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2" r:id="rId26"/>
    <p:sldId id="280" r:id="rId27"/>
    <p:sldId id="281" r:id="rId28"/>
  </p:sldIdLst>
  <p:sldSz cx="18288000" cy="10287000"/>
  <p:notesSz cx="18288000" cy="10287000"/>
  <p:custDataLst>
    <p:tags r:id="rId30"/>
  </p:custDataLst>
  <p:defaultTextStyle>
    <a:defPPr>
      <a:defRPr kern="0"/>
    </a:def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p:cViewPr>
        <p:scale>
          <a:sx n="51" d="100"/>
          <a:sy n="51" d="100"/>
        </p:scale>
        <p:origin x="-462" y="1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43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4350"/>
          </a:xfrm>
          <a:prstGeom prst="rect">
            <a:avLst/>
          </a:prstGeom>
        </p:spPr>
        <p:txBody>
          <a:bodyPr vert="horz" lIns="91440" tIns="45720" rIns="91440" bIns="45720" rtlCol="0"/>
          <a:lstStyle>
            <a:lvl1pPr algn="r">
              <a:defRPr sz="1200"/>
            </a:lvl1pPr>
          </a:lstStyle>
          <a:p>
            <a:fld id="{BADF9510-642A-4E8D-B2DC-984093C46A32}" type="datetimeFigureOut">
              <a:rPr lang="en-US" smtClean="0"/>
              <a:t>12/21/2022</a:t>
            </a:fld>
            <a:endParaRPr lang="en-US"/>
          </a:p>
        </p:txBody>
      </p:sp>
      <p:sp>
        <p:nvSpPr>
          <p:cNvPr id="4" name="Slide Image Placeholder 3"/>
          <p:cNvSpPr>
            <a:spLocks noGrp="1" noRot="1" noChangeAspect="1"/>
          </p:cNvSpPr>
          <p:nvPr>
            <p:ph type="sldImg" idx="2"/>
          </p:nvPr>
        </p:nvSpPr>
        <p:spPr>
          <a:xfrm>
            <a:off x="5715000" y="771525"/>
            <a:ext cx="6858000" cy="3857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886325"/>
            <a:ext cx="14630400" cy="4629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43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4350"/>
          </a:xfrm>
          <a:prstGeom prst="rect">
            <a:avLst/>
          </a:prstGeom>
        </p:spPr>
        <p:txBody>
          <a:bodyPr vert="horz" lIns="91440" tIns="45720" rIns="91440" bIns="45720" rtlCol="0" anchor="b"/>
          <a:lstStyle>
            <a:lvl1pPr algn="r">
              <a:defRPr sz="1200"/>
            </a:lvl1pPr>
          </a:lstStyle>
          <a:p>
            <a:fld id="{40D3CE00-DA67-46FB-921A-B92C62199D79}" type="slidenum">
              <a:rPr lang="en-US" smtClean="0"/>
              <a:t>‹#›</a:t>
            </a:fld>
            <a:endParaRPr lang="en-US"/>
          </a:p>
        </p:txBody>
      </p:sp>
    </p:spTree>
    <p:extLst>
      <p:ext uri="{BB962C8B-B14F-4D97-AF65-F5344CB8AC3E}">
        <p14:creationId xmlns:p14="http://schemas.microsoft.com/office/powerpoint/2010/main" val="59631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a:t>
            </a:fld>
            <a:endParaRPr lang="en-US"/>
          </a:p>
        </p:txBody>
      </p:sp>
    </p:spTree>
    <p:extLst>
      <p:ext uri="{BB962C8B-B14F-4D97-AF65-F5344CB8AC3E}">
        <p14:creationId xmlns:p14="http://schemas.microsoft.com/office/powerpoint/2010/main" val="145118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10</a:t>
            </a:fld>
            <a:endParaRPr lang="en-US"/>
          </a:p>
        </p:txBody>
      </p:sp>
    </p:spTree>
    <p:extLst>
      <p:ext uri="{BB962C8B-B14F-4D97-AF65-F5344CB8AC3E}">
        <p14:creationId xmlns:p14="http://schemas.microsoft.com/office/powerpoint/2010/main" val="3467745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11</a:t>
            </a:fld>
            <a:endParaRPr lang="en-US"/>
          </a:p>
        </p:txBody>
      </p:sp>
    </p:spTree>
    <p:extLst>
      <p:ext uri="{BB962C8B-B14F-4D97-AF65-F5344CB8AC3E}">
        <p14:creationId xmlns:p14="http://schemas.microsoft.com/office/powerpoint/2010/main" val="1679515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12</a:t>
            </a:fld>
            <a:endParaRPr lang="en-US"/>
          </a:p>
        </p:txBody>
      </p:sp>
    </p:spTree>
    <p:extLst>
      <p:ext uri="{BB962C8B-B14F-4D97-AF65-F5344CB8AC3E}">
        <p14:creationId xmlns:p14="http://schemas.microsoft.com/office/powerpoint/2010/main" val="168953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13</a:t>
            </a:fld>
            <a:endParaRPr lang="en-US"/>
          </a:p>
        </p:txBody>
      </p:sp>
    </p:spTree>
    <p:extLst>
      <p:ext uri="{BB962C8B-B14F-4D97-AF65-F5344CB8AC3E}">
        <p14:creationId xmlns:p14="http://schemas.microsoft.com/office/powerpoint/2010/main" val="3906413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14</a:t>
            </a:fld>
            <a:endParaRPr lang="en-US"/>
          </a:p>
        </p:txBody>
      </p:sp>
    </p:spTree>
    <p:extLst>
      <p:ext uri="{BB962C8B-B14F-4D97-AF65-F5344CB8AC3E}">
        <p14:creationId xmlns:p14="http://schemas.microsoft.com/office/powerpoint/2010/main" val="73840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15</a:t>
            </a:fld>
            <a:endParaRPr lang="en-US"/>
          </a:p>
        </p:txBody>
      </p:sp>
    </p:spTree>
    <p:extLst>
      <p:ext uri="{BB962C8B-B14F-4D97-AF65-F5344CB8AC3E}">
        <p14:creationId xmlns:p14="http://schemas.microsoft.com/office/powerpoint/2010/main" val="251121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16</a:t>
            </a:fld>
            <a:endParaRPr lang="en-US"/>
          </a:p>
        </p:txBody>
      </p:sp>
    </p:spTree>
    <p:extLst>
      <p:ext uri="{BB962C8B-B14F-4D97-AF65-F5344CB8AC3E}">
        <p14:creationId xmlns:p14="http://schemas.microsoft.com/office/powerpoint/2010/main" val="2817023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17</a:t>
            </a:fld>
            <a:endParaRPr lang="en-US"/>
          </a:p>
        </p:txBody>
      </p:sp>
    </p:spTree>
    <p:extLst>
      <p:ext uri="{BB962C8B-B14F-4D97-AF65-F5344CB8AC3E}">
        <p14:creationId xmlns:p14="http://schemas.microsoft.com/office/powerpoint/2010/main" val="159321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18</a:t>
            </a:fld>
            <a:endParaRPr lang="en-US"/>
          </a:p>
        </p:txBody>
      </p:sp>
    </p:spTree>
    <p:extLst>
      <p:ext uri="{BB962C8B-B14F-4D97-AF65-F5344CB8AC3E}">
        <p14:creationId xmlns:p14="http://schemas.microsoft.com/office/powerpoint/2010/main" val="1307674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19</a:t>
            </a:fld>
            <a:endParaRPr lang="en-US"/>
          </a:p>
        </p:txBody>
      </p:sp>
    </p:spTree>
    <p:extLst>
      <p:ext uri="{BB962C8B-B14F-4D97-AF65-F5344CB8AC3E}">
        <p14:creationId xmlns:p14="http://schemas.microsoft.com/office/powerpoint/2010/main" val="214644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2</a:t>
            </a:fld>
            <a:endParaRPr lang="en-US"/>
          </a:p>
        </p:txBody>
      </p:sp>
    </p:spTree>
    <p:extLst>
      <p:ext uri="{BB962C8B-B14F-4D97-AF65-F5344CB8AC3E}">
        <p14:creationId xmlns:p14="http://schemas.microsoft.com/office/powerpoint/2010/main" val="1027310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20</a:t>
            </a:fld>
            <a:endParaRPr lang="en-US"/>
          </a:p>
        </p:txBody>
      </p:sp>
    </p:spTree>
    <p:extLst>
      <p:ext uri="{BB962C8B-B14F-4D97-AF65-F5344CB8AC3E}">
        <p14:creationId xmlns:p14="http://schemas.microsoft.com/office/powerpoint/2010/main" val="2770890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21</a:t>
            </a:fld>
            <a:endParaRPr lang="en-US"/>
          </a:p>
        </p:txBody>
      </p:sp>
    </p:spTree>
    <p:extLst>
      <p:ext uri="{BB962C8B-B14F-4D97-AF65-F5344CB8AC3E}">
        <p14:creationId xmlns:p14="http://schemas.microsoft.com/office/powerpoint/2010/main" val="436238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22</a:t>
            </a:fld>
            <a:endParaRPr lang="en-US"/>
          </a:p>
        </p:txBody>
      </p:sp>
    </p:spTree>
    <p:extLst>
      <p:ext uri="{BB962C8B-B14F-4D97-AF65-F5344CB8AC3E}">
        <p14:creationId xmlns:p14="http://schemas.microsoft.com/office/powerpoint/2010/main" val="2667857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23</a:t>
            </a:fld>
            <a:endParaRPr lang="en-US"/>
          </a:p>
        </p:txBody>
      </p:sp>
    </p:spTree>
    <p:extLst>
      <p:ext uri="{BB962C8B-B14F-4D97-AF65-F5344CB8AC3E}">
        <p14:creationId xmlns:p14="http://schemas.microsoft.com/office/powerpoint/2010/main" val="1868373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24</a:t>
            </a:fld>
            <a:endParaRPr lang="en-US"/>
          </a:p>
        </p:txBody>
      </p:sp>
    </p:spTree>
    <p:extLst>
      <p:ext uri="{BB962C8B-B14F-4D97-AF65-F5344CB8AC3E}">
        <p14:creationId xmlns:p14="http://schemas.microsoft.com/office/powerpoint/2010/main" val="3640732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25</a:t>
            </a:fld>
            <a:endParaRPr lang="en-US"/>
          </a:p>
        </p:txBody>
      </p:sp>
    </p:spTree>
    <p:extLst>
      <p:ext uri="{BB962C8B-B14F-4D97-AF65-F5344CB8AC3E}">
        <p14:creationId xmlns:p14="http://schemas.microsoft.com/office/powerpoint/2010/main" val="3640732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26</a:t>
            </a:fld>
            <a:endParaRPr lang="en-US"/>
          </a:p>
        </p:txBody>
      </p:sp>
    </p:spTree>
    <p:extLst>
      <p:ext uri="{BB962C8B-B14F-4D97-AF65-F5344CB8AC3E}">
        <p14:creationId xmlns:p14="http://schemas.microsoft.com/office/powerpoint/2010/main" val="190891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27</a:t>
            </a:fld>
            <a:endParaRPr lang="en-US"/>
          </a:p>
        </p:txBody>
      </p:sp>
    </p:spTree>
    <p:extLst>
      <p:ext uri="{BB962C8B-B14F-4D97-AF65-F5344CB8AC3E}">
        <p14:creationId xmlns:p14="http://schemas.microsoft.com/office/powerpoint/2010/main" val="870569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3</a:t>
            </a:fld>
            <a:endParaRPr lang="en-US"/>
          </a:p>
        </p:txBody>
      </p:sp>
    </p:spTree>
    <p:extLst>
      <p:ext uri="{BB962C8B-B14F-4D97-AF65-F5344CB8AC3E}">
        <p14:creationId xmlns:p14="http://schemas.microsoft.com/office/powerpoint/2010/main" val="429011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4</a:t>
            </a:fld>
            <a:endParaRPr lang="en-US"/>
          </a:p>
        </p:txBody>
      </p:sp>
    </p:spTree>
    <p:extLst>
      <p:ext uri="{BB962C8B-B14F-4D97-AF65-F5344CB8AC3E}">
        <p14:creationId xmlns:p14="http://schemas.microsoft.com/office/powerpoint/2010/main" val="1592028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5</a:t>
            </a:fld>
            <a:endParaRPr lang="en-US"/>
          </a:p>
        </p:txBody>
      </p:sp>
    </p:spTree>
    <p:extLst>
      <p:ext uri="{BB962C8B-B14F-4D97-AF65-F5344CB8AC3E}">
        <p14:creationId xmlns:p14="http://schemas.microsoft.com/office/powerpoint/2010/main" val="263676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6</a:t>
            </a:fld>
            <a:endParaRPr lang="en-US"/>
          </a:p>
        </p:txBody>
      </p:sp>
    </p:spTree>
    <p:extLst>
      <p:ext uri="{BB962C8B-B14F-4D97-AF65-F5344CB8AC3E}">
        <p14:creationId xmlns:p14="http://schemas.microsoft.com/office/powerpoint/2010/main" val="3193959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7</a:t>
            </a:fld>
            <a:endParaRPr lang="en-US"/>
          </a:p>
        </p:txBody>
      </p:sp>
    </p:spTree>
    <p:extLst>
      <p:ext uri="{BB962C8B-B14F-4D97-AF65-F5344CB8AC3E}">
        <p14:creationId xmlns:p14="http://schemas.microsoft.com/office/powerpoint/2010/main" val="111793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8</a:t>
            </a:fld>
            <a:endParaRPr lang="en-US"/>
          </a:p>
        </p:txBody>
      </p:sp>
    </p:spTree>
    <p:extLst>
      <p:ext uri="{BB962C8B-B14F-4D97-AF65-F5344CB8AC3E}">
        <p14:creationId xmlns:p14="http://schemas.microsoft.com/office/powerpoint/2010/main" val="563289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D3CE00-DA67-46FB-921A-B92C62199D79}" type="slidenum">
              <a:rPr lang="en-US" smtClean="0"/>
              <a:t>9</a:t>
            </a:fld>
            <a:endParaRPr lang="en-US"/>
          </a:p>
        </p:txBody>
      </p:sp>
    </p:spTree>
    <p:extLst>
      <p:ext uri="{BB962C8B-B14F-4D97-AF65-F5344CB8AC3E}">
        <p14:creationId xmlns:p14="http://schemas.microsoft.com/office/powerpoint/2010/main" val="31043079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image" Target="../media/image1.jp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pic>
        <p:nvPicPr>
          <p:cNvPr id="17" name="bg object 17"/>
          <p:cNvPicPr/>
          <p:nvPr/>
        </p:nvPicPr>
        <p:blipFill>
          <a:blip r:embed="rId3" cstate="print"/>
          <a:stretch>
            <a:fillRect/>
          </a:stretch>
        </p:blipFill>
        <p:spPr>
          <a:xfrm>
            <a:off x="0" y="3351539"/>
            <a:ext cx="7223099" cy="6935459"/>
          </a:xfrm>
          <a:prstGeom prst="rect">
            <a:avLst/>
          </a:prstGeom>
        </p:spPr>
      </p:pic>
      <p:pic>
        <p:nvPicPr>
          <p:cNvPr id="18" name="bg object 18"/>
          <p:cNvPicPr/>
          <p:nvPr/>
        </p:nvPicPr>
        <p:blipFill>
          <a:blip r:embed="rId4" cstate="print"/>
          <a:stretch>
            <a:fillRect/>
          </a:stretch>
        </p:blipFill>
        <p:spPr>
          <a:xfrm>
            <a:off x="10235590" y="420484"/>
            <a:ext cx="8052409" cy="5858180"/>
          </a:xfrm>
          <a:prstGeom prst="rect">
            <a:avLst/>
          </a:prstGeom>
        </p:spPr>
      </p:pic>
      <p:pic>
        <p:nvPicPr>
          <p:cNvPr id="19" name="bg object 19"/>
          <p:cNvPicPr/>
          <p:nvPr/>
        </p:nvPicPr>
        <p:blipFill>
          <a:blip r:embed="rId5" cstate="print"/>
          <a:stretch>
            <a:fillRect/>
          </a:stretch>
        </p:blipFill>
        <p:spPr>
          <a:xfrm>
            <a:off x="984929" y="717792"/>
            <a:ext cx="16316325" cy="8677273"/>
          </a:xfrm>
          <a:prstGeom prst="rect">
            <a:avLst/>
          </a:prstGeom>
        </p:spPr>
      </p:pic>
      <p:sp>
        <p:nvSpPr>
          <p:cNvPr id="20" name="bg object 20"/>
          <p:cNvSpPr/>
          <p:nvPr/>
        </p:nvSpPr>
        <p:spPr>
          <a:xfrm>
            <a:off x="1294041" y="308825"/>
            <a:ext cx="923925" cy="1724025"/>
          </a:xfrm>
          <a:custGeom>
            <a:avLst/>
            <a:gdLst/>
            <a:ahLst/>
            <a:cxnLst/>
            <a:rect l="l" t="t" r="r" b="b"/>
            <a:pathLst>
              <a:path w="923925" h="1724025">
                <a:moveTo>
                  <a:pt x="492264" y="30467"/>
                </a:moveTo>
                <a:lnTo>
                  <a:pt x="489851" y="18643"/>
                </a:lnTo>
                <a:lnTo>
                  <a:pt x="483285" y="8953"/>
                </a:lnTo>
                <a:lnTo>
                  <a:pt x="473583" y="2413"/>
                </a:lnTo>
                <a:lnTo>
                  <a:pt x="461733" y="0"/>
                </a:lnTo>
                <a:lnTo>
                  <a:pt x="449872" y="2413"/>
                </a:lnTo>
                <a:lnTo>
                  <a:pt x="440169" y="8953"/>
                </a:lnTo>
                <a:lnTo>
                  <a:pt x="433603" y="18643"/>
                </a:lnTo>
                <a:lnTo>
                  <a:pt x="431203" y="30467"/>
                </a:lnTo>
                <a:lnTo>
                  <a:pt x="431203" y="163931"/>
                </a:lnTo>
                <a:lnTo>
                  <a:pt x="433603" y="175768"/>
                </a:lnTo>
                <a:lnTo>
                  <a:pt x="440169" y="185445"/>
                </a:lnTo>
                <a:lnTo>
                  <a:pt x="449872" y="191985"/>
                </a:lnTo>
                <a:lnTo>
                  <a:pt x="461733" y="194386"/>
                </a:lnTo>
                <a:lnTo>
                  <a:pt x="473583" y="191985"/>
                </a:lnTo>
                <a:lnTo>
                  <a:pt x="483285" y="185445"/>
                </a:lnTo>
                <a:lnTo>
                  <a:pt x="489851" y="175768"/>
                </a:lnTo>
                <a:lnTo>
                  <a:pt x="492264" y="163931"/>
                </a:lnTo>
                <a:lnTo>
                  <a:pt x="492264" y="30467"/>
                </a:lnTo>
                <a:close/>
              </a:path>
              <a:path w="923925" h="1724025">
                <a:moveTo>
                  <a:pt x="923455" y="796099"/>
                </a:moveTo>
                <a:lnTo>
                  <a:pt x="921588" y="748398"/>
                </a:lnTo>
                <a:lnTo>
                  <a:pt x="914844" y="701433"/>
                </a:lnTo>
                <a:lnTo>
                  <a:pt x="903363" y="656056"/>
                </a:lnTo>
                <a:lnTo>
                  <a:pt x="887425" y="612521"/>
                </a:lnTo>
                <a:lnTo>
                  <a:pt x="867270" y="571106"/>
                </a:lnTo>
                <a:lnTo>
                  <a:pt x="865759" y="568655"/>
                </a:lnTo>
                <a:lnTo>
                  <a:pt x="865759" y="800493"/>
                </a:lnTo>
                <a:lnTo>
                  <a:pt x="862025" y="846658"/>
                </a:lnTo>
                <a:lnTo>
                  <a:pt x="853160" y="891654"/>
                </a:lnTo>
                <a:lnTo>
                  <a:pt x="839279" y="935126"/>
                </a:lnTo>
                <a:lnTo>
                  <a:pt x="820534" y="976693"/>
                </a:lnTo>
                <a:lnTo>
                  <a:pt x="797077" y="1016012"/>
                </a:lnTo>
                <a:lnTo>
                  <a:pt x="769035" y="1052703"/>
                </a:lnTo>
                <a:lnTo>
                  <a:pt x="736549" y="1086396"/>
                </a:lnTo>
                <a:lnTo>
                  <a:pt x="700913" y="1124648"/>
                </a:lnTo>
                <a:lnTo>
                  <a:pt x="671576" y="1167269"/>
                </a:lnTo>
                <a:lnTo>
                  <a:pt x="648919" y="1213446"/>
                </a:lnTo>
                <a:lnTo>
                  <a:pt x="633310" y="1262316"/>
                </a:lnTo>
                <a:lnTo>
                  <a:pt x="625106" y="1313053"/>
                </a:lnTo>
                <a:lnTo>
                  <a:pt x="623887" y="1313053"/>
                </a:lnTo>
                <a:lnTo>
                  <a:pt x="623887" y="1457121"/>
                </a:lnTo>
                <a:lnTo>
                  <a:pt x="623887" y="1486255"/>
                </a:lnTo>
                <a:lnTo>
                  <a:pt x="619887" y="1486255"/>
                </a:lnTo>
                <a:lnTo>
                  <a:pt x="619887" y="1543723"/>
                </a:lnTo>
                <a:lnTo>
                  <a:pt x="612597" y="1555496"/>
                </a:lnTo>
                <a:lnTo>
                  <a:pt x="602348" y="1564703"/>
                </a:lnTo>
                <a:lnTo>
                  <a:pt x="589775" y="1570710"/>
                </a:lnTo>
                <a:lnTo>
                  <a:pt x="575525" y="1572844"/>
                </a:lnTo>
                <a:lnTo>
                  <a:pt x="519887" y="1572844"/>
                </a:lnTo>
                <a:lnTo>
                  <a:pt x="519887" y="1630311"/>
                </a:lnTo>
                <a:lnTo>
                  <a:pt x="509270" y="1644027"/>
                </a:lnTo>
                <a:lnTo>
                  <a:pt x="495630" y="1655584"/>
                </a:lnTo>
                <a:lnTo>
                  <a:pt x="479564" y="1663585"/>
                </a:lnTo>
                <a:lnTo>
                  <a:pt x="461733" y="1666557"/>
                </a:lnTo>
                <a:lnTo>
                  <a:pt x="443890" y="1663585"/>
                </a:lnTo>
                <a:lnTo>
                  <a:pt x="427824" y="1655584"/>
                </a:lnTo>
                <a:lnTo>
                  <a:pt x="414185" y="1644027"/>
                </a:lnTo>
                <a:lnTo>
                  <a:pt x="403593" y="1630311"/>
                </a:lnTo>
                <a:lnTo>
                  <a:pt x="519887" y="1630311"/>
                </a:lnTo>
                <a:lnTo>
                  <a:pt x="519887" y="1572844"/>
                </a:lnTo>
                <a:lnTo>
                  <a:pt x="347941" y="1572844"/>
                </a:lnTo>
                <a:lnTo>
                  <a:pt x="333679" y="1570710"/>
                </a:lnTo>
                <a:lnTo>
                  <a:pt x="321106" y="1564703"/>
                </a:lnTo>
                <a:lnTo>
                  <a:pt x="310857" y="1555496"/>
                </a:lnTo>
                <a:lnTo>
                  <a:pt x="303580" y="1543723"/>
                </a:lnTo>
                <a:lnTo>
                  <a:pt x="619887" y="1543723"/>
                </a:lnTo>
                <a:lnTo>
                  <a:pt x="619887" y="1486255"/>
                </a:lnTo>
                <a:lnTo>
                  <a:pt x="299593" y="1486255"/>
                </a:lnTo>
                <a:lnTo>
                  <a:pt x="299593" y="1457121"/>
                </a:lnTo>
                <a:lnTo>
                  <a:pt x="623887" y="1457121"/>
                </a:lnTo>
                <a:lnTo>
                  <a:pt x="623887" y="1313053"/>
                </a:lnTo>
                <a:lnTo>
                  <a:pt x="623874" y="1370520"/>
                </a:lnTo>
                <a:lnTo>
                  <a:pt x="623874" y="1399654"/>
                </a:lnTo>
                <a:lnTo>
                  <a:pt x="299580" y="1399654"/>
                </a:lnTo>
                <a:lnTo>
                  <a:pt x="299580" y="1370520"/>
                </a:lnTo>
                <a:lnTo>
                  <a:pt x="623874" y="1370520"/>
                </a:lnTo>
                <a:lnTo>
                  <a:pt x="623874" y="1313053"/>
                </a:lnTo>
                <a:lnTo>
                  <a:pt x="550583" y="1313053"/>
                </a:lnTo>
                <a:lnTo>
                  <a:pt x="550583" y="946277"/>
                </a:lnTo>
                <a:lnTo>
                  <a:pt x="588403" y="946277"/>
                </a:lnTo>
                <a:lnTo>
                  <a:pt x="625500" y="938796"/>
                </a:lnTo>
                <a:lnTo>
                  <a:pt x="655828" y="918375"/>
                </a:lnTo>
                <a:lnTo>
                  <a:pt x="675817" y="888809"/>
                </a:lnTo>
                <a:lnTo>
                  <a:pt x="676287" y="888111"/>
                </a:lnTo>
                <a:lnTo>
                  <a:pt x="683806" y="851090"/>
                </a:lnTo>
                <a:lnTo>
                  <a:pt x="676287" y="814082"/>
                </a:lnTo>
                <a:lnTo>
                  <a:pt x="675805" y="813358"/>
                </a:lnTo>
                <a:lnTo>
                  <a:pt x="655828" y="783818"/>
                </a:lnTo>
                <a:lnTo>
                  <a:pt x="626224" y="763892"/>
                </a:lnTo>
                <a:lnTo>
                  <a:pt x="626224" y="851090"/>
                </a:lnTo>
                <a:lnTo>
                  <a:pt x="623239" y="865771"/>
                </a:lnTo>
                <a:lnTo>
                  <a:pt x="615124" y="877760"/>
                </a:lnTo>
                <a:lnTo>
                  <a:pt x="603110" y="885850"/>
                </a:lnTo>
                <a:lnTo>
                  <a:pt x="588416" y="888809"/>
                </a:lnTo>
                <a:lnTo>
                  <a:pt x="550595" y="888809"/>
                </a:lnTo>
                <a:lnTo>
                  <a:pt x="550595" y="851090"/>
                </a:lnTo>
                <a:lnTo>
                  <a:pt x="553567" y="836422"/>
                </a:lnTo>
                <a:lnTo>
                  <a:pt x="561682" y="824433"/>
                </a:lnTo>
                <a:lnTo>
                  <a:pt x="573697" y="816330"/>
                </a:lnTo>
                <a:lnTo>
                  <a:pt x="588416" y="813358"/>
                </a:lnTo>
                <a:lnTo>
                  <a:pt x="603110" y="816330"/>
                </a:lnTo>
                <a:lnTo>
                  <a:pt x="615124" y="824433"/>
                </a:lnTo>
                <a:lnTo>
                  <a:pt x="623239" y="836422"/>
                </a:lnTo>
                <a:lnTo>
                  <a:pt x="626224" y="851090"/>
                </a:lnTo>
                <a:lnTo>
                  <a:pt x="626224" y="763892"/>
                </a:lnTo>
                <a:lnTo>
                  <a:pt x="625500" y="763397"/>
                </a:lnTo>
                <a:lnTo>
                  <a:pt x="588403" y="755891"/>
                </a:lnTo>
                <a:lnTo>
                  <a:pt x="551294" y="763397"/>
                </a:lnTo>
                <a:lnTo>
                  <a:pt x="520966" y="783818"/>
                </a:lnTo>
                <a:lnTo>
                  <a:pt x="500494" y="814082"/>
                </a:lnTo>
                <a:lnTo>
                  <a:pt x="492988" y="851090"/>
                </a:lnTo>
                <a:lnTo>
                  <a:pt x="492988" y="888809"/>
                </a:lnTo>
                <a:lnTo>
                  <a:pt x="492988" y="946277"/>
                </a:lnTo>
                <a:lnTo>
                  <a:pt x="492988" y="1313053"/>
                </a:lnTo>
                <a:lnTo>
                  <a:pt x="430479" y="1313053"/>
                </a:lnTo>
                <a:lnTo>
                  <a:pt x="430479" y="946277"/>
                </a:lnTo>
                <a:lnTo>
                  <a:pt x="492988" y="946277"/>
                </a:lnTo>
                <a:lnTo>
                  <a:pt x="492988" y="888809"/>
                </a:lnTo>
                <a:lnTo>
                  <a:pt x="430479" y="888809"/>
                </a:lnTo>
                <a:lnTo>
                  <a:pt x="430479" y="851090"/>
                </a:lnTo>
                <a:lnTo>
                  <a:pt x="422960" y="814082"/>
                </a:lnTo>
                <a:lnTo>
                  <a:pt x="422478" y="813358"/>
                </a:lnTo>
                <a:lnTo>
                  <a:pt x="402501" y="783818"/>
                </a:lnTo>
                <a:lnTo>
                  <a:pt x="372872" y="763879"/>
                </a:lnTo>
                <a:lnTo>
                  <a:pt x="372872" y="851090"/>
                </a:lnTo>
                <a:lnTo>
                  <a:pt x="372872" y="888809"/>
                </a:lnTo>
                <a:lnTo>
                  <a:pt x="335064" y="888809"/>
                </a:lnTo>
                <a:lnTo>
                  <a:pt x="320357" y="885850"/>
                </a:lnTo>
                <a:lnTo>
                  <a:pt x="308330" y="877760"/>
                </a:lnTo>
                <a:lnTo>
                  <a:pt x="300215" y="865771"/>
                </a:lnTo>
                <a:lnTo>
                  <a:pt x="297243" y="851090"/>
                </a:lnTo>
                <a:lnTo>
                  <a:pt x="300215" y="836422"/>
                </a:lnTo>
                <a:lnTo>
                  <a:pt x="308330" y="824433"/>
                </a:lnTo>
                <a:lnTo>
                  <a:pt x="320357" y="816330"/>
                </a:lnTo>
                <a:lnTo>
                  <a:pt x="335064" y="813358"/>
                </a:lnTo>
                <a:lnTo>
                  <a:pt x="349758" y="816330"/>
                </a:lnTo>
                <a:lnTo>
                  <a:pt x="361784" y="824433"/>
                </a:lnTo>
                <a:lnTo>
                  <a:pt x="369887" y="836422"/>
                </a:lnTo>
                <a:lnTo>
                  <a:pt x="372872" y="851090"/>
                </a:lnTo>
                <a:lnTo>
                  <a:pt x="372872" y="763879"/>
                </a:lnTo>
                <a:lnTo>
                  <a:pt x="372160" y="763397"/>
                </a:lnTo>
                <a:lnTo>
                  <a:pt x="335064" y="755891"/>
                </a:lnTo>
                <a:lnTo>
                  <a:pt x="297954" y="763397"/>
                </a:lnTo>
                <a:lnTo>
                  <a:pt x="267627" y="783818"/>
                </a:lnTo>
                <a:lnTo>
                  <a:pt x="247154" y="814082"/>
                </a:lnTo>
                <a:lnTo>
                  <a:pt x="239649" y="851090"/>
                </a:lnTo>
                <a:lnTo>
                  <a:pt x="247154" y="888111"/>
                </a:lnTo>
                <a:lnTo>
                  <a:pt x="267627" y="918375"/>
                </a:lnTo>
                <a:lnTo>
                  <a:pt x="297954" y="938796"/>
                </a:lnTo>
                <a:lnTo>
                  <a:pt x="335064" y="946277"/>
                </a:lnTo>
                <a:lnTo>
                  <a:pt x="372872" y="946277"/>
                </a:lnTo>
                <a:lnTo>
                  <a:pt x="372872" y="1313053"/>
                </a:lnTo>
                <a:lnTo>
                  <a:pt x="298361" y="1313053"/>
                </a:lnTo>
                <a:lnTo>
                  <a:pt x="290144" y="1262316"/>
                </a:lnTo>
                <a:lnTo>
                  <a:pt x="274535" y="1213434"/>
                </a:lnTo>
                <a:lnTo>
                  <a:pt x="251879" y="1167269"/>
                </a:lnTo>
                <a:lnTo>
                  <a:pt x="222542" y="1124648"/>
                </a:lnTo>
                <a:lnTo>
                  <a:pt x="186918" y="1086396"/>
                </a:lnTo>
                <a:lnTo>
                  <a:pt x="154419" y="1052703"/>
                </a:lnTo>
                <a:lnTo>
                  <a:pt x="126365" y="1016000"/>
                </a:lnTo>
                <a:lnTo>
                  <a:pt x="102908" y="976680"/>
                </a:lnTo>
                <a:lnTo>
                  <a:pt x="84175" y="935113"/>
                </a:lnTo>
                <a:lnTo>
                  <a:pt x="70294" y="891641"/>
                </a:lnTo>
                <a:lnTo>
                  <a:pt x="61429" y="846645"/>
                </a:lnTo>
                <a:lnTo>
                  <a:pt x="57696" y="800481"/>
                </a:lnTo>
                <a:lnTo>
                  <a:pt x="59258" y="753516"/>
                </a:lnTo>
                <a:lnTo>
                  <a:pt x="66535" y="705713"/>
                </a:lnTo>
                <a:lnTo>
                  <a:pt x="79413" y="659853"/>
                </a:lnTo>
                <a:lnTo>
                  <a:pt x="97510" y="616292"/>
                </a:lnTo>
                <a:lnTo>
                  <a:pt x="120434" y="575398"/>
                </a:lnTo>
                <a:lnTo>
                  <a:pt x="147828" y="537552"/>
                </a:lnTo>
                <a:lnTo>
                  <a:pt x="179311" y="503097"/>
                </a:lnTo>
                <a:lnTo>
                  <a:pt x="214503" y="472427"/>
                </a:lnTo>
                <a:lnTo>
                  <a:pt x="253034" y="445897"/>
                </a:lnTo>
                <a:lnTo>
                  <a:pt x="294525" y="423875"/>
                </a:lnTo>
                <a:lnTo>
                  <a:pt x="338594" y="406730"/>
                </a:lnTo>
                <a:lnTo>
                  <a:pt x="384860" y="394830"/>
                </a:lnTo>
                <a:lnTo>
                  <a:pt x="432981" y="388531"/>
                </a:lnTo>
                <a:lnTo>
                  <a:pt x="461733" y="387540"/>
                </a:lnTo>
                <a:lnTo>
                  <a:pt x="476059" y="387781"/>
                </a:lnTo>
                <a:lnTo>
                  <a:pt x="538594" y="394830"/>
                </a:lnTo>
                <a:lnTo>
                  <a:pt x="584873" y="406742"/>
                </a:lnTo>
                <a:lnTo>
                  <a:pt x="628942" y="423887"/>
                </a:lnTo>
                <a:lnTo>
                  <a:pt x="670433" y="445909"/>
                </a:lnTo>
                <a:lnTo>
                  <a:pt x="708952" y="472440"/>
                </a:lnTo>
                <a:lnTo>
                  <a:pt x="744143" y="503110"/>
                </a:lnTo>
                <a:lnTo>
                  <a:pt x="775627" y="537552"/>
                </a:lnTo>
                <a:lnTo>
                  <a:pt x="803021" y="575398"/>
                </a:lnTo>
                <a:lnTo>
                  <a:pt x="825944" y="616292"/>
                </a:lnTo>
                <a:lnTo>
                  <a:pt x="844042" y="659853"/>
                </a:lnTo>
                <a:lnTo>
                  <a:pt x="856919" y="705713"/>
                </a:lnTo>
                <a:lnTo>
                  <a:pt x="864209" y="753516"/>
                </a:lnTo>
                <a:lnTo>
                  <a:pt x="865759" y="800493"/>
                </a:lnTo>
                <a:lnTo>
                  <a:pt x="865759" y="568655"/>
                </a:lnTo>
                <a:lnTo>
                  <a:pt x="843203" y="532066"/>
                </a:lnTo>
                <a:lnTo>
                  <a:pt x="815467" y="495655"/>
                </a:lnTo>
                <a:lnTo>
                  <a:pt x="784352" y="462165"/>
                </a:lnTo>
                <a:lnTo>
                  <a:pt x="750125" y="431838"/>
                </a:lnTo>
                <a:lnTo>
                  <a:pt x="713041" y="404939"/>
                </a:lnTo>
                <a:lnTo>
                  <a:pt x="683298" y="387540"/>
                </a:lnTo>
                <a:lnTo>
                  <a:pt x="673392" y="381736"/>
                </a:lnTo>
                <a:lnTo>
                  <a:pt x="631431" y="362496"/>
                </a:lnTo>
                <a:lnTo>
                  <a:pt x="587438" y="347484"/>
                </a:lnTo>
                <a:lnTo>
                  <a:pt x="541693" y="336969"/>
                </a:lnTo>
                <a:lnTo>
                  <a:pt x="494449" y="331190"/>
                </a:lnTo>
                <a:lnTo>
                  <a:pt x="461733" y="330060"/>
                </a:lnTo>
                <a:lnTo>
                  <a:pt x="445414" y="330352"/>
                </a:lnTo>
                <a:lnTo>
                  <a:pt x="381762" y="336969"/>
                </a:lnTo>
                <a:lnTo>
                  <a:pt x="336003" y="347484"/>
                </a:lnTo>
                <a:lnTo>
                  <a:pt x="292011" y="362496"/>
                </a:lnTo>
                <a:lnTo>
                  <a:pt x="250063" y="381736"/>
                </a:lnTo>
                <a:lnTo>
                  <a:pt x="210413" y="404939"/>
                </a:lnTo>
                <a:lnTo>
                  <a:pt x="173329" y="431838"/>
                </a:lnTo>
                <a:lnTo>
                  <a:pt x="139103" y="462165"/>
                </a:lnTo>
                <a:lnTo>
                  <a:pt x="107988" y="495655"/>
                </a:lnTo>
                <a:lnTo>
                  <a:pt x="80251" y="532066"/>
                </a:lnTo>
                <a:lnTo>
                  <a:pt x="56184" y="571106"/>
                </a:lnTo>
                <a:lnTo>
                  <a:pt x="36029" y="612521"/>
                </a:lnTo>
                <a:lnTo>
                  <a:pt x="20091" y="656056"/>
                </a:lnTo>
                <a:lnTo>
                  <a:pt x="8610" y="701433"/>
                </a:lnTo>
                <a:lnTo>
                  <a:pt x="1879" y="748398"/>
                </a:lnTo>
                <a:lnTo>
                  <a:pt x="0" y="796099"/>
                </a:lnTo>
                <a:lnTo>
                  <a:pt x="2908" y="843114"/>
                </a:lnTo>
                <a:lnTo>
                  <a:pt x="10477" y="889152"/>
                </a:lnTo>
                <a:lnTo>
                  <a:pt x="22618" y="933932"/>
                </a:lnTo>
                <a:lnTo>
                  <a:pt x="39204" y="977138"/>
                </a:lnTo>
                <a:lnTo>
                  <a:pt x="60121" y="1018501"/>
                </a:lnTo>
                <a:lnTo>
                  <a:pt x="85255" y="1057706"/>
                </a:lnTo>
                <a:lnTo>
                  <a:pt x="114503" y="1094486"/>
                </a:lnTo>
                <a:lnTo>
                  <a:pt x="147751" y="1128522"/>
                </a:lnTo>
                <a:lnTo>
                  <a:pt x="180543" y="1164310"/>
                </a:lnTo>
                <a:lnTo>
                  <a:pt x="206781" y="1204480"/>
                </a:lnTo>
                <a:lnTo>
                  <a:pt x="226060" y="1248092"/>
                </a:lnTo>
                <a:lnTo>
                  <a:pt x="237921" y="1294180"/>
                </a:lnTo>
                <a:lnTo>
                  <a:pt x="241985" y="1341780"/>
                </a:lnTo>
                <a:lnTo>
                  <a:pt x="241985" y="1524596"/>
                </a:lnTo>
                <a:lnTo>
                  <a:pt x="249682" y="1564132"/>
                </a:lnTo>
                <a:lnTo>
                  <a:pt x="270751" y="1596872"/>
                </a:lnTo>
                <a:lnTo>
                  <a:pt x="302145" y="1619808"/>
                </a:lnTo>
                <a:lnTo>
                  <a:pt x="340855" y="1629956"/>
                </a:lnTo>
                <a:lnTo>
                  <a:pt x="357428" y="1664970"/>
                </a:lnTo>
                <a:lnTo>
                  <a:pt x="384505" y="1695043"/>
                </a:lnTo>
                <a:lnTo>
                  <a:pt x="419963" y="1716100"/>
                </a:lnTo>
                <a:lnTo>
                  <a:pt x="461733" y="1724025"/>
                </a:lnTo>
                <a:lnTo>
                  <a:pt x="503491" y="1716100"/>
                </a:lnTo>
                <a:lnTo>
                  <a:pt x="538949" y="1695043"/>
                </a:lnTo>
                <a:lnTo>
                  <a:pt x="564591" y="1666557"/>
                </a:lnTo>
                <a:lnTo>
                  <a:pt x="566026" y="1664970"/>
                </a:lnTo>
                <a:lnTo>
                  <a:pt x="582434" y="1630311"/>
                </a:lnTo>
                <a:lnTo>
                  <a:pt x="582612" y="1629956"/>
                </a:lnTo>
                <a:lnTo>
                  <a:pt x="621296" y="1619808"/>
                </a:lnTo>
                <a:lnTo>
                  <a:pt x="652703" y="1596872"/>
                </a:lnTo>
                <a:lnTo>
                  <a:pt x="668159" y="1572844"/>
                </a:lnTo>
                <a:lnTo>
                  <a:pt x="673760" y="1564132"/>
                </a:lnTo>
                <a:lnTo>
                  <a:pt x="677735" y="1543723"/>
                </a:lnTo>
                <a:lnTo>
                  <a:pt x="681469" y="1524596"/>
                </a:lnTo>
                <a:lnTo>
                  <a:pt x="681469" y="1341780"/>
                </a:lnTo>
                <a:lnTo>
                  <a:pt x="683907" y="1313053"/>
                </a:lnTo>
                <a:lnTo>
                  <a:pt x="697395" y="1248079"/>
                </a:lnTo>
                <a:lnTo>
                  <a:pt x="716661" y="1204480"/>
                </a:lnTo>
                <a:lnTo>
                  <a:pt x="742911" y="1164310"/>
                </a:lnTo>
                <a:lnTo>
                  <a:pt x="775716" y="1128522"/>
                </a:lnTo>
                <a:lnTo>
                  <a:pt x="808951" y="1094486"/>
                </a:lnTo>
                <a:lnTo>
                  <a:pt x="838200" y="1057706"/>
                </a:lnTo>
                <a:lnTo>
                  <a:pt x="863333" y="1018489"/>
                </a:lnTo>
                <a:lnTo>
                  <a:pt x="884250" y="977138"/>
                </a:lnTo>
                <a:lnTo>
                  <a:pt x="900836" y="933919"/>
                </a:lnTo>
                <a:lnTo>
                  <a:pt x="912964" y="889152"/>
                </a:lnTo>
                <a:lnTo>
                  <a:pt x="920546" y="843114"/>
                </a:lnTo>
                <a:lnTo>
                  <a:pt x="923455" y="796099"/>
                </a:lnTo>
                <a:close/>
              </a:path>
            </a:pathLst>
          </a:custGeom>
          <a:solidFill>
            <a:srgbClr val="000000"/>
          </a:solidFill>
        </p:spPr>
        <p:txBody>
          <a:bodyPr wrap="square" lIns="0" tIns="0" rIns="0" bIns="0" rtlCol="0"/>
          <a:lstStyle/>
          <a:p>
            <a:endParaRPr/>
          </a:p>
        </p:txBody>
      </p:sp>
      <p:pic>
        <p:nvPicPr>
          <p:cNvPr id="21" name="bg object 21"/>
          <p:cNvPicPr/>
          <p:nvPr/>
        </p:nvPicPr>
        <p:blipFill>
          <a:blip r:embed="rId6" cstate="print"/>
          <a:stretch>
            <a:fillRect/>
          </a:stretch>
        </p:blipFill>
        <p:spPr>
          <a:xfrm>
            <a:off x="2097371" y="458119"/>
            <a:ext cx="138864" cy="168081"/>
          </a:xfrm>
          <a:prstGeom prst="rect">
            <a:avLst/>
          </a:prstGeom>
        </p:spPr>
      </p:pic>
      <p:pic>
        <p:nvPicPr>
          <p:cNvPr id="22" name="bg object 22"/>
          <p:cNvPicPr/>
          <p:nvPr/>
        </p:nvPicPr>
        <p:blipFill>
          <a:blip r:embed="rId7" cstate="print"/>
          <a:stretch>
            <a:fillRect/>
          </a:stretch>
        </p:blipFill>
        <p:spPr>
          <a:xfrm>
            <a:off x="2325118" y="842378"/>
            <a:ext cx="188043" cy="101917"/>
          </a:xfrm>
          <a:prstGeom prst="rect">
            <a:avLst/>
          </a:prstGeom>
        </p:spPr>
      </p:pic>
      <p:pic>
        <p:nvPicPr>
          <p:cNvPr id="23" name="bg object 23"/>
          <p:cNvPicPr/>
          <p:nvPr/>
        </p:nvPicPr>
        <p:blipFill>
          <a:blip r:embed="rId8" cstate="print"/>
          <a:stretch>
            <a:fillRect/>
          </a:stretch>
        </p:blipFill>
        <p:spPr>
          <a:xfrm>
            <a:off x="2322381" y="1274482"/>
            <a:ext cx="188038" cy="101915"/>
          </a:xfrm>
          <a:prstGeom prst="rect">
            <a:avLst/>
          </a:prstGeom>
        </p:spPr>
      </p:pic>
      <p:pic>
        <p:nvPicPr>
          <p:cNvPr id="24" name="bg object 24"/>
          <p:cNvPicPr/>
          <p:nvPr/>
        </p:nvPicPr>
        <p:blipFill>
          <a:blip r:embed="rId9" cstate="print"/>
          <a:stretch>
            <a:fillRect/>
          </a:stretch>
        </p:blipFill>
        <p:spPr>
          <a:xfrm>
            <a:off x="2090196" y="1589363"/>
            <a:ext cx="138864" cy="168076"/>
          </a:xfrm>
          <a:prstGeom prst="rect">
            <a:avLst/>
          </a:prstGeom>
        </p:spPr>
      </p:pic>
      <p:pic>
        <p:nvPicPr>
          <p:cNvPr id="25" name="bg object 25"/>
          <p:cNvPicPr/>
          <p:nvPr/>
        </p:nvPicPr>
        <p:blipFill>
          <a:blip r:embed="rId10" cstate="print"/>
          <a:stretch>
            <a:fillRect/>
          </a:stretch>
        </p:blipFill>
        <p:spPr>
          <a:xfrm>
            <a:off x="1266432" y="1584145"/>
            <a:ext cx="138870" cy="168087"/>
          </a:xfrm>
          <a:prstGeom prst="rect">
            <a:avLst/>
          </a:prstGeom>
        </p:spPr>
      </p:pic>
      <p:pic>
        <p:nvPicPr>
          <p:cNvPr id="26" name="bg object 26"/>
          <p:cNvPicPr/>
          <p:nvPr/>
        </p:nvPicPr>
        <p:blipFill>
          <a:blip r:embed="rId11" cstate="print"/>
          <a:stretch>
            <a:fillRect/>
          </a:stretch>
        </p:blipFill>
        <p:spPr>
          <a:xfrm>
            <a:off x="989506" y="1266050"/>
            <a:ext cx="188040" cy="101922"/>
          </a:xfrm>
          <a:prstGeom prst="rect">
            <a:avLst/>
          </a:prstGeom>
        </p:spPr>
      </p:pic>
      <p:pic>
        <p:nvPicPr>
          <p:cNvPr id="27" name="bg object 27"/>
          <p:cNvPicPr/>
          <p:nvPr/>
        </p:nvPicPr>
        <p:blipFill>
          <a:blip r:embed="rId12" cstate="print"/>
          <a:stretch>
            <a:fillRect/>
          </a:stretch>
        </p:blipFill>
        <p:spPr>
          <a:xfrm>
            <a:off x="992254" y="833947"/>
            <a:ext cx="188040" cy="101928"/>
          </a:xfrm>
          <a:prstGeom prst="rect">
            <a:avLst/>
          </a:prstGeom>
        </p:spPr>
      </p:pic>
      <p:pic>
        <p:nvPicPr>
          <p:cNvPr id="28" name="bg object 28"/>
          <p:cNvPicPr/>
          <p:nvPr/>
        </p:nvPicPr>
        <p:blipFill>
          <a:blip r:embed="rId13" cstate="print"/>
          <a:stretch>
            <a:fillRect/>
          </a:stretch>
        </p:blipFill>
        <p:spPr>
          <a:xfrm>
            <a:off x="1273613" y="452905"/>
            <a:ext cx="138871" cy="168078"/>
          </a:xfrm>
          <a:prstGeom prst="rect">
            <a:avLst/>
          </a:prstGeom>
        </p:spPr>
      </p:pic>
      <p:sp>
        <p:nvSpPr>
          <p:cNvPr id="2" name="Holder 2"/>
          <p:cNvSpPr>
            <a:spLocks noGrp="1"/>
          </p:cNvSpPr>
          <p:nvPr>
            <p:ph type="ctrTitle"/>
          </p:nvPr>
        </p:nvSpPr>
        <p:spPr>
          <a:xfrm>
            <a:off x="2743365" y="930471"/>
            <a:ext cx="1089025" cy="589280"/>
          </a:xfrm>
          <a:prstGeom prst="rect">
            <a:avLst/>
          </a:prstGeom>
        </p:spPr>
        <p:txBody>
          <a:bodyPr wrap="square" lIns="0" tIns="0" rIns="0" bIns="0">
            <a:spAutoFit/>
          </a:bodyPr>
          <a:lstStyle>
            <a:lvl1pPr>
              <a:defRPr sz="3200" b="1" i="0">
                <a:solidFill>
                  <a:schemeClr val="tx1"/>
                </a:solidFill>
                <a:latin typeface="Arial"/>
                <a:cs typeface="Aria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35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35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pic>
        <p:nvPicPr>
          <p:cNvPr id="17" name="bg object 17"/>
          <p:cNvPicPr/>
          <p:nvPr/>
        </p:nvPicPr>
        <p:blipFill>
          <a:blip r:embed="rId3" cstate="print"/>
          <a:stretch>
            <a:fillRect/>
          </a:stretch>
        </p:blipFill>
        <p:spPr>
          <a:xfrm>
            <a:off x="12773279" y="617397"/>
            <a:ext cx="5514720" cy="5782825"/>
          </a:xfrm>
          <a:prstGeom prst="rect">
            <a:avLst/>
          </a:prstGeom>
        </p:spPr>
      </p:pic>
      <p:pic>
        <p:nvPicPr>
          <p:cNvPr id="18" name="bg object 18"/>
          <p:cNvPicPr/>
          <p:nvPr/>
        </p:nvPicPr>
        <p:blipFill>
          <a:blip r:embed="rId4" cstate="print"/>
          <a:stretch>
            <a:fillRect/>
          </a:stretch>
        </p:blipFill>
        <p:spPr>
          <a:xfrm>
            <a:off x="941163" y="366852"/>
            <a:ext cx="16316325" cy="8382000"/>
          </a:xfrm>
          <a:prstGeom prst="rect">
            <a:avLst/>
          </a:prstGeom>
        </p:spPr>
      </p:pic>
      <p:pic>
        <p:nvPicPr>
          <p:cNvPr id="19" name="bg object 19"/>
          <p:cNvPicPr/>
          <p:nvPr/>
        </p:nvPicPr>
        <p:blipFill>
          <a:blip r:embed="rId5" cstate="print"/>
          <a:stretch>
            <a:fillRect/>
          </a:stretch>
        </p:blipFill>
        <p:spPr>
          <a:xfrm>
            <a:off x="2370645" y="8538832"/>
            <a:ext cx="8229600" cy="1748167"/>
          </a:xfrm>
          <a:prstGeom prst="rect">
            <a:avLst/>
          </a:prstGeom>
        </p:spPr>
      </p:pic>
      <p:pic>
        <p:nvPicPr>
          <p:cNvPr id="20" name="bg object 20"/>
          <p:cNvPicPr/>
          <p:nvPr/>
        </p:nvPicPr>
        <p:blipFill>
          <a:blip r:embed="rId6" cstate="print"/>
          <a:stretch>
            <a:fillRect/>
          </a:stretch>
        </p:blipFill>
        <p:spPr>
          <a:xfrm>
            <a:off x="0" y="6123585"/>
            <a:ext cx="11985061" cy="4163414"/>
          </a:xfrm>
          <a:prstGeom prst="rect">
            <a:avLst/>
          </a:prstGeom>
        </p:spPr>
      </p:pic>
      <p:sp>
        <p:nvSpPr>
          <p:cNvPr id="21" name="bg object 21"/>
          <p:cNvSpPr/>
          <p:nvPr/>
        </p:nvSpPr>
        <p:spPr>
          <a:xfrm>
            <a:off x="4634458" y="2985388"/>
            <a:ext cx="509270" cy="288925"/>
          </a:xfrm>
          <a:custGeom>
            <a:avLst/>
            <a:gdLst/>
            <a:ahLst/>
            <a:cxnLst/>
            <a:rect l="l" t="t" r="r" b="b"/>
            <a:pathLst>
              <a:path w="509270" h="288925">
                <a:moveTo>
                  <a:pt x="364591" y="0"/>
                </a:moveTo>
                <a:lnTo>
                  <a:pt x="339750" y="0"/>
                </a:lnTo>
                <a:lnTo>
                  <a:pt x="329557" y="28689"/>
                </a:lnTo>
                <a:lnTo>
                  <a:pt x="310526" y="51638"/>
                </a:lnTo>
                <a:lnTo>
                  <a:pt x="284777" y="66861"/>
                </a:lnTo>
                <a:lnTo>
                  <a:pt x="254431" y="72377"/>
                </a:lnTo>
                <a:lnTo>
                  <a:pt x="224079" y="66867"/>
                </a:lnTo>
                <a:lnTo>
                  <a:pt x="198327" y="51652"/>
                </a:lnTo>
                <a:lnTo>
                  <a:pt x="179299" y="28705"/>
                </a:lnTo>
                <a:lnTo>
                  <a:pt x="169113" y="0"/>
                </a:lnTo>
                <a:lnTo>
                  <a:pt x="144259" y="0"/>
                </a:lnTo>
                <a:lnTo>
                  <a:pt x="98712" y="7367"/>
                </a:lnTo>
                <a:lnTo>
                  <a:pt x="59118" y="27872"/>
                </a:lnTo>
                <a:lnTo>
                  <a:pt x="27871" y="59121"/>
                </a:lnTo>
                <a:lnTo>
                  <a:pt x="7367" y="98719"/>
                </a:lnTo>
                <a:lnTo>
                  <a:pt x="0" y="144272"/>
                </a:lnTo>
                <a:lnTo>
                  <a:pt x="0" y="288531"/>
                </a:lnTo>
                <a:lnTo>
                  <a:pt x="86118" y="288531"/>
                </a:lnTo>
                <a:lnTo>
                  <a:pt x="86118" y="139357"/>
                </a:lnTo>
                <a:lnTo>
                  <a:pt x="90081" y="135394"/>
                </a:lnTo>
                <a:lnTo>
                  <a:pt x="99898" y="135394"/>
                </a:lnTo>
                <a:lnTo>
                  <a:pt x="103860" y="139357"/>
                </a:lnTo>
                <a:lnTo>
                  <a:pt x="103860" y="288531"/>
                </a:lnTo>
                <a:lnTo>
                  <a:pt x="404952" y="288531"/>
                </a:lnTo>
                <a:lnTo>
                  <a:pt x="404952" y="139357"/>
                </a:lnTo>
                <a:lnTo>
                  <a:pt x="408914" y="135394"/>
                </a:lnTo>
                <a:lnTo>
                  <a:pt x="418731" y="135394"/>
                </a:lnTo>
                <a:lnTo>
                  <a:pt x="422694" y="139357"/>
                </a:lnTo>
                <a:lnTo>
                  <a:pt x="422694" y="288531"/>
                </a:lnTo>
                <a:lnTo>
                  <a:pt x="508812" y="288531"/>
                </a:lnTo>
                <a:lnTo>
                  <a:pt x="508812" y="144272"/>
                </a:lnTo>
                <a:lnTo>
                  <a:pt x="501445" y="98716"/>
                </a:lnTo>
                <a:lnTo>
                  <a:pt x="480943" y="59114"/>
                </a:lnTo>
                <a:lnTo>
                  <a:pt x="449702" y="27861"/>
                </a:lnTo>
                <a:lnTo>
                  <a:pt x="410119" y="7357"/>
                </a:lnTo>
                <a:lnTo>
                  <a:pt x="364591" y="0"/>
                </a:lnTo>
                <a:close/>
              </a:path>
            </a:pathLst>
          </a:custGeom>
          <a:solidFill>
            <a:srgbClr val="000000"/>
          </a:solidFill>
        </p:spPr>
        <p:txBody>
          <a:bodyPr wrap="square" lIns="0" tIns="0" rIns="0" bIns="0" rtlCol="0"/>
          <a:lstStyle/>
          <a:p>
            <a:endParaRPr/>
          </a:p>
        </p:txBody>
      </p:sp>
      <p:pic>
        <p:nvPicPr>
          <p:cNvPr id="22" name="bg object 22"/>
          <p:cNvPicPr/>
          <p:nvPr/>
        </p:nvPicPr>
        <p:blipFill>
          <a:blip r:embed="rId7" cstate="print"/>
          <a:stretch>
            <a:fillRect/>
          </a:stretch>
        </p:blipFill>
        <p:spPr>
          <a:xfrm>
            <a:off x="4820336" y="2938106"/>
            <a:ext cx="137020" cy="101841"/>
          </a:xfrm>
          <a:prstGeom prst="rect">
            <a:avLst/>
          </a:prstGeom>
        </p:spPr>
      </p:pic>
      <p:sp>
        <p:nvSpPr>
          <p:cNvPr id="23" name="bg object 23"/>
          <p:cNvSpPr/>
          <p:nvPr/>
        </p:nvSpPr>
        <p:spPr>
          <a:xfrm>
            <a:off x="4736185" y="2592323"/>
            <a:ext cx="292100" cy="372110"/>
          </a:xfrm>
          <a:custGeom>
            <a:avLst/>
            <a:gdLst/>
            <a:ahLst/>
            <a:cxnLst/>
            <a:rect l="l" t="t" r="r" b="b"/>
            <a:pathLst>
              <a:path w="292100" h="372110">
                <a:moveTo>
                  <a:pt x="278269" y="210185"/>
                </a:moveTo>
                <a:lnTo>
                  <a:pt x="243916" y="136004"/>
                </a:lnTo>
                <a:lnTo>
                  <a:pt x="222300" y="145669"/>
                </a:lnTo>
                <a:lnTo>
                  <a:pt x="198081" y="150990"/>
                </a:lnTo>
                <a:lnTo>
                  <a:pt x="173456" y="150863"/>
                </a:lnTo>
                <a:lnTo>
                  <a:pt x="150647" y="144106"/>
                </a:lnTo>
                <a:lnTo>
                  <a:pt x="132194" y="135661"/>
                </a:lnTo>
                <a:lnTo>
                  <a:pt x="116027" y="130390"/>
                </a:lnTo>
                <a:lnTo>
                  <a:pt x="99453" y="127977"/>
                </a:lnTo>
                <a:lnTo>
                  <a:pt x="79806" y="128104"/>
                </a:lnTo>
                <a:lnTo>
                  <a:pt x="60198" y="133896"/>
                </a:lnTo>
                <a:lnTo>
                  <a:pt x="46139" y="147027"/>
                </a:lnTo>
                <a:lnTo>
                  <a:pt x="35712" y="165252"/>
                </a:lnTo>
                <a:lnTo>
                  <a:pt x="26987" y="186321"/>
                </a:lnTo>
                <a:lnTo>
                  <a:pt x="24599" y="192392"/>
                </a:lnTo>
                <a:lnTo>
                  <a:pt x="22136" y="198462"/>
                </a:lnTo>
                <a:lnTo>
                  <a:pt x="19558" y="204470"/>
                </a:lnTo>
                <a:lnTo>
                  <a:pt x="16852" y="210299"/>
                </a:lnTo>
                <a:lnTo>
                  <a:pt x="23266" y="237197"/>
                </a:lnTo>
                <a:lnTo>
                  <a:pt x="53936" y="295859"/>
                </a:lnTo>
                <a:lnTo>
                  <a:pt x="81013" y="325221"/>
                </a:lnTo>
                <a:lnTo>
                  <a:pt x="112547" y="349618"/>
                </a:lnTo>
                <a:lnTo>
                  <a:pt x="152425" y="372059"/>
                </a:lnTo>
                <a:lnTo>
                  <a:pt x="173812" y="359384"/>
                </a:lnTo>
                <a:lnTo>
                  <a:pt x="209321" y="332536"/>
                </a:lnTo>
                <a:lnTo>
                  <a:pt x="246672" y="290271"/>
                </a:lnTo>
                <a:lnTo>
                  <a:pt x="272757" y="235127"/>
                </a:lnTo>
                <a:lnTo>
                  <a:pt x="278269" y="210185"/>
                </a:lnTo>
                <a:close/>
              </a:path>
              <a:path w="292100" h="372110">
                <a:moveTo>
                  <a:pt x="291807" y="137883"/>
                </a:moveTo>
                <a:lnTo>
                  <a:pt x="278688" y="72910"/>
                </a:lnTo>
                <a:lnTo>
                  <a:pt x="237528" y="24968"/>
                </a:lnTo>
                <a:lnTo>
                  <a:pt x="202234" y="8039"/>
                </a:lnTo>
                <a:lnTo>
                  <a:pt x="159486" y="0"/>
                </a:lnTo>
                <a:lnTo>
                  <a:pt x="116255" y="2768"/>
                </a:lnTo>
                <a:lnTo>
                  <a:pt x="79527" y="18237"/>
                </a:lnTo>
                <a:lnTo>
                  <a:pt x="63830" y="28371"/>
                </a:lnTo>
                <a:lnTo>
                  <a:pt x="49212" y="33909"/>
                </a:lnTo>
                <a:lnTo>
                  <a:pt x="33489" y="33985"/>
                </a:lnTo>
                <a:lnTo>
                  <a:pt x="14490" y="27724"/>
                </a:lnTo>
                <a:lnTo>
                  <a:pt x="13347" y="30048"/>
                </a:lnTo>
                <a:lnTo>
                  <a:pt x="12026" y="33045"/>
                </a:lnTo>
                <a:lnTo>
                  <a:pt x="10591" y="36664"/>
                </a:lnTo>
                <a:lnTo>
                  <a:pt x="4216" y="58267"/>
                </a:lnTo>
                <a:lnTo>
                  <a:pt x="0" y="89496"/>
                </a:lnTo>
                <a:lnTo>
                  <a:pt x="825" y="130670"/>
                </a:lnTo>
                <a:lnTo>
                  <a:pt x="9588" y="182067"/>
                </a:lnTo>
                <a:lnTo>
                  <a:pt x="10452" y="179806"/>
                </a:lnTo>
                <a:lnTo>
                  <a:pt x="20408" y="156070"/>
                </a:lnTo>
                <a:lnTo>
                  <a:pt x="33477" y="134251"/>
                </a:lnTo>
                <a:lnTo>
                  <a:pt x="52108" y="117843"/>
                </a:lnTo>
                <a:lnTo>
                  <a:pt x="78790" y="110363"/>
                </a:lnTo>
                <a:lnTo>
                  <a:pt x="101447" y="110324"/>
                </a:lnTo>
                <a:lnTo>
                  <a:pt x="120586" y="113207"/>
                </a:lnTo>
                <a:lnTo>
                  <a:pt x="138760" y="119113"/>
                </a:lnTo>
                <a:lnTo>
                  <a:pt x="158572" y="128143"/>
                </a:lnTo>
                <a:lnTo>
                  <a:pt x="177838" y="133464"/>
                </a:lnTo>
                <a:lnTo>
                  <a:pt x="200012" y="132905"/>
                </a:lnTo>
                <a:lnTo>
                  <a:pt x="222402" y="126898"/>
                </a:lnTo>
                <a:lnTo>
                  <a:pt x="242303" y="115824"/>
                </a:lnTo>
                <a:lnTo>
                  <a:pt x="243865" y="114630"/>
                </a:lnTo>
                <a:lnTo>
                  <a:pt x="245745" y="114007"/>
                </a:lnTo>
                <a:lnTo>
                  <a:pt x="248386" y="114007"/>
                </a:lnTo>
                <a:lnTo>
                  <a:pt x="249085" y="114084"/>
                </a:lnTo>
                <a:lnTo>
                  <a:pt x="252425" y="114884"/>
                </a:lnTo>
                <a:lnTo>
                  <a:pt x="254584" y="116687"/>
                </a:lnTo>
                <a:lnTo>
                  <a:pt x="285762" y="183984"/>
                </a:lnTo>
                <a:lnTo>
                  <a:pt x="287909" y="174218"/>
                </a:lnTo>
                <a:lnTo>
                  <a:pt x="289788" y="163131"/>
                </a:lnTo>
                <a:lnTo>
                  <a:pt x="291172" y="150939"/>
                </a:lnTo>
                <a:lnTo>
                  <a:pt x="291807" y="137883"/>
                </a:lnTo>
                <a:close/>
              </a:path>
            </a:pathLst>
          </a:custGeom>
          <a:solidFill>
            <a:srgbClr val="000000"/>
          </a:solidFill>
        </p:spPr>
        <p:txBody>
          <a:bodyPr wrap="square" lIns="0" tIns="0" rIns="0" bIns="0" rtlCol="0"/>
          <a:lstStyle/>
          <a:p>
            <a:endParaRPr/>
          </a:p>
        </p:txBody>
      </p:sp>
      <p:pic>
        <p:nvPicPr>
          <p:cNvPr id="24" name="bg object 24"/>
          <p:cNvPicPr/>
          <p:nvPr/>
        </p:nvPicPr>
        <p:blipFill>
          <a:blip r:embed="rId8" cstate="print"/>
          <a:stretch>
            <a:fillRect/>
          </a:stretch>
        </p:blipFill>
        <p:spPr>
          <a:xfrm>
            <a:off x="5093932" y="2479052"/>
            <a:ext cx="102679" cy="102679"/>
          </a:xfrm>
          <a:prstGeom prst="rect">
            <a:avLst/>
          </a:prstGeom>
        </p:spPr>
      </p:pic>
      <p:sp>
        <p:nvSpPr>
          <p:cNvPr id="25" name="bg object 25"/>
          <p:cNvSpPr/>
          <p:nvPr/>
        </p:nvSpPr>
        <p:spPr>
          <a:xfrm>
            <a:off x="4601895" y="2672549"/>
            <a:ext cx="555625" cy="63500"/>
          </a:xfrm>
          <a:custGeom>
            <a:avLst/>
            <a:gdLst/>
            <a:ahLst/>
            <a:cxnLst/>
            <a:rect l="l" t="t" r="r" b="b"/>
            <a:pathLst>
              <a:path w="555625" h="63500">
                <a:moveTo>
                  <a:pt x="63119" y="31521"/>
                </a:moveTo>
                <a:lnTo>
                  <a:pt x="60617" y="19265"/>
                </a:lnTo>
                <a:lnTo>
                  <a:pt x="53848" y="9245"/>
                </a:lnTo>
                <a:lnTo>
                  <a:pt x="43802" y="2489"/>
                </a:lnTo>
                <a:lnTo>
                  <a:pt x="31559" y="0"/>
                </a:lnTo>
                <a:lnTo>
                  <a:pt x="19278" y="2489"/>
                </a:lnTo>
                <a:lnTo>
                  <a:pt x="9245" y="9245"/>
                </a:lnTo>
                <a:lnTo>
                  <a:pt x="2476" y="19265"/>
                </a:lnTo>
                <a:lnTo>
                  <a:pt x="0" y="31521"/>
                </a:lnTo>
                <a:lnTo>
                  <a:pt x="2476" y="43815"/>
                </a:lnTo>
                <a:lnTo>
                  <a:pt x="9258" y="53848"/>
                </a:lnTo>
                <a:lnTo>
                  <a:pt x="19291" y="60604"/>
                </a:lnTo>
                <a:lnTo>
                  <a:pt x="31559" y="63080"/>
                </a:lnTo>
                <a:lnTo>
                  <a:pt x="43827" y="60604"/>
                </a:lnTo>
                <a:lnTo>
                  <a:pt x="53860" y="53835"/>
                </a:lnTo>
                <a:lnTo>
                  <a:pt x="60629" y="43802"/>
                </a:lnTo>
                <a:lnTo>
                  <a:pt x="63119" y="31521"/>
                </a:lnTo>
                <a:close/>
              </a:path>
              <a:path w="555625" h="63500">
                <a:moveTo>
                  <a:pt x="555472" y="31521"/>
                </a:moveTo>
                <a:lnTo>
                  <a:pt x="552970" y="19265"/>
                </a:lnTo>
                <a:lnTo>
                  <a:pt x="546201" y="9245"/>
                </a:lnTo>
                <a:lnTo>
                  <a:pt x="536155" y="2489"/>
                </a:lnTo>
                <a:lnTo>
                  <a:pt x="523913" y="0"/>
                </a:lnTo>
                <a:lnTo>
                  <a:pt x="511657" y="2489"/>
                </a:lnTo>
                <a:lnTo>
                  <a:pt x="501637" y="9245"/>
                </a:lnTo>
                <a:lnTo>
                  <a:pt x="494855" y="19265"/>
                </a:lnTo>
                <a:lnTo>
                  <a:pt x="492353" y="31521"/>
                </a:lnTo>
                <a:lnTo>
                  <a:pt x="494842" y="43815"/>
                </a:lnTo>
                <a:lnTo>
                  <a:pt x="501611" y="53848"/>
                </a:lnTo>
                <a:lnTo>
                  <a:pt x="511657" y="60604"/>
                </a:lnTo>
                <a:lnTo>
                  <a:pt x="523913" y="63080"/>
                </a:lnTo>
                <a:lnTo>
                  <a:pt x="536181" y="60604"/>
                </a:lnTo>
                <a:lnTo>
                  <a:pt x="546214" y="53835"/>
                </a:lnTo>
                <a:lnTo>
                  <a:pt x="552983" y="43802"/>
                </a:lnTo>
                <a:lnTo>
                  <a:pt x="555472" y="31521"/>
                </a:lnTo>
                <a:close/>
              </a:path>
            </a:pathLst>
          </a:custGeom>
          <a:solidFill>
            <a:srgbClr val="000000"/>
          </a:solidFill>
        </p:spPr>
        <p:txBody>
          <a:bodyPr wrap="square" lIns="0" tIns="0" rIns="0" bIns="0" rtlCol="0"/>
          <a:lstStyle/>
          <a:p>
            <a:endParaRPr/>
          </a:p>
        </p:txBody>
      </p:sp>
      <p:pic>
        <p:nvPicPr>
          <p:cNvPr id="26" name="bg object 26"/>
          <p:cNvPicPr/>
          <p:nvPr/>
        </p:nvPicPr>
        <p:blipFill>
          <a:blip r:embed="rId9" cstate="print"/>
          <a:stretch>
            <a:fillRect/>
          </a:stretch>
        </p:blipFill>
        <p:spPr>
          <a:xfrm>
            <a:off x="4562640" y="2479052"/>
            <a:ext cx="102679" cy="102679"/>
          </a:xfrm>
          <a:prstGeom prst="rect">
            <a:avLst/>
          </a:prstGeom>
        </p:spPr>
      </p:pic>
      <p:pic>
        <p:nvPicPr>
          <p:cNvPr id="27" name="bg object 27"/>
          <p:cNvPicPr/>
          <p:nvPr/>
        </p:nvPicPr>
        <p:blipFill>
          <a:blip r:embed="rId10" cstate="print"/>
          <a:stretch>
            <a:fillRect/>
          </a:stretch>
        </p:blipFill>
        <p:spPr>
          <a:xfrm>
            <a:off x="4769116" y="2296375"/>
            <a:ext cx="221018" cy="221018"/>
          </a:xfrm>
          <a:prstGeom prst="rect">
            <a:avLst/>
          </a:prstGeom>
        </p:spPr>
      </p:pic>
      <p:sp>
        <p:nvSpPr>
          <p:cNvPr id="28" name="bg object 28"/>
          <p:cNvSpPr/>
          <p:nvPr/>
        </p:nvSpPr>
        <p:spPr>
          <a:xfrm>
            <a:off x="4027144" y="1932660"/>
            <a:ext cx="1704975" cy="1704975"/>
          </a:xfrm>
          <a:custGeom>
            <a:avLst/>
            <a:gdLst/>
            <a:ahLst/>
            <a:cxnLst/>
            <a:rect l="l" t="t" r="r" b="b"/>
            <a:pathLst>
              <a:path w="1704975" h="1704975">
                <a:moveTo>
                  <a:pt x="852487" y="0"/>
                </a:moveTo>
                <a:lnTo>
                  <a:pt x="803388" y="1378"/>
                </a:lnTo>
                <a:lnTo>
                  <a:pt x="754761" y="5507"/>
                </a:lnTo>
                <a:lnTo>
                  <a:pt x="706662" y="12374"/>
                </a:lnTo>
                <a:lnTo>
                  <a:pt x="659146" y="21966"/>
                </a:lnTo>
                <a:lnTo>
                  <a:pt x="612266" y="34273"/>
                </a:lnTo>
                <a:lnTo>
                  <a:pt x="566078" y="49281"/>
                </a:lnTo>
                <a:lnTo>
                  <a:pt x="520636" y="66979"/>
                </a:lnTo>
                <a:lnTo>
                  <a:pt x="477763" y="86510"/>
                </a:lnTo>
                <a:lnTo>
                  <a:pt x="436204" y="108277"/>
                </a:lnTo>
                <a:lnTo>
                  <a:pt x="396003" y="132252"/>
                </a:lnTo>
                <a:lnTo>
                  <a:pt x="357204" y="158407"/>
                </a:lnTo>
                <a:lnTo>
                  <a:pt x="319851" y="186711"/>
                </a:lnTo>
                <a:lnTo>
                  <a:pt x="283987" y="217138"/>
                </a:lnTo>
                <a:lnTo>
                  <a:pt x="249656" y="249656"/>
                </a:lnTo>
                <a:lnTo>
                  <a:pt x="217138" y="283990"/>
                </a:lnTo>
                <a:lnTo>
                  <a:pt x="186711" y="319860"/>
                </a:lnTo>
                <a:lnTo>
                  <a:pt x="158407" y="357220"/>
                </a:lnTo>
                <a:lnTo>
                  <a:pt x="132252" y="396025"/>
                </a:lnTo>
                <a:lnTo>
                  <a:pt x="108277" y="436226"/>
                </a:lnTo>
                <a:lnTo>
                  <a:pt x="86510" y="477779"/>
                </a:lnTo>
                <a:lnTo>
                  <a:pt x="66979" y="520636"/>
                </a:lnTo>
                <a:lnTo>
                  <a:pt x="49277" y="566079"/>
                </a:lnTo>
                <a:lnTo>
                  <a:pt x="34267" y="612268"/>
                </a:lnTo>
                <a:lnTo>
                  <a:pt x="21961" y="659150"/>
                </a:lnTo>
                <a:lnTo>
                  <a:pt x="12370" y="706668"/>
                </a:lnTo>
                <a:lnTo>
                  <a:pt x="5507" y="754750"/>
                </a:lnTo>
                <a:lnTo>
                  <a:pt x="1379" y="803380"/>
                </a:lnTo>
                <a:lnTo>
                  <a:pt x="0" y="852487"/>
                </a:lnTo>
                <a:lnTo>
                  <a:pt x="1378" y="901582"/>
                </a:lnTo>
                <a:lnTo>
                  <a:pt x="5505" y="950205"/>
                </a:lnTo>
                <a:lnTo>
                  <a:pt x="12370" y="998302"/>
                </a:lnTo>
                <a:lnTo>
                  <a:pt x="21961" y="1045817"/>
                </a:lnTo>
                <a:lnTo>
                  <a:pt x="34267" y="1092696"/>
                </a:lnTo>
                <a:lnTo>
                  <a:pt x="49277" y="1138884"/>
                </a:lnTo>
                <a:lnTo>
                  <a:pt x="66979" y="1184325"/>
                </a:lnTo>
                <a:lnTo>
                  <a:pt x="86510" y="1227198"/>
                </a:lnTo>
                <a:lnTo>
                  <a:pt x="108277" y="1268758"/>
                </a:lnTo>
                <a:lnTo>
                  <a:pt x="132252" y="1308959"/>
                </a:lnTo>
                <a:lnTo>
                  <a:pt x="158407" y="1347759"/>
                </a:lnTo>
                <a:lnTo>
                  <a:pt x="186711" y="1385115"/>
                </a:lnTo>
                <a:lnTo>
                  <a:pt x="217138" y="1420982"/>
                </a:lnTo>
                <a:lnTo>
                  <a:pt x="249656" y="1455318"/>
                </a:lnTo>
                <a:lnTo>
                  <a:pt x="283989" y="1487833"/>
                </a:lnTo>
                <a:lnTo>
                  <a:pt x="319858" y="1518257"/>
                </a:lnTo>
                <a:lnTo>
                  <a:pt x="357216" y="1546562"/>
                </a:lnTo>
                <a:lnTo>
                  <a:pt x="396019" y="1572718"/>
                </a:lnTo>
                <a:lnTo>
                  <a:pt x="436221" y="1596695"/>
                </a:lnTo>
                <a:lnTo>
                  <a:pt x="477775" y="1618464"/>
                </a:lnTo>
                <a:lnTo>
                  <a:pt x="520636" y="1637995"/>
                </a:lnTo>
                <a:lnTo>
                  <a:pt x="566078" y="1655697"/>
                </a:lnTo>
                <a:lnTo>
                  <a:pt x="612266" y="1670707"/>
                </a:lnTo>
                <a:lnTo>
                  <a:pt x="659146" y="1683013"/>
                </a:lnTo>
                <a:lnTo>
                  <a:pt x="706662" y="1692604"/>
                </a:lnTo>
                <a:lnTo>
                  <a:pt x="754761" y="1699469"/>
                </a:lnTo>
                <a:lnTo>
                  <a:pt x="803388" y="1703596"/>
                </a:lnTo>
                <a:lnTo>
                  <a:pt x="852487" y="1704975"/>
                </a:lnTo>
                <a:lnTo>
                  <a:pt x="901582" y="1703596"/>
                </a:lnTo>
                <a:lnTo>
                  <a:pt x="950205" y="1699469"/>
                </a:lnTo>
                <a:lnTo>
                  <a:pt x="998302" y="1692604"/>
                </a:lnTo>
                <a:lnTo>
                  <a:pt x="1045817" y="1683013"/>
                </a:lnTo>
                <a:lnTo>
                  <a:pt x="1047643" y="1682534"/>
                </a:lnTo>
                <a:lnTo>
                  <a:pt x="852487" y="1682534"/>
                </a:lnTo>
                <a:lnTo>
                  <a:pt x="803788" y="1681122"/>
                </a:lnTo>
                <a:lnTo>
                  <a:pt x="755820" y="1676939"/>
                </a:lnTo>
                <a:lnTo>
                  <a:pt x="708663" y="1670063"/>
                </a:lnTo>
                <a:lnTo>
                  <a:pt x="662394" y="1660573"/>
                </a:lnTo>
                <a:lnTo>
                  <a:pt x="617092" y="1648548"/>
                </a:lnTo>
                <a:lnTo>
                  <a:pt x="572835" y="1634064"/>
                </a:lnTo>
                <a:lnTo>
                  <a:pt x="529702" y="1617202"/>
                </a:lnTo>
                <a:lnTo>
                  <a:pt x="487771" y="1598040"/>
                </a:lnTo>
                <a:lnTo>
                  <a:pt x="447121" y="1576655"/>
                </a:lnTo>
                <a:lnTo>
                  <a:pt x="407831" y="1553127"/>
                </a:lnTo>
                <a:lnTo>
                  <a:pt x="369977" y="1527533"/>
                </a:lnTo>
                <a:lnTo>
                  <a:pt x="333640" y="1499953"/>
                </a:lnTo>
                <a:lnTo>
                  <a:pt x="298898" y="1470464"/>
                </a:lnTo>
                <a:lnTo>
                  <a:pt x="265828" y="1439146"/>
                </a:lnTo>
                <a:lnTo>
                  <a:pt x="234510" y="1406076"/>
                </a:lnTo>
                <a:lnTo>
                  <a:pt x="205021" y="1371334"/>
                </a:lnTo>
                <a:lnTo>
                  <a:pt x="177441" y="1334997"/>
                </a:lnTo>
                <a:lnTo>
                  <a:pt x="151847" y="1297143"/>
                </a:lnTo>
                <a:lnTo>
                  <a:pt x="128319" y="1257853"/>
                </a:lnTo>
                <a:lnTo>
                  <a:pt x="106934" y="1217203"/>
                </a:lnTo>
                <a:lnTo>
                  <a:pt x="87772" y="1175272"/>
                </a:lnTo>
                <a:lnTo>
                  <a:pt x="70910" y="1132139"/>
                </a:lnTo>
                <a:lnTo>
                  <a:pt x="56426" y="1087882"/>
                </a:lnTo>
                <a:lnTo>
                  <a:pt x="44401" y="1042580"/>
                </a:lnTo>
                <a:lnTo>
                  <a:pt x="34911" y="996311"/>
                </a:lnTo>
                <a:lnTo>
                  <a:pt x="28035" y="949154"/>
                </a:lnTo>
                <a:lnTo>
                  <a:pt x="23852" y="901186"/>
                </a:lnTo>
                <a:lnTo>
                  <a:pt x="22440" y="852487"/>
                </a:lnTo>
                <a:lnTo>
                  <a:pt x="23852" y="803788"/>
                </a:lnTo>
                <a:lnTo>
                  <a:pt x="28035" y="755820"/>
                </a:lnTo>
                <a:lnTo>
                  <a:pt x="34911" y="708663"/>
                </a:lnTo>
                <a:lnTo>
                  <a:pt x="44401" y="662394"/>
                </a:lnTo>
                <a:lnTo>
                  <a:pt x="56426" y="617092"/>
                </a:lnTo>
                <a:lnTo>
                  <a:pt x="70910" y="572835"/>
                </a:lnTo>
                <a:lnTo>
                  <a:pt x="87772" y="529702"/>
                </a:lnTo>
                <a:lnTo>
                  <a:pt x="106934" y="487771"/>
                </a:lnTo>
                <a:lnTo>
                  <a:pt x="128319" y="447121"/>
                </a:lnTo>
                <a:lnTo>
                  <a:pt x="151847" y="407831"/>
                </a:lnTo>
                <a:lnTo>
                  <a:pt x="177441" y="369977"/>
                </a:lnTo>
                <a:lnTo>
                  <a:pt x="205021" y="333640"/>
                </a:lnTo>
                <a:lnTo>
                  <a:pt x="234510" y="298898"/>
                </a:lnTo>
                <a:lnTo>
                  <a:pt x="265828" y="265828"/>
                </a:lnTo>
                <a:lnTo>
                  <a:pt x="298898" y="234510"/>
                </a:lnTo>
                <a:lnTo>
                  <a:pt x="333640" y="205021"/>
                </a:lnTo>
                <a:lnTo>
                  <a:pt x="369977" y="177441"/>
                </a:lnTo>
                <a:lnTo>
                  <a:pt x="407831" y="151847"/>
                </a:lnTo>
                <a:lnTo>
                  <a:pt x="447121" y="128319"/>
                </a:lnTo>
                <a:lnTo>
                  <a:pt x="487771" y="106934"/>
                </a:lnTo>
                <a:lnTo>
                  <a:pt x="529702" y="87772"/>
                </a:lnTo>
                <a:lnTo>
                  <a:pt x="572835" y="70910"/>
                </a:lnTo>
                <a:lnTo>
                  <a:pt x="617092" y="56426"/>
                </a:lnTo>
                <a:lnTo>
                  <a:pt x="662394" y="44401"/>
                </a:lnTo>
                <a:lnTo>
                  <a:pt x="708663" y="34911"/>
                </a:lnTo>
                <a:lnTo>
                  <a:pt x="755820" y="28035"/>
                </a:lnTo>
                <a:lnTo>
                  <a:pt x="803788" y="23852"/>
                </a:lnTo>
                <a:lnTo>
                  <a:pt x="852487" y="22440"/>
                </a:lnTo>
                <a:lnTo>
                  <a:pt x="1047622" y="22440"/>
                </a:lnTo>
                <a:lnTo>
                  <a:pt x="1045817" y="21966"/>
                </a:lnTo>
                <a:lnTo>
                  <a:pt x="998302" y="12374"/>
                </a:lnTo>
                <a:lnTo>
                  <a:pt x="950205" y="5507"/>
                </a:lnTo>
                <a:lnTo>
                  <a:pt x="901582" y="1378"/>
                </a:lnTo>
                <a:lnTo>
                  <a:pt x="852487" y="0"/>
                </a:lnTo>
                <a:close/>
              </a:path>
              <a:path w="1704975" h="1704975">
                <a:moveTo>
                  <a:pt x="1047622" y="22440"/>
                </a:moveTo>
                <a:lnTo>
                  <a:pt x="852487" y="22440"/>
                </a:lnTo>
                <a:lnTo>
                  <a:pt x="901186" y="23852"/>
                </a:lnTo>
                <a:lnTo>
                  <a:pt x="949154" y="28035"/>
                </a:lnTo>
                <a:lnTo>
                  <a:pt x="996311" y="34911"/>
                </a:lnTo>
                <a:lnTo>
                  <a:pt x="1042580" y="44401"/>
                </a:lnTo>
                <a:lnTo>
                  <a:pt x="1087881" y="56426"/>
                </a:lnTo>
                <a:lnTo>
                  <a:pt x="1132138" y="70910"/>
                </a:lnTo>
                <a:lnTo>
                  <a:pt x="1175270" y="87772"/>
                </a:lnTo>
                <a:lnTo>
                  <a:pt x="1217200" y="106934"/>
                </a:lnTo>
                <a:lnTo>
                  <a:pt x="1257850" y="128319"/>
                </a:lnTo>
                <a:lnTo>
                  <a:pt x="1297140" y="151847"/>
                </a:lnTo>
                <a:lnTo>
                  <a:pt x="1334992" y="177441"/>
                </a:lnTo>
                <a:lnTo>
                  <a:pt x="1371329" y="205021"/>
                </a:lnTo>
                <a:lnTo>
                  <a:pt x="1406071" y="234510"/>
                </a:lnTo>
                <a:lnTo>
                  <a:pt x="1439140" y="265828"/>
                </a:lnTo>
                <a:lnTo>
                  <a:pt x="1470457" y="298898"/>
                </a:lnTo>
                <a:lnTo>
                  <a:pt x="1499945" y="333640"/>
                </a:lnTo>
                <a:lnTo>
                  <a:pt x="1527525" y="369977"/>
                </a:lnTo>
                <a:lnTo>
                  <a:pt x="1553118" y="407831"/>
                </a:lnTo>
                <a:lnTo>
                  <a:pt x="1576645" y="447121"/>
                </a:lnTo>
                <a:lnTo>
                  <a:pt x="1598029" y="487771"/>
                </a:lnTo>
                <a:lnTo>
                  <a:pt x="1617192" y="529702"/>
                </a:lnTo>
                <a:lnTo>
                  <a:pt x="1634053" y="572835"/>
                </a:lnTo>
                <a:lnTo>
                  <a:pt x="1648536" y="617092"/>
                </a:lnTo>
                <a:lnTo>
                  <a:pt x="1660561" y="662394"/>
                </a:lnTo>
                <a:lnTo>
                  <a:pt x="1670051" y="708663"/>
                </a:lnTo>
                <a:lnTo>
                  <a:pt x="1676926" y="755820"/>
                </a:lnTo>
                <a:lnTo>
                  <a:pt x="1681109" y="803788"/>
                </a:lnTo>
                <a:lnTo>
                  <a:pt x="1682521" y="852487"/>
                </a:lnTo>
                <a:lnTo>
                  <a:pt x="1681109" y="901186"/>
                </a:lnTo>
                <a:lnTo>
                  <a:pt x="1676926" y="949154"/>
                </a:lnTo>
                <a:lnTo>
                  <a:pt x="1670051" y="996311"/>
                </a:lnTo>
                <a:lnTo>
                  <a:pt x="1660561" y="1042580"/>
                </a:lnTo>
                <a:lnTo>
                  <a:pt x="1648536" y="1087882"/>
                </a:lnTo>
                <a:lnTo>
                  <a:pt x="1634053" y="1132139"/>
                </a:lnTo>
                <a:lnTo>
                  <a:pt x="1617192" y="1175272"/>
                </a:lnTo>
                <a:lnTo>
                  <a:pt x="1598029" y="1217203"/>
                </a:lnTo>
                <a:lnTo>
                  <a:pt x="1576645" y="1257853"/>
                </a:lnTo>
                <a:lnTo>
                  <a:pt x="1553118" y="1297143"/>
                </a:lnTo>
                <a:lnTo>
                  <a:pt x="1527525" y="1334997"/>
                </a:lnTo>
                <a:lnTo>
                  <a:pt x="1499945" y="1371334"/>
                </a:lnTo>
                <a:lnTo>
                  <a:pt x="1470457" y="1406076"/>
                </a:lnTo>
                <a:lnTo>
                  <a:pt x="1439140" y="1439146"/>
                </a:lnTo>
                <a:lnTo>
                  <a:pt x="1406071" y="1470464"/>
                </a:lnTo>
                <a:lnTo>
                  <a:pt x="1371329" y="1499953"/>
                </a:lnTo>
                <a:lnTo>
                  <a:pt x="1334992" y="1527533"/>
                </a:lnTo>
                <a:lnTo>
                  <a:pt x="1297140" y="1553127"/>
                </a:lnTo>
                <a:lnTo>
                  <a:pt x="1257850" y="1576655"/>
                </a:lnTo>
                <a:lnTo>
                  <a:pt x="1217200" y="1598040"/>
                </a:lnTo>
                <a:lnTo>
                  <a:pt x="1175270" y="1617202"/>
                </a:lnTo>
                <a:lnTo>
                  <a:pt x="1132138" y="1634064"/>
                </a:lnTo>
                <a:lnTo>
                  <a:pt x="1087881" y="1648548"/>
                </a:lnTo>
                <a:lnTo>
                  <a:pt x="1042580" y="1660573"/>
                </a:lnTo>
                <a:lnTo>
                  <a:pt x="996311" y="1670063"/>
                </a:lnTo>
                <a:lnTo>
                  <a:pt x="949154" y="1676939"/>
                </a:lnTo>
                <a:lnTo>
                  <a:pt x="901186" y="1681122"/>
                </a:lnTo>
                <a:lnTo>
                  <a:pt x="852487" y="1682534"/>
                </a:lnTo>
                <a:lnTo>
                  <a:pt x="1047643" y="1682534"/>
                </a:lnTo>
                <a:lnTo>
                  <a:pt x="1092696" y="1670707"/>
                </a:lnTo>
                <a:lnTo>
                  <a:pt x="1138884" y="1655697"/>
                </a:lnTo>
                <a:lnTo>
                  <a:pt x="1184325" y="1637995"/>
                </a:lnTo>
                <a:lnTo>
                  <a:pt x="1227198" y="1618464"/>
                </a:lnTo>
                <a:lnTo>
                  <a:pt x="1268758" y="1596695"/>
                </a:lnTo>
                <a:lnTo>
                  <a:pt x="1308959" y="1572718"/>
                </a:lnTo>
                <a:lnTo>
                  <a:pt x="1347759" y="1546562"/>
                </a:lnTo>
                <a:lnTo>
                  <a:pt x="1385115" y="1518257"/>
                </a:lnTo>
                <a:lnTo>
                  <a:pt x="1420982" y="1487833"/>
                </a:lnTo>
                <a:lnTo>
                  <a:pt x="1455318" y="1455318"/>
                </a:lnTo>
                <a:lnTo>
                  <a:pt x="1487833" y="1420980"/>
                </a:lnTo>
                <a:lnTo>
                  <a:pt x="1518257" y="1385108"/>
                </a:lnTo>
                <a:lnTo>
                  <a:pt x="1546562" y="1347747"/>
                </a:lnTo>
                <a:lnTo>
                  <a:pt x="1572718" y="1308943"/>
                </a:lnTo>
                <a:lnTo>
                  <a:pt x="1596695" y="1268741"/>
                </a:lnTo>
                <a:lnTo>
                  <a:pt x="1618464" y="1227186"/>
                </a:lnTo>
                <a:lnTo>
                  <a:pt x="1637995" y="1184325"/>
                </a:lnTo>
                <a:lnTo>
                  <a:pt x="1655693" y="1138884"/>
                </a:lnTo>
                <a:lnTo>
                  <a:pt x="1670701" y="1092696"/>
                </a:lnTo>
                <a:lnTo>
                  <a:pt x="1683008" y="1045817"/>
                </a:lnTo>
                <a:lnTo>
                  <a:pt x="1692600" y="998302"/>
                </a:lnTo>
                <a:lnTo>
                  <a:pt x="1699467" y="950205"/>
                </a:lnTo>
                <a:lnTo>
                  <a:pt x="1703596" y="901582"/>
                </a:lnTo>
                <a:lnTo>
                  <a:pt x="1704975" y="852487"/>
                </a:lnTo>
                <a:lnTo>
                  <a:pt x="1703598" y="803380"/>
                </a:lnTo>
                <a:lnTo>
                  <a:pt x="1699473" y="754750"/>
                </a:lnTo>
                <a:lnTo>
                  <a:pt x="1692612" y="706652"/>
                </a:lnTo>
                <a:lnTo>
                  <a:pt x="1683024" y="659138"/>
                </a:lnTo>
                <a:lnTo>
                  <a:pt x="1670718" y="612262"/>
                </a:lnTo>
                <a:lnTo>
                  <a:pt x="1655705" y="566077"/>
                </a:lnTo>
                <a:lnTo>
                  <a:pt x="1637995" y="520636"/>
                </a:lnTo>
                <a:lnTo>
                  <a:pt x="1618464" y="477767"/>
                </a:lnTo>
                <a:lnTo>
                  <a:pt x="1596695" y="436210"/>
                </a:lnTo>
                <a:lnTo>
                  <a:pt x="1572718" y="396009"/>
                </a:lnTo>
                <a:lnTo>
                  <a:pt x="1546562" y="357208"/>
                </a:lnTo>
                <a:lnTo>
                  <a:pt x="1518257" y="319853"/>
                </a:lnTo>
                <a:lnTo>
                  <a:pt x="1487833" y="283988"/>
                </a:lnTo>
                <a:lnTo>
                  <a:pt x="1455318" y="249656"/>
                </a:lnTo>
                <a:lnTo>
                  <a:pt x="1420980" y="217138"/>
                </a:lnTo>
                <a:lnTo>
                  <a:pt x="1385108" y="186711"/>
                </a:lnTo>
                <a:lnTo>
                  <a:pt x="1347747" y="158407"/>
                </a:lnTo>
                <a:lnTo>
                  <a:pt x="1308943" y="132252"/>
                </a:lnTo>
                <a:lnTo>
                  <a:pt x="1268741" y="108277"/>
                </a:lnTo>
                <a:lnTo>
                  <a:pt x="1227186" y="86510"/>
                </a:lnTo>
                <a:lnTo>
                  <a:pt x="1184325" y="66979"/>
                </a:lnTo>
                <a:lnTo>
                  <a:pt x="1138884" y="49281"/>
                </a:lnTo>
                <a:lnTo>
                  <a:pt x="1092696" y="34273"/>
                </a:lnTo>
                <a:lnTo>
                  <a:pt x="1047622" y="22440"/>
                </a:lnTo>
                <a:close/>
              </a:path>
            </a:pathLst>
          </a:custGeom>
          <a:solidFill>
            <a:srgbClr val="000000"/>
          </a:solidFill>
        </p:spPr>
        <p:txBody>
          <a:bodyPr wrap="square" lIns="0" tIns="0" rIns="0" bIns="0" rtlCol="0"/>
          <a:lstStyle/>
          <a:p>
            <a:endParaRPr/>
          </a:p>
        </p:txBody>
      </p:sp>
      <p:pic>
        <p:nvPicPr>
          <p:cNvPr id="29" name="bg object 29"/>
          <p:cNvPicPr/>
          <p:nvPr/>
        </p:nvPicPr>
        <p:blipFill>
          <a:blip r:embed="rId11" cstate="print"/>
          <a:stretch>
            <a:fillRect/>
          </a:stretch>
        </p:blipFill>
        <p:spPr>
          <a:xfrm>
            <a:off x="4235856" y="4565599"/>
            <a:ext cx="1597482" cy="1498600"/>
          </a:xfrm>
          <a:prstGeom prst="rect">
            <a:avLst/>
          </a:prstGeom>
        </p:spPr>
      </p:pic>
      <p:sp>
        <p:nvSpPr>
          <p:cNvPr id="30" name="bg object 30"/>
          <p:cNvSpPr/>
          <p:nvPr/>
        </p:nvSpPr>
        <p:spPr>
          <a:xfrm>
            <a:off x="4817605" y="6790753"/>
            <a:ext cx="768350" cy="1438275"/>
          </a:xfrm>
          <a:custGeom>
            <a:avLst/>
            <a:gdLst/>
            <a:ahLst/>
            <a:cxnLst/>
            <a:rect l="l" t="t" r="r" b="b"/>
            <a:pathLst>
              <a:path w="768350" h="1438275">
                <a:moveTo>
                  <a:pt x="409409" y="25412"/>
                </a:moveTo>
                <a:lnTo>
                  <a:pt x="407403" y="15544"/>
                </a:lnTo>
                <a:lnTo>
                  <a:pt x="401942" y="7467"/>
                </a:lnTo>
                <a:lnTo>
                  <a:pt x="393852" y="2006"/>
                </a:lnTo>
                <a:lnTo>
                  <a:pt x="383997" y="0"/>
                </a:lnTo>
                <a:lnTo>
                  <a:pt x="374129" y="2006"/>
                </a:lnTo>
                <a:lnTo>
                  <a:pt x="366052" y="7467"/>
                </a:lnTo>
                <a:lnTo>
                  <a:pt x="360578" y="15544"/>
                </a:lnTo>
                <a:lnTo>
                  <a:pt x="358584" y="25412"/>
                </a:lnTo>
                <a:lnTo>
                  <a:pt x="358584" y="136766"/>
                </a:lnTo>
                <a:lnTo>
                  <a:pt x="360578" y="146634"/>
                </a:lnTo>
                <a:lnTo>
                  <a:pt x="366039" y="154711"/>
                </a:lnTo>
                <a:lnTo>
                  <a:pt x="374129" y="160185"/>
                </a:lnTo>
                <a:lnTo>
                  <a:pt x="383997" y="162179"/>
                </a:lnTo>
                <a:lnTo>
                  <a:pt x="393852" y="160185"/>
                </a:lnTo>
                <a:lnTo>
                  <a:pt x="401942" y="154724"/>
                </a:lnTo>
                <a:lnTo>
                  <a:pt x="407403" y="146634"/>
                </a:lnTo>
                <a:lnTo>
                  <a:pt x="409409" y="136766"/>
                </a:lnTo>
                <a:lnTo>
                  <a:pt x="409409" y="25412"/>
                </a:lnTo>
                <a:close/>
              </a:path>
              <a:path w="768350" h="1438275">
                <a:moveTo>
                  <a:pt x="767981" y="675424"/>
                </a:moveTo>
                <a:lnTo>
                  <a:pt x="766711" y="624344"/>
                </a:lnTo>
                <a:lnTo>
                  <a:pt x="759777" y="578764"/>
                </a:lnTo>
                <a:lnTo>
                  <a:pt x="747522" y="535025"/>
                </a:lnTo>
                <a:lnTo>
                  <a:pt x="730313" y="493483"/>
                </a:lnTo>
                <a:lnTo>
                  <a:pt x="719658" y="474446"/>
                </a:lnTo>
                <a:lnTo>
                  <a:pt x="719658" y="681037"/>
                </a:lnTo>
                <a:lnTo>
                  <a:pt x="712685" y="731481"/>
                </a:lnTo>
                <a:lnTo>
                  <a:pt x="698207" y="780135"/>
                </a:lnTo>
                <a:lnTo>
                  <a:pt x="676529" y="825969"/>
                </a:lnTo>
                <a:lnTo>
                  <a:pt x="647941" y="868286"/>
                </a:lnTo>
                <a:lnTo>
                  <a:pt x="612711" y="906335"/>
                </a:lnTo>
                <a:lnTo>
                  <a:pt x="576440" y="946823"/>
                </a:lnTo>
                <a:lnTo>
                  <a:pt x="548500" y="992733"/>
                </a:lnTo>
                <a:lnTo>
                  <a:pt x="529463" y="1042720"/>
                </a:lnTo>
                <a:lnTo>
                  <a:pt x="519963" y="1095413"/>
                </a:lnTo>
                <a:lnTo>
                  <a:pt x="518947" y="1095413"/>
                </a:lnTo>
                <a:lnTo>
                  <a:pt x="518947" y="1215605"/>
                </a:lnTo>
                <a:lnTo>
                  <a:pt x="518947" y="1239913"/>
                </a:lnTo>
                <a:lnTo>
                  <a:pt x="515620" y="1239913"/>
                </a:lnTo>
                <a:lnTo>
                  <a:pt x="515620" y="1287856"/>
                </a:lnTo>
                <a:lnTo>
                  <a:pt x="509549" y="1297686"/>
                </a:lnTo>
                <a:lnTo>
                  <a:pt x="501027" y="1305356"/>
                </a:lnTo>
                <a:lnTo>
                  <a:pt x="490562" y="1310373"/>
                </a:lnTo>
                <a:lnTo>
                  <a:pt x="478701" y="1312151"/>
                </a:lnTo>
                <a:lnTo>
                  <a:pt x="432396" y="1312151"/>
                </a:lnTo>
                <a:lnTo>
                  <a:pt x="432396" y="1360093"/>
                </a:lnTo>
                <a:lnTo>
                  <a:pt x="423570" y="1371536"/>
                </a:lnTo>
                <a:lnTo>
                  <a:pt x="412216" y="1381188"/>
                </a:lnTo>
                <a:lnTo>
                  <a:pt x="398843" y="1387856"/>
                </a:lnTo>
                <a:lnTo>
                  <a:pt x="383997" y="1390332"/>
                </a:lnTo>
                <a:lnTo>
                  <a:pt x="369138" y="1387856"/>
                </a:lnTo>
                <a:lnTo>
                  <a:pt x="355777" y="1381188"/>
                </a:lnTo>
                <a:lnTo>
                  <a:pt x="344424" y="1371536"/>
                </a:lnTo>
                <a:lnTo>
                  <a:pt x="335610" y="1360093"/>
                </a:lnTo>
                <a:lnTo>
                  <a:pt x="432396" y="1360093"/>
                </a:lnTo>
                <a:lnTo>
                  <a:pt x="432396" y="1312151"/>
                </a:lnTo>
                <a:lnTo>
                  <a:pt x="289293" y="1312151"/>
                </a:lnTo>
                <a:lnTo>
                  <a:pt x="277418" y="1310373"/>
                </a:lnTo>
                <a:lnTo>
                  <a:pt x="266966" y="1305356"/>
                </a:lnTo>
                <a:lnTo>
                  <a:pt x="258432" y="1297686"/>
                </a:lnTo>
                <a:lnTo>
                  <a:pt x="252374" y="1287856"/>
                </a:lnTo>
                <a:lnTo>
                  <a:pt x="515620" y="1287856"/>
                </a:lnTo>
                <a:lnTo>
                  <a:pt x="515620" y="1239913"/>
                </a:lnTo>
                <a:lnTo>
                  <a:pt x="249059" y="1239913"/>
                </a:lnTo>
                <a:lnTo>
                  <a:pt x="249059" y="1215605"/>
                </a:lnTo>
                <a:lnTo>
                  <a:pt x="518947" y="1215605"/>
                </a:lnTo>
                <a:lnTo>
                  <a:pt x="518947" y="1095413"/>
                </a:lnTo>
                <a:lnTo>
                  <a:pt x="518934" y="1143355"/>
                </a:lnTo>
                <a:lnTo>
                  <a:pt x="518934" y="1167663"/>
                </a:lnTo>
                <a:lnTo>
                  <a:pt x="249047" y="1167663"/>
                </a:lnTo>
                <a:lnTo>
                  <a:pt x="249047" y="1143355"/>
                </a:lnTo>
                <a:lnTo>
                  <a:pt x="518934" y="1143355"/>
                </a:lnTo>
                <a:lnTo>
                  <a:pt x="518934" y="1095413"/>
                </a:lnTo>
                <a:lnTo>
                  <a:pt x="457949" y="1095413"/>
                </a:lnTo>
                <a:lnTo>
                  <a:pt x="457949" y="789432"/>
                </a:lnTo>
                <a:lnTo>
                  <a:pt x="489419" y="789432"/>
                </a:lnTo>
                <a:lnTo>
                  <a:pt x="520293" y="783183"/>
                </a:lnTo>
                <a:lnTo>
                  <a:pt x="545528" y="766152"/>
                </a:lnTo>
                <a:lnTo>
                  <a:pt x="562165" y="741489"/>
                </a:lnTo>
                <a:lnTo>
                  <a:pt x="562559" y="740918"/>
                </a:lnTo>
                <a:lnTo>
                  <a:pt x="568820" y="710018"/>
                </a:lnTo>
                <a:lnTo>
                  <a:pt x="562559" y="679145"/>
                </a:lnTo>
                <a:lnTo>
                  <a:pt x="562165" y="678548"/>
                </a:lnTo>
                <a:lnTo>
                  <a:pt x="545528" y="653897"/>
                </a:lnTo>
                <a:lnTo>
                  <a:pt x="520890" y="637273"/>
                </a:lnTo>
                <a:lnTo>
                  <a:pt x="520890" y="710018"/>
                </a:lnTo>
                <a:lnTo>
                  <a:pt x="518414" y="722261"/>
                </a:lnTo>
                <a:lnTo>
                  <a:pt x="511657" y="732269"/>
                </a:lnTo>
                <a:lnTo>
                  <a:pt x="501650" y="739025"/>
                </a:lnTo>
                <a:lnTo>
                  <a:pt x="489419" y="741489"/>
                </a:lnTo>
                <a:lnTo>
                  <a:pt x="457949" y="741489"/>
                </a:lnTo>
                <a:lnTo>
                  <a:pt x="457949" y="710018"/>
                </a:lnTo>
                <a:lnTo>
                  <a:pt x="460425" y="697788"/>
                </a:lnTo>
                <a:lnTo>
                  <a:pt x="467169" y="687781"/>
                </a:lnTo>
                <a:lnTo>
                  <a:pt x="477177" y="681037"/>
                </a:lnTo>
                <a:lnTo>
                  <a:pt x="489419" y="678548"/>
                </a:lnTo>
                <a:lnTo>
                  <a:pt x="501650" y="681037"/>
                </a:lnTo>
                <a:lnTo>
                  <a:pt x="511657" y="687781"/>
                </a:lnTo>
                <a:lnTo>
                  <a:pt x="518414" y="697788"/>
                </a:lnTo>
                <a:lnTo>
                  <a:pt x="520890" y="710018"/>
                </a:lnTo>
                <a:lnTo>
                  <a:pt x="520890" y="637273"/>
                </a:lnTo>
                <a:lnTo>
                  <a:pt x="520293" y="636866"/>
                </a:lnTo>
                <a:lnTo>
                  <a:pt x="489419" y="630605"/>
                </a:lnTo>
                <a:lnTo>
                  <a:pt x="458533" y="636866"/>
                </a:lnTo>
                <a:lnTo>
                  <a:pt x="433285" y="653897"/>
                </a:lnTo>
                <a:lnTo>
                  <a:pt x="416255" y="679145"/>
                </a:lnTo>
                <a:lnTo>
                  <a:pt x="410006" y="710018"/>
                </a:lnTo>
                <a:lnTo>
                  <a:pt x="410006" y="741489"/>
                </a:lnTo>
                <a:lnTo>
                  <a:pt x="410006" y="789432"/>
                </a:lnTo>
                <a:lnTo>
                  <a:pt x="410006" y="1095413"/>
                </a:lnTo>
                <a:lnTo>
                  <a:pt x="357987" y="1095413"/>
                </a:lnTo>
                <a:lnTo>
                  <a:pt x="357987" y="789432"/>
                </a:lnTo>
                <a:lnTo>
                  <a:pt x="410006" y="789432"/>
                </a:lnTo>
                <a:lnTo>
                  <a:pt x="410006" y="741489"/>
                </a:lnTo>
                <a:lnTo>
                  <a:pt x="357987" y="741489"/>
                </a:lnTo>
                <a:lnTo>
                  <a:pt x="357987" y="710018"/>
                </a:lnTo>
                <a:lnTo>
                  <a:pt x="351726" y="679145"/>
                </a:lnTo>
                <a:lnTo>
                  <a:pt x="351332" y="678548"/>
                </a:lnTo>
                <a:lnTo>
                  <a:pt x="334695" y="653897"/>
                </a:lnTo>
                <a:lnTo>
                  <a:pt x="310045" y="637273"/>
                </a:lnTo>
                <a:lnTo>
                  <a:pt x="310045" y="710018"/>
                </a:lnTo>
                <a:lnTo>
                  <a:pt x="310045" y="741489"/>
                </a:lnTo>
                <a:lnTo>
                  <a:pt x="278587" y="741489"/>
                </a:lnTo>
                <a:lnTo>
                  <a:pt x="266331" y="739025"/>
                </a:lnTo>
                <a:lnTo>
                  <a:pt x="256324" y="732269"/>
                </a:lnTo>
                <a:lnTo>
                  <a:pt x="249580" y="722261"/>
                </a:lnTo>
                <a:lnTo>
                  <a:pt x="247103" y="710018"/>
                </a:lnTo>
                <a:lnTo>
                  <a:pt x="249580" y="697788"/>
                </a:lnTo>
                <a:lnTo>
                  <a:pt x="256324" y="687781"/>
                </a:lnTo>
                <a:lnTo>
                  <a:pt x="266331" y="681037"/>
                </a:lnTo>
                <a:lnTo>
                  <a:pt x="278587" y="678548"/>
                </a:lnTo>
                <a:lnTo>
                  <a:pt x="290817" y="681037"/>
                </a:lnTo>
                <a:lnTo>
                  <a:pt x="300812" y="687781"/>
                </a:lnTo>
                <a:lnTo>
                  <a:pt x="307568" y="697788"/>
                </a:lnTo>
                <a:lnTo>
                  <a:pt x="310045" y="710018"/>
                </a:lnTo>
                <a:lnTo>
                  <a:pt x="310045" y="637273"/>
                </a:lnTo>
                <a:lnTo>
                  <a:pt x="309460" y="636866"/>
                </a:lnTo>
                <a:lnTo>
                  <a:pt x="278587" y="630605"/>
                </a:lnTo>
                <a:lnTo>
                  <a:pt x="247700" y="636866"/>
                </a:lnTo>
                <a:lnTo>
                  <a:pt x="222453" y="653897"/>
                </a:lnTo>
                <a:lnTo>
                  <a:pt x="205422" y="679145"/>
                </a:lnTo>
                <a:lnTo>
                  <a:pt x="199174" y="710018"/>
                </a:lnTo>
                <a:lnTo>
                  <a:pt x="205422" y="740918"/>
                </a:lnTo>
                <a:lnTo>
                  <a:pt x="222453" y="766152"/>
                </a:lnTo>
                <a:lnTo>
                  <a:pt x="247700" y="783183"/>
                </a:lnTo>
                <a:lnTo>
                  <a:pt x="278587" y="789432"/>
                </a:lnTo>
                <a:lnTo>
                  <a:pt x="310045" y="789432"/>
                </a:lnTo>
                <a:lnTo>
                  <a:pt x="310045" y="1095413"/>
                </a:lnTo>
                <a:lnTo>
                  <a:pt x="248031" y="1095413"/>
                </a:lnTo>
                <a:lnTo>
                  <a:pt x="238506" y="1042720"/>
                </a:lnTo>
                <a:lnTo>
                  <a:pt x="219481" y="992733"/>
                </a:lnTo>
                <a:lnTo>
                  <a:pt x="191541" y="946823"/>
                </a:lnTo>
                <a:lnTo>
                  <a:pt x="155282" y="906335"/>
                </a:lnTo>
                <a:lnTo>
                  <a:pt x="120040" y="868273"/>
                </a:lnTo>
                <a:lnTo>
                  <a:pt x="91452" y="825957"/>
                </a:lnTo>
                <a:lnTo>
                  <a:pt x="69773" y="780122"/>
                </a:lnTo>
                <a:lnTo>
                  <a:pt x="55295" y="731469"/>
                </a:lnTo>
                <a:lnTo>
                  <a:pt x="48323" y="681037"/>
                </a:lnTo>
                <a:lnTo>
                  <a:pt x="48361" y="675424"/>
                </a:lnTo>
                <a:lnTo>
                  <a:pt x="49034" y="628624"/>
                </a:lnTo>
                <a:lnTo>
                  <a:pt x="56870" y="580961"/>
                </a:lnTo>
                <a:lnTo>
                  <a:pt x="71335" y="535698"/>
                </a:lnTo>
                <a:lnTo>
                  <a:pt x="91859" y="493382"/>
                </a:lnTo>
                <a:lnTo>
                  <a:pt x="117957" y="454494"/>
                </a:lnTo>
                <a:lnTo>
                  <a:pt x="148958" y="419709"/>
                </a:lnTo>
                <a:lnTo>
                  <a:pt x="184442" y="389420"/>
                </a:lnTo>
                <a:lnTo>
                  <a:pt x="223837" y="364172"/>
                </a:lnTo>
                <a:lnTo>
                  <a:pt x="266598" y="344538"/>
                </a:lnTo>
                <a:lnTo>
                  <a:pt x="312191" y="331012"/>
                </a:lnTo>
                <a:lnTo>
                  <a:pt x="360070" y="324129"/>
                </a:lnTo>
                <a:lnTo>
                  <a:pt x="383997" y="323303"/>
                </a:lnTo>
                <a:lnTo>
                  <a:pt x="395922" y="323519"/>
                </a:lnTo>
                <a:lnTo>
                  <a:pt x="455815" y="331012"/>
                </a:lnTo>
                <a:lnTo>
                  <a:pt x="501383" y="344538"/>
                </a:lnTo>
                <a:lnTo>
                  <a:pt x="544144" y="364172"/>
                </a:lnTo>
                <a:lnTo>
                  <a:pt x="583539" y="389420"/>
                </a:lnTo>
                <a:lnTo>
                  <a:pt x="619023" y="419709"/>
                </a:lnTo>
                <a:lnTo>
                  <a:pt x="650074" y="454545"/>
                </a:lnTo>
                <a:lnTo>
                  <a:pt x="676122" y="493382"/>
                </a:lnTo>
                <a:lnTo>
                  <a:pt x="696645" y="535698"/>
                </a:lnTo>
                <a:lnTo>
                  <a:pt x="711111" y="580961"/>
                </a:lnTo>
                <a:lnTo>
                  <a:pt x="718959" y="628624"/>
                </a:lnTo>
                <a:lnTo>
                  <a:pt x="719620" y="675424"/>
                </a:lnTo>
                <a:lnTo>
                  <a:pt x="719658" y="681037"/>
                </a:lnTo>
                <a:lnTo>
                  <a:pt x="719658" y="474446"/>
                </a:lnTo>
                <a:lnTo>
                  <a:pt x="682434" y="418401"/>
                </a:lnTo>
                <a:lnTo>
                  <a:pt x="652500" y="385559"/>
                </a:lnTo>
                <a:lnTo>
                  <a:pt x="619023" y="356311"/>
                </a:lnTo>
                <a:lnTo>
                  <a:pt x="582358" y="331012"/>
                </a:lnTo>
                <a:lnTo>
                  <a:pt x="542912" y="310019"/>
                </a:lnTo>
                <a:lnTo>
                  <a:pt x="500989" y="293662"/>
                </a:lnTo>
                <a:lnTo>
                  <a:pt x="456984" y="282308"/>
                </a:lnTo>
                <a:lnTo>
                  <a:pt x="411226" y="276301"/>
                </a:lnTo>
                <a:lnTo>
                  <a:pt x="383997" y="275348"/>
                </a:lnTo>
                <a:lnTo>
                  <a:pt x="370420" y="275590"/>
                </a:lnTo>
                <a:lnTo>
                  <a:pt x="310997" y="282308"/>
                </a:lnTo>
                <a:lnTo>
                  <a:pt x="266979" y="293662"/>
                </a:lnTo>
                <a:lnTo>
                  <a:pt x="225056" y="310019"/>
                </a:lnTo>
                <a:lnTo>
                  <a:pt x="185597" y="331012"/>
                </a:lnTo>
                <a:lnTo>
                  <a:pt x="148958" y="356311"/>
                </a:lnTo>
                <a:lnTo>
                  <a:pt x="115481" y="385559"/>
                </a:lnTo>
                <a:lnTo>
                  <a:pt x="85534" y="418401"/>
                </a:lnTo>
                <a:lnTo>
                  <a:pt x="59448" y="454545"/>
                </a:lnTo>
                <a:lnTo>
                  <a:pt x="37668" y="493483"/>
                </a:lnTo>
                <a:lnTo>
                  <a:pt x="20459" y="535025"/>
                </a:lnTo>
                <a:lnTo>
                  <a:pt x="8204" y="578764"/>
                </a:lnTo>
                <a:lnTo>
                  <a:pt x="1282" y="624344"/>
                </a:lnTo>
                <a:lnTo>
                  <a:pt x="0" y="675424"/>
                </a:lnTo>
                <a:lnTo>
                  <a:pt x="5270" y="725436"/>
                </a:lnTo>
                <a:lnTo>
                  <a:pt x="16878" y="773874"/>
                </a:lnTo>
                <a:lnTo>
                  <a:pt x="34620" y="820216"/>
                </a:lnTo>
                <a:lnTo>
                  <a:pt x="58293" y="863942"/>
                </a:lnTo>
                <a:lnTo>
                  <a:pt x="87718" y="904532"/>
                </a:lnTo>
                <a:lnTo>
                  <a:pt x="122682" y="941476"/>
                </a:lnTo>
                <a:lnTo>
                  <a:pt x="155956" y="979385"/>
                </a:lnTo>
                <a:lnTo>
                  <a:pt x="180581" y="1022718"/>
                </a:lnTo>
                <a:lnTo>
                  <a:pt x="195859" y="1069911"/>
                </a:lnTo>
                <a:lnTo>
                  <a:pt x="201117" y="1119390"/>
                </a:lnTo>
                <a:lnTo>
                  <a:pt x="201117" y="1271905"/>
                </a:lnTo>
                <a:lnTo>
                  <a:pt x="207518" y="1304886"/>
                </a:lnTo>
                <a:lnTo>
                  <a:pt x="225056" y="1332204"/>
                </a:lnTo>
                <a:lnTo>
                  <a:pt x="251180" y="1351343"/>
                </a:lnTo>
                <a:lnTo>
                  <a:pt x="283400" y="1359801"/>
                </a:lnTo>
                <a:lnTo>
                  <a:pt x="297192" y="1389011"/>
                </a:lnTo>
                <a:lnTo>
                  <a:pt x="319722" y="1414106"/>
                </a:lnTo>
                <a:lnTo>
                  <a:pt x="349237" y="1431671"/>
                </a:lnTo>
                <a:lnTo>
                  <a:pt x="383997" y="1438275"/>
                </a:lnTo>
                <a:lnTo>
                  <a:pt x="418744" y="1431671"/>
                </a:lnTo>
                <a:lnTo>
                  <a:pt x="448259" y="1414094"/>
                </a:lnTo>
                <a:lnTo>
                  <a:pt x="469595" y="1390332"/>
                </a:lnTo>
                <a:lnTo>
                  <a:pt x="470789" y="1389011"/>
                </a:lnTo>
                <a:lnTo>
                  <a:pt x="484454" y="1360093"/>
                </a:lnTo>
                <a:lnTo>
                  <a:pt x="484593" y="1359801"/>
                </a:lnTo>
                <a:lnTo>
                  <a:pt x="516801" y="1351343"/>
                </a:lnTo>
                <a:lnTo>
                  <a:pt x="542937" y="1332204"/>
                </a:lnTo>
                <a:lnTo>
                  <a:pt x="555802" y="1312151"/>
                </a:lnTo>
                <a:lnTo>
                  <a:pt x="560463" y="1304886"/>
                </a:lnTo>
                <a:lnTo>
                  <a:pt x="563778" y="1287856"/>
                </a:lnTo>
                <a:lnTo>
                  <a:pt x="566877" y="1271905"/>
                </a:lnTo>
                <a:lnTo>
                  <a:pt x="566877" y="1239913"/>
                </a:lnTo>
                <a:lnTo>
                  <a:pt x="566877" y="1215605"/>
                </a:lnTo>
                <a:lnTo>
                  <a:pt x="566877" y="1167663"/>
                </a:lnTo>
                <a:lnTo>
                  <a:pt x="566877" y="1143355"/>
                </a:lnTo>
                <a:lnTo>
                  <a:pt x="566877" y="1119390"/>
                </a:lnTo>
                <a:lnTo>
                  <a:pt x="569417" y="1095413"/>
                </a:lnTo>
                <a:lnTo>
                  <a:pt x="587400" y="1022718"/>
                </a:lnTo>
                <a:lnTo>
                  <a:pt x="612025" y="979385"/>
                </a:lnTo>
                <a:lnTo>
                  <a:pt x="645312" y="941476"/>
                </a:lnTo>
                <a:lnTo>
                  <a:pt x="680275" y="904532"/>
                </a:lnTo>
                <a:lnTo>
                  <a:pt x="709688" y="863930"/>
                </a:lnTo>
                <a:lnTo>
                  <a:pt x="733374" y="820204"/>
                </a:lnTo>
                <a:lnTo>
                  <a:pt x="751116" y="773861"/>
                </a:lnTo>
                <a:lnTo>
                  <a:pt x="762711" y="725424"/>
                </a:lnTo>
                <a:lnTo>
                  <a:pt x="767981" y="675424"/>
                </a:lnTo>
                <a:close/>
              </a:path>
            </a:pathLst>
          </a:custGeom>
          <a:solidFill>
            <a:srgbClr val="000000"/>
          </a:solidFill>
        </p:spPr>
        <p:txBody>
          <a:bodyPr wrap="square" lIns="0" tIns="0" rIns="0" bIns="0" rtlCol="0"/>
          <a:lstStyle/>
          <a:p>
            <a:endParaRPr/>
          </a:p>
        </p:txBody>
      </p:sp>
      <p:pic>
        <p:nvPicPr>
          <p:cNvPr id="31" name="bg object 31"/>
          <p:cNvPicPr/>
          <p:nvPr/>
        </p:nvPicPr>
        <p:blipFill>
          <a:blip r:embed="rId12" cstate="print"/>
          <a:stretch>
            <a:fillRect/>
          </a:stretch>
        </p:blipFill>
        <p:spPr>
          <a:xfrm>
            <a:off x="5485898" y="6915297"/>
            <a:ext cx="115568" cy="140223"/>
          </a:xfrm>
          <a:prstGeom prst="rect">
            <a:avLst/>
          </a:prstGeom>
        </p:spPr>
      </p:pic>
      <p:pic>
        <p:nvPicPr>
          <p:cNvPr id="32" name="bg object 32"/>
          <p:cNvPicPr/>
          <p:nvPr/>
        </p:nvPicPr>
        <p:blipFill>
          <a:blip r:embed="rId13" cstate="print"/>
          <a:stretch>
            <a:fillRect/>
          </a:stretch>
        </p:blipFill>
        <p:spPr>
          <a:xfrm>
            <a:off x="5675440" y="7235877"/>
            <a:ext cx="156488" cy="85023"/>
          </a:xfrm>
          <a:prstGeom prst="rect">
            <a:avLst/>
          </a:prstGeom>
        </p:spPr>
      </p:pic>
      <p:pic>
        <p:nvPicPr>
          <p:cNvPr id="33" name="bg object 33"/>
          <p:cNvPicPr/>
          <p:nvPr/>
        </p:nvPicPr>
        <p:blipFill>
          <a:blip r:embed="rId14" cstate="print"/>
          <a:stretch>
            <a:fillRect/>
          </a:stretch>
        </p:blipFill>
        <p:spPr>
          <a:xfrm>
            <a:off x="5673154" y="7596348"/>
            <a:ext cx="156499" cy="85029"/>
          </a:xfrm>
          <a:prstGeom prst="rect">
            <a:avLst/>
          </a:prstGeom>
        </p:spPr>
      </p:pic>
      <p:pic>
        <p:nvPicPr>
          <p:cNvPr id="34" name="bg object 34"/>
          <p:cNvPicPr/>
          <p:nvPr/>
        </p:nvPicPr>
        <p:blipFill>
          <a:blip r:embed="rId15" cstate="print"/>
          <a:stretch>
            <a:fillRect/>
          </a:stretch>
        </p:blipFill>
        <p:spPr>
          <a:xfrm>
            <a:off x="5479919" y="7859047"/>
            <a:ext cx="115566" cy="140217"/>
          </a:xfrm>
          <a:prstGeom prst="rect">
            <a:avLst/>
          </a:prstGeom>
        </p:spPr>
      </p:pic>
      <p:pic>
        <p:nvPicPr>
          <p:cNvPr id="35" name="bg object 35"/>
          <p:cNvPicPr/>
          <p:nvPr/>
        </p:nvPicPr>
        <p:blipFill>
          <a:blip r:embed="rId16" cstate="print"/>
          <a:stretch>
            <a:fillRect/>
          </a:stretch>
        </p:blipFill>
        <p:spPr>
          <a:xfrm>
            <a:off x="4794348" y="7854692"/>
            <a:ext cx="115577" cy="140227"/>
          </a:xfrm>
          <a:prstGeom prst="rect">
            <a:avLst/>
          </a:prstGeom>
        </p:spPr>
      </p:pic>
      <p:pic>
        <p:nvPicPr>
          <p:cNvPr id="36" name="bg object 36"/>
          <p:cNvPicPr/>
          <p:nvPr/>
        </p:nvPicPr>
        <p:blipFill>
          <a:blip r:embed="rId17" cstate="print"/>
          <a:stretch>
            <a:fillRect/>
          </a:stretch>
        </p:blipFill>
        <p:spPr>
          <a:xfrm>
            <a:off x="4563885" y="7589318"/>
            <a:ext cx="156487" cy="85031"/>
          </a:xfrm>
          <a:prstGeom prst="rect">
            <a:avLst/>
          </a:prstGeom>
        </p:spPr>
      </p:pic>
      <p:pic>
        <p:nvPicPr>
          <p:cNvPr id="37" name="bg object 37"/>
          <p:cNvPicPr/>
          <p:nvPr/>
        </p:nvPicPr>
        <p:blipFill>
          <a:blip r:embed="rId18" cstate="print"/>
          <a:stretch>
            <a:fillRect/>
          </a:stretch>
        </p:blipFill>
        <p:spPr>
          <a:xfrm>
            <a:off x="4566170" y="7228841"/>
            <a:ext cx="156488" cy="85029"/>
          </a:xfrm>
          <a:prstGeom prst="rect">
            <a:avLst/>
          </a:prstGeom>
        </p:spPr>
      </p:pic>
      <p:pic>
        <p:nvPicPr>
          <p:cNvPr id="38" name="bg object 38"/>
          <p:cNvPicPr/>
          <p:nvPr/>
        </p:nvPicPr>
        <p:blipFill>
          <a:blip r:embed="rId19" cstate="print"/>
          <a:stretch>
            <a:fillRect/>
          </a:stretch>
        </p:blipFill>
        <p:spPr>
          <a:xfrm>
            <a:off x="4800330" y="6910955"/>
            <a:ext cx="115566" cy="140217"/>
          </a:xfrm>
          <a:prstGeom prst="rect">
            <a:avLst/>
          </a:prstGeom>
        </p:spPr>
      </p:pic>
      <p:sp>
        <p:nvSpPr>
          <p:cNvPr id="39" name="bg object 39"/>
          <p:cNvSpPr/>
          <p:nvPr/>
        </p:nvSpPr>
        <p:spPr>
          <a:xfrm>
            <a:off x="11174336" y="2076905"/>
            <a:ext cx="1054735" cy="1345565"/>
          </a:xfrm>
          <a:custGeom>
            <a:avLst/>
            <a:gdLst/>
            <a:ahLst/>
            <a:cxnLst/>
            <a:rect l="l" t="t" r="r" b="b"/>
            <a:pathLst>
              <a:path w="1054734" h="1345564">
                <a:moveTo>
                  <a:pt x="161204" y="0"/>
                </a:moveTo>
                <a:lnTo>
                  <a:pt x="96837" y="12231"/>
                </a:lnTo>
                <a:lnTo>
                  <a:pt x="58937" y="34689"/>
                </a:lnTo>
                <a:lnTo>
                  <a:pt x="28582" y="64219"/>
                </a:lnTo>
                <a:lnTo>
                  <a:pt x="8146" y="97863"/>
                </a:lnTo>
                <a:lnTo>
                  <a:pt x="0" y="132665"/>
                </a:lnTo>
                <a:lnTo>
                  <a:pt x="822" y="139961"/>
                </a:lnTo>
                <a:lnTo>
                  <a:pt x="26792" y="193159"/>
                </a:lnTo>
                <a:lnTo>
                  <a:pt x="64226" y="255215"/>
                </a:lnTo>
                <a:lnTo>
                  <a:pt x="126149" y="351677"/>
                </a:lnTo>
                <a:lnTo>
                  <a:pt x="154130" y="394078"/>
                </a:lnTo>
                <a:lnTo>
                  <a:pt x="184210" y="439130"/>
                </a:lnTo>
                <a:lnTo>
                  <a:pt x="216079" y="486383"/>
                </a:lnTo>
                <a:lnTo>
                  <a:pt x="249424" y="535385"/>
                </a:lnTo>
                <a:lnTo>
                  <a:pt x="283935" y="585685"/>
                </a:lnTo>
                <a:lnTo>
                  <a:pt x="319301" y="636832"/>
                </a:lnTo>
                <a:lnTo>
                  <a:pt x="355210" y="688375"/>
                </a:lnTo>
                <a:lnTo>
                  <a:pt x="391351" y="739861"/>
                </a:lnTo>
                <a:lnTo>
                  <a:pt x="427414" y="790841"/>
                </a:lnTo>
                <a:lnTo>
                  <a:pt x="463086" y="840862"/>
                </a:lnTo>
                <a:lnTo>
                  <a:pt x="498057" y="889475"/>
                </a:lnTo>
                <a:lnTo>
                  <a:pt x="532016" y="936226"/>
                </a:lnTo>
                <a:lnTo>
                  <a:pt x="564651" y="980666"/>
                </a:lnTo>
                <a:lnTo>
                  <a:pt x="595651" y="1022343"/>
                </a:lnTo>
                <a:lnTo>
                  <a:pt x="624705" y="1060806"/>
                </a:lnTo>
                <a:lnTo>
                  <a:pt x="651502" y="1095603"/>
                </a:lnTo>
                <a:lnTo>
                  <a:pt x="675731" y="1126284"/>
                </a:lnTo>
                <a:lnTo>
                  <a:pt x="715239" y="1173491"/>
                </a:lnTo>
                <a:lnTo>
                  <a:pt x="781276" y="1227805"/>
                </a:lnTo>
                <a:lnTo>
                  <a:pt x="821712" y="1254109"/>
                </a:lnTo>
                <a:lnTo>
                  <a:pt x="862228" y="1277842"/>
                </a:lnTo>
                <a:lnTo>
                  <a:pt x="903000" y="1299117"/>
                </a:lnTo>
                <a:lnTo>
                  <a:pt x="944206" y="1318045"/>
                </a:lnTo>
                <a:lnTo>
                  <a:pt x="993779" y="1337516"/>
                </a:lnTo>
                <a:lnTo>
                  <a:pt x="1010577" y="1343356"/>
                </a:lnTo>
                <a:lnTo>
                  <a:pt x="1014234" y="1344512"/>
                </a:lnTo>
                <a:lnTo>
                  <a:pt x="1017841" y="1345109"/>
                </a:lnTo>
                <a:lnTo>
                  <a:pt x="1029411" y="1345109"/>
                </a:lnTo>
                <a:lnTo>
                  <a:pt x="1053940" y="1317664"/>
                </a:lnTo>
                <a:lnTo>
                  <a:pt x="1022159" y="1317664"/>
                </a:lnTo>
                <a:lnTo>
                  <a:pt x="1019606" y="1316839"/>
                </a:lnTo>
                <a:lnTo>
                  <a:pt x="971145" y="1298928"/>
                </a:lnTo>
                <a:lnTo>
                  <a:pt x="915351" y="1274002"/>
                </a:lnTo>
                <a:lnTo>
                  <a:pt x="875753" y="1253339"/>
                </a:lnTo>
                <a:lnTo>
                  <a:pt x="836375" y="1230259"/>
                </a:lnTo>
                <a:lnTo>
                  <a:pt x="797043" y="1204661"/>
                </a:lnTo>
                <a:lnTo>
                  <a:pt x="757580" y="1176440"/>
                </a:lnTo>
                <a:lnTo>
                  <a:pt x="714902" y="1130066"/>
                </a:lnTo>
                <a:lnTo>
                  <a:pt x="668391" y="1071446"/>
                </a:lnTo>
                <a:lnTo>
                  <a:pt x="640744" y="1035276"/>
                </a:lnTo>
                <a:lnTo>
                  <a:pt x="610624" y="995177"/>
                </a:lnTo>
                <a:lnTo>
                  <a:pt x="578374" y="951633"/>
                </a:lnTo>
                <a:lnTo>
                  <a:pt x="544336" y="905127"/>
                </a:lnTo>
                <a:lnTo>
                  <a:pt x="508852" y="856143"/>
                </a:lnTo>
                <a:lnTo>
                  <a:pt x="472263" y="805165"/>
                </a:lnTo>
                <a:lnTo>
                  <a:pt x="434912" y="752676"/>
                </a:lnTo>
                <a:lnTo>
                  <a:pt x="397140" y="699160"/>
                </a:lnTo>
                <a:lnTo>
                  <a:pt x="359290" y="645101"/>
                </a:lnTo>
                <a:lnTo>
                  <a:pt x="321702" y="590981"/>
                </a:lnTo>
                <a:lnTo>
                  <a:pt x="284720" y="537286"/>
                </a:lnTo>
                <a:lnTo>
                  <a:pt x="248685" y="484497"/>
                </a:lnTo>
                <a:lnTo>
                  <a:pt x="213939" y="433100"/>
                </a:lnTo>
                <a:lnTo>
                  <a:pt x="180824" y="383576"/>
                </a:lnTo>
                <a:lnTo>
                  <a:pt x="149682" y="336411"/>
                </a:lnTo>
                <a:lnTo>
                  <a:pt x="95704" y="252610"/>
                </a:lnTo>
                <a:lnTo>
                  <a:pt x="60582" y="195472"/>
                </a:lnTo>
                <a:lnTo>
                  <a:pt x="40290" y="159905"/>
                </a:lnTo>
                <a:lnTo>
                  <a:pt x="28092" y="133110"/>
                </a:lnTo>
                <a:lnTo>
                  <a:pt x="35066" y="106160"/>
                </a:lnTo>
                <a:lnTo>
                  <a:pt x="77250" y="55957"/>
                </a:lnTo>
                <a:lnTo>
                  <a:pt x="124538" y="31913"/>
                </a:lnTo>
                <a:lnTo>
                  <a:pt x="146908" y="27881"/>
                </a:lnTo>
                <a:lnTo>
                  <a:pt x="220479" y="27881"/>
                </a:lnTo>
                <a:lnTo>
                  <a:pt x="219473" y="26632"/>
                </a:lnTo>
                <a:lnTo>
                  <a:pt x="214731" y="21705"/>
                </a:lnTo>
                <a:lnTo>
                  <a:pt x="189834" y="6654"/>
                </a:lnTo>
                <a:lnTo>
                  <a:pt x="161204" y="0"/>
                </a:lnTo>
                <a:close/>
              </a:path>
              <a:path w="1054734" h="1345564">
                <a:moveTo>
                  <a:pt x="220479" y="27881"/>
                </a:moveTo>
                <a:lnTo>
                  <a:pt x="146908" y="27881"/>
                </a:lnTo>
                <a:lnTo>
                  <a:pt x="171958" y="30054"/>
                </a:lnTo>
                <a:lnTo>
                  <a:pt x="196342" y="42775"/>
                </a:lnTo>
                <a:lnTo>
                  <a:pt x="221372" y="73942"/>
                </a:lnTo>
                <a:lnTo>
                  <a:pt x="259105" y="123512"/>
                </a:lnTo>
                <a:lnTo>
                  <a:pt x="322478" y="208141"/>
                </a:lnTo>
                <a:lnTo>
                  <a:pt x="380746" y="286553"/>
                </a:lnTo>
                <a:lnTo>
                  <a:pt x="653181" y="656576"/>
                </a:lnTo>
                <a:lnTo>
                  <a:pt x="894740" y="988683"/>
                </a:lnTo>
                <a:lnTo>
                  <a:pt x="921065" y="1026335"/>
                </a:lnTo>
                <a:lnTo>
                  <a:pt x="944121" y="1062987"/>
                </a:lnTo>
                <a:lnTo>
                  <a:pt x="964590" y="1102074"/>
                </a:lnTo>
                <a:lnTo>
                  <a:pt x="983153" y="1147031"/>
                </a:lnTo>
                <a:lnTo>
                  <a:pt x="1000493" y="1201294"/>
                </a:lnTo>
                <a:lnTo>
                  <a:pt x="1013528" y="1251861"/>
                </a:lnTo>
                <a:lnTo>
                  <a:pt x="1026536" y="1311200"/>
                </a:lnTo>
                <a:lnTo>
                  <a:pt x="1027036" y="1313473"/>
                </a:lnTo>
                <a:lnTo>
                  <a:pt x="1025702" y="1315073"/>
                </a:lnTo>
                <a:lnTo>
                  <a:pt x="1023988" y="1316559"/>
                </a:lnTo>
                <a:lnTo>
                  <a:pt x="1022159" y="1317664"/>
                </a:lnTo>
                <a:lnTo>
                  <a:pt x="1053940" y="1317664"/>
                </a:lnTo>
                <a:lnTo>
                  <a:pt x="1054636" y="1314084"/>
                </a:lnTo>
                <a:lnTo>
                  <a:pt x="1054011" y="1305371"/>
                </a:lnTo>
                <a:lnTo>
                  <a:pt x="1047385" y="1274002"/>
                </a:lnTo>
                <a:lnTo>
                  <a:pt x="1034239" y="1218551"/>
                </a:lnTo>
                <a:lnTo>
                  <a:pt x="1009437" y="1137152"/>
                </a:lnTo>
                <a:lnTo>
                  <a:pt x="990112" y="1090312"/>
                </a:lnTo>
                <a:lnTo>
                  <a:pt x="968843" y="1049645"/>
                </a:lnTo>
                <a:lnTo>
                  <a:pt x="944919" y="1011563"/>
                </a:lnTo>
                <a:lnTo>
                  <a:pt x="917625" y="972478"/>
                </a:lnTo>
                <a:lnTo>
                  <a:pt x="675929" y="640163"/>
                </a:lnTo>
                <a:lnTo>
                  <a:pt x="403326" y="269932"/>
                </a:lnTo>
                <a:lnTo>
                  <a:pt x="345020" y="191492"/>
                </a:lnTo>
                <a:lnTo>
                  <a:pt x="274399" y="97297"/>
                </a:lnTo>
                <a:lnTo>
                  <a:pt x="235956" y="47086"/>
                </a:lnTo>
                <a:lnTo>
                  <a:pt x="220479" y="27881"/>
                </a:lnTo>
                <a:close/>
              </a:path>
            </a:pathLst>
          </a:custGeom>
          <a:solidFill>
            <a:srgbClr val="000000"/>
          </a:solidFill>
        </p:spPr>
        <p:txBody>
          <a:bodyPr wrap="square" lIns="0" tIns="0" rIns="0" bIns="0" rtlCol="0"/>
          <a:lstStyle/>
          <a:p>
            <a:endParaRPr/>
          </a:p>
        </p:txBody>
      </p:sp>
      <p:pic>
        <p:nvPicPr>
          <p:cNvPr id="40" name="bg object 40"/>
          <p:cNvPicPr/>
          <p:nvPr/>
        </p:nvPicPr>
        <p:blipFill>
          <a:blip r:embed="rId20" cstate="print"/>
          <a:stretch>
            <a:fillRect/>
          </a:stretch>
        </p:blipFill>
        <p:spPr>
          <a:xfrm>
            <a:off x="12116663" y="3300907"/>
            <a:ext cx="97942" cy="106708"/>
          </a:xfrm>
          <a:prstGeom prst="rect">
            <a:avLst/>
          </a:prstGeom>
        </p:spPr>
      </p:pic>
      <p:pic>
        <p:nvPicPr>
          <p:cNvPr id="41" name="bg object 41"/>
          <p:cNvPicPr/>
          <p:nvPr/>
        </p:nvPicPr>
        <p:blipFill>
          <a:blip r:embed="rId21" cstate="print"/>
          <a:stretch>
            <a:fillRect/>
          </a:stretch>
        </p:blipFill>
        <p:spPr>
          <a:xfrm>
            <a:off x="11267846" y="2222588"/>
            <a:ext cx="227253" cy="168402"/>
          </a:xfrm>
          <a:prstGeom prst="rect">
            <a:avLst/>
          </a:prstGeom>
        </p:spPr>
      </p:pic>
      <p:sp>
        <p:nvSpPr>
          <p:cNvPr id="42" name="bg object 42"/>
          <p:cNvSpPr/>
          <p:nvPr/>
        </p:nvSpPr>
        <p:spPr>
          <a:xfrm>
            <a:off x="11174336" y="2076905"/>
            <a:ext cx="356870" cy="369570"/>
          </a:xfrm>
          <a:custGeom>
            <a:avLst/>
            <a:gdLst/>
            <a:ahLst/>
            <a:cxnLst/>
            <a:rect l="l" t="t" r="r" b="b"/>
            <a:pathLst>
              <a:path w="356870" h="369569">
                <a:moveTo>
                  <a:pt x="161204" y="0"/>
                </a:moveTo>
                <a:lnTo>
                  <a:pt x="96837" y="12231"/>
                </a:lnTo>
                <a:lnTo>
                  <a:pt x="58937" y="34689"/>
                </a:lnTo>
                <a:lnTo>
                  <a:pt x="28582" y="64219"/>
                </a:lnTo>
                <a:lnTo>
                  <a:pt x="8146" y="97863"/>
                </a:lnTo>
                <a:lnTo>
                  <a:pt x="0" y="132665"/>
                </a:lnTo>
                <a:lnTo>
                  <a:pt x="823" y="139961"/>
                </a:lnTo>
                <a:lnTo>
                  <a:pt x="26803" y="193148"/>
                </a:lnTo>
                <a:lnTo>
                  <a:pt x="64252" y="255189"/>
                </a:lnTo>
                <a:lnTo>
                  <a:pt x="126199" y="351626"/>
                </a:lnTo>
                <a:lnTo>
                  <a:pt x="137553" y="368987"/>
                </a:lnTo>
                <a:lnTo>
                  <a:pt x="149466" y="351956"/>
                </a:lnTo>
                <a:lnTo>
                  <a:pt x="175775" y="319482"/>
                </a:lnTo>
                <a:lnTo>
                  <a:pt x="138607" y="319482"/>
                </a:lnTo>
                <a:lnTo>
                  <a:pt x="80272" y="227902"/>
                </a:lnTo>
                <a:lnTo>
                  <a:pt x="47121" y="172265"/>
                </a:lnTo>
                <a:lnTo>
                  <a:pt x="32085" y="143644"/>
                </a:lnTo>
                <a:lnTo>
                  <a:pt x="28092" y="133110"/>
                </a:lnTo>
                <a:lnTo>
                  <a:pt x="35066" y="106161"/>
                </a:lnTo>
                <a:lnTo>
                  <a:pt x="77250" y="55979"/>
                </a:lnTo>
                <a:lnTo>
                  <a:pt x="124538" y="31971"/>
                </a:lnTo>
                <a:lnTo>
                  <a:pt x="146908" y="27941"/>
                </a:lnTo>
                <a:lnTo>
                  <a:pt x="220528" y="27941"/>
                </a:lnTo>
                <a:lnTo>
                  <a:pt x="219473" y="26632"/>
                </a:lnTo>
                <a:lnTo>
                  <a:pt x="214731" y="21705"/>
                </a:lnTo>
                <a:lnTo>
                  <a:pt x="189834" y="6654"/>
                </a:lnTo>
                <a:lnTo>
                  <a:pt x="161204" y="0"/>
                </a:lnTo>
                <a:close/>
              </a:path>
              <a:path w="356870" h="369569">
                <a:moveTo>
                  <a:pt x="220528" y="27941"/>
                </a:moveTo>
                <a:lnTo>
                  <a:pt x="146908" y="27941"/>
                </a:lnTo>
                <a:lnTo>
                  <a:pt x="171958" y="30112"/>
                </a:lnTo>
                <a:lnTo>
                  <a:pt x="196342" y="42825"/>
                </a:lnTo>
                <a:lnTo>
                  <a:pt x="202221" y="49625"/>
                </a:lnTo>
                <a:lnTo>
                  <a:pt x="219311" y="71315"/>
                </a:lnTo>
                <a:lnTo>
                  <a:pt x="253500" y="116145"/>
                </a:lnTo>
                <a:lnTo>
                  <a:pt x="310680" y="192368"/>
                </a:lnTo>
                <a:lnTo>
                  <a:pt x="305079" y="194248"/>
                </a:lnTo>
                <a:lnTo>
                  <a:pt x="299377" y="196280"/>
                </a:lnTo>
                <a:lnTo>
                  <a:pt x="249489" y="221622"/>
                </a:lnTo>
                <a:lnTo>
                  <a:pt x="208572" y="249596"/>
                </a:lnTo>
                <a:lnTo>
                  <a:pt x="171464" y="282335"/>
                </a:lnTo>
                <a:lnTo>
                  <a:pt x="138607" y="319482"/>
                </a:lnTo>
                <a:lnTo>
                  <a:pt x="175775" y="319482"/>
                </a:lnTo>
                <a:lnTo>
                  <a:pt x="181371" y="312576"/>
                </a:lnTo>
                <a:lnTo>
                  <a:pt x="218605" y="277642"/>
                </a:lnTo>
                <a:lnTo>
                  <a:pt x="260201" y="247947"/>
                </a:lnTo>
                <a:lnTo>
                  <a:pt x="305193" y="224283"/>
                </a:lnTo>
                <a:lnTo>
                  <a:pt x="356819" y="207303"/>
                </a:lnTo>
                <a:lnTo>
                  <a:pt x="274399" y="97297"/>
                </a:lnTo>
                <a:lnTo>
                  <a:pt x="235956" y="47086"/>
                </a:lnTo>
                <a:lnTo>
                  <a:pt x="220528" y="27941"/>
                </a:lnTo>
                <a:close/>
              </a:path>
            </a:pathLst>
          </a:custGeom>
          <a:solidFill>
            <a:srgbClr val="000000"/>
          </a:solidFill>
        </p:spPr>
        <p:txBody>
          <a:bodyPr wrap="square" lIns="0" tIns="0" rIns="0" bIns="0" rtlCol="0"/>
          <a:lstStyle/>
          <a:p>
            <a:endParaRPr/>
          </a:p>
        </p:txBody>
      </p:sp>
      <p:pic>
        <p:nvPicPr>
          <p:cNvPr id="43" name="bg object 43"/>
          <p:cNvPicPr/>
          <p:nvPr/>
        </p:nvPicPr>
        <p:blipFill>
          <a:blip r:embed="rId22" cstate="print"/>
          <a:stretch>
            <a:fillRect/>
          </a:stretch>
        </p:blipFill>
        <p:spPr>
          <a:xfrm>
            <a:off x="11902059" y="3079762"/>
            <a:ext cx="220700" cy="192544"/>
          </a:xfrm>
          <a:prstGeom prst="rect">
            <a:avLst/>
          </a:prstGeom>
        </p:spPr>
      </p:pic>
      <p:sp>
        <p:nvSpPr>
          <p:cNvPr id="44" name="bg object 44"/>
          <p:cNvSpPr/>
          <p:nvPr/>
        </p:nvSpPr>
        <p:spPr>
          <a:xfrm>
            <a:off x="11362804" y="2333053"/>
            <a:ext cx="696595" cy="842010"/>
          </a:xfrm>
          <a:custGeom>
            <a:avLst/>
            <a:gdLst/>
            <a:ahLst/>
            <a:cxnLst/>
            <a:rect l="l" t="t" r="r" b="b"/>
            <a:pathLst>
              <a:path w="696595" h="842010">
                <a:moveTo>
                  <a:pt x="560133" y="833361"/>
                </a:moveTo>
                <a:lnTo>
                  <a:pt x="456120" y="703033"/>
                </a:lnTo>
                <a:lnTo>
                  <a:pt x="427634" y="666775"/>
                </a:lnTo>
                <a:lnTo>
                  <a:pt x="395884" y="624344"/>
                </a:lnTo>
                <a:lnTo>
                  <a:pt x="361238" y="575487"/>
                </a:lnTo>
                <a:lnTo>
                  <a:pt x="11404" y="71272"/>
                </a:lnTo>
                <a:lnTo>
                  <a:pt x="7086" y="70510"/>
                </a:lnTo>
                <a:lnTo>
                  <a:pt x="774" y="74803"/>
                </a:lnTo>
                <a:lnTo>
                  <a:pt x="0" y="79108"/>
                </a:lnTo>
                <a:lnTo>
                  <a:pt x="2159" y="82245"/>
                </a:lnTo>
                <a:lnTo>
                  <a:pt x="332994" y="559066"/>
                </a:lnTo>
                <a:lnTo>
                  <a:pt x="367157" y="607987"/>
                </a:lnTo>
                <a:lnTo>
                  <a:pt x="402577" y="656691"/>
                </a:lnTo>
                <a:lnTo>
                  <a:pt x="430923" y="693420"/>
                </a:lnTo>
                <a:lnTo>
                  <a:pt x="459460" y="729399"/>
                </a:lnTo>
                <a:lnTo>
                  <a:pt x="548259" y="840638"/>
                </a:lnTo>
                <a:lnTo>
                  <a:pt x="550265" y="841514"/>
                </a:lnTo>
                <a:lnTo>
                  <a:pt x="552323" y="841514"/>
                </a:lnTo>
                <a:lnTo>
                  <a:pt x="553808" y="841514"/>
                </a:lnTo>
                <a:lnTo>
                  <a:pt x="555371" y="841019"/>
                </a:lnTo>
                <a:lnTo>
                  <a:pt x="556641" y="840092"/>
                </a:lnTo>
                <a:lnTo>
                  <a:pt x="559638" y="837717"/>
                </a:lnTo>
                <a:lnTo>
                  <a:pt x="560133" y="833361"/>
                </a:lnTo>
                <a:close/>
              </a:path>
              <a:path w="696595" h="842010">
                <a:moveTo>
                  <a:pt x="631024" y="790638"/>
                </a:moveTo>
                <a:lnTo>
                  <a:pt x="604139" y="758317"/>
                </a:lnTo>
                <a:lnTo>
                  <a:pt x="562838" y="706602"/>
                </a:lnTo>
                <a:lnTo>
                  <a:pt x="546481" y="686511"/>
                </a:lnTo>
                <a:lnTo>
                  <a:pt x="531190" y="668604"/>
                </a:lnTo>
                <a:lnTo>
                  <a:pt x="517245" y="653669"/>
                </a:lnTo>
                <a:lnTo>
                  <a:pt x="507339" y="642264"/>
                </a:lnTo>
                <a:lnTo>
                  <a:pt x="471512" y="595414"/>
                </a:lnTo>
                <a:lnTo>
                  <a:pt x="446913" y="561924"/>
                </a:lnTo>
                <a:lnTo>
                  <a:pt x="418769" y="522998"/>
                </a:lnTo>
                <a:lnTo>
                  <a:pt x="387718" y="479615"/>
                </a:lnTo>
                <a:lnTo>
                  <a:pt x="354444" y="432765"/>
                </a:lnTo>
                <a:lnTo>
                  <a:pt x="319620" y="383387"/>
                </a:lnTo>
                <a:lnTo>
                  <a:pt x="283895" y="332486"/>
                </a:lnTo>
                <a:lnTo>
                  <a:pt x="247942" y="281000"/>
                </a:lnTo>
                <a:lnTo>
                  <a:pt x="212445" y="229920"/>
                </a:lnTo>
                <a:lnTo>
                  <a:pt x="178041" y="180213"/>
                </a:lnTo>
                <a:lnTo>
                  <a:pt x="145427" y="132842"/>
                </a:lnTo>
                <a:lnTo>
                  <a:pt x="115252" y="88785"/>
                </a:lnTo>
                <a:lnTo>
                  <a:pt x="86029" y="45808"/>
                </a:lnTo>
                <a:lnTo>
                  <a:pt x="81711" y="44983"/>
                </a:lnTo>
                <a:lnTo>
                  <a:pt x="78562" y="47129"/>
                </a:lnTo>
                <a:lnTo>
                  <a:pt x="75336" y="49288"/>
                </a:lnTo>
                <a:lnTo>
                  <a:pt x="74510" y="53581"/>
                </a:lnTo>
                <a:lnTo>
                  <a:pt x="76657" y="56718"/>
                </a:lnTo>
                <a:lnTo>
                  <a:pt x="100825" y="92227"/>
                </a:lnTo>
                <a:lnTo>
                  <a:pt x="128879" y="133184"/>
                </a:lnTo>
                <a:lnTo>
                  <a:pt x="160083" y="178485"/>
                </a:lnTo>
                <a:lnTo>
                  <a:pt x="193675" y="227050"/>
                </a:lnTo>
                <a:lnTo>
                  <a:pt x="228904" y="277787"/>
                </a:lnTo>
                <a:lnTo>
                  <a:pt x="265049" y="329590"/>
                </a:lnTo>
                <a:lnTo>
                  <a:pt x="301332" y="381381"/>
                </a:lnTo>
                <a:lnTo>
                  <a:pt x="337019" y="432041"/>
                </a:lnTo>
                <a:lnTo>
                  <a:pt x="371360" y="480491"/>
                </a:lnTo>
                <a:lnTo>
                  <a:pt x="403618" y="525627"/>
                </a:lnTo>
                <a:lnTo>
                  <a:pt x="433031" y="566369"/>
                </a:lnTo>
                <a:lnTo>
                  <a:pt x="458863" y="601611"/>
                </a:lnTo>
                <a:lnTo>
                  <a:pt x="496760" y="651230"/>
                </a:lnTo>
                <a:lnTo>
                  <a:pt x="520903" y="678014"/>
                </a:lnTo>
                <a:lnTo>
                  <a:pt x="535914" y="695629"/>
                </a:lnTo>
                <a:lnTo>
                  <a:pt x="552056" y="715454"/>
                </a:lnTo>
                <a:lnTo>
                  <a:pt x="581075" y="751852"/>
                </a:lnTo>
                <a:lnTo>
                  <a:pt x="593293" y="767067"/>
                </a:lnTo>
                <a:lnTo>
                  <a:pt x="605574" y="782078"/>
                </a:lnTo>
                <a:lnTo>
                  <a:pt x="617855" y="796696"/>
                </a:lnTo>
                <a:lnTo>
                  <a:pt x="619239" y="798296"/>
                </a:lnTo>
                <a:lnTo>
                  <a:pt x="621233" y="799134"/>
                </a:lnTo>
                <a:lnTo>
                  <a:pt x="623176" y="799134"/>
                </a:lnTo>
                <a:lnTo>
                  <a:pt x="624725" y="799134"/>
                </a:lnTo>
                <a:lnTo>
                  <a:pt x="626338" y="798576"/>
                </a:lnTo>
                <a:lnTo>
                  <a:pt x="627773" y="797471"/>
                </a:lnTo>
                <a:lnTo>
                  <a:pt x="630656" y="794994"/>
                </a:lnTo>
                <a:lnTo>
                  <a:pt x="631024" y="790638"/>
                </a:lnTo>
                <a:close/>
              </a:path>
              <a:path w="696595" h="842010">
                <a:moveTo>
                  <a:pt x="696569" y="744334"/>
                </a:moveTo>
                <a:lnTo>
                  <a:pt x="661466" y="699109"/>
                </a:lnTo>
                <a:lnTo>
                  <a:pt x="629132" y="656971"/>
                </a:lnTo>
                <a:lnTo>
                  <a:pt x="597154" y="614959"/>
                </a:lnTo>
                <a:lnTo>
                  <a:pt x="565543" y="573176"/>
                </a:lnTo>
                <a:lnTo>
                  <a:pt x="534289" y="531698"/>
                </a:lnTo>
                <a:lnTo>
                  <a:pt x="472490" y="449491"/>
                </a:lnTo>
                <a:lnTo>
                  <a:pt x="441236" y="407974"/>
                </a:lnTo>
                <a:lnTo>
                  <a:pt x="409600" y="366166"/>
                </a:lnTo>
                <a:lnTo>
                  <a:pt x="377609" y="324129"/>
                </a:lnTo>
                <a:lnTo>
                  <a:pt x="345236" y="281965"/>
                </a:lnTo>
                <a:lnTo>
                  <a:pt x="312496" y="239737"/>
                </a:lnTo>
                <a:lnTo>
                  <a:pt x="291058" y="211632"/>
                </a:lnTo>
                <a:lnTo>
                  <a:pt x="269468" y="182270"/>
                </a:lnTo>
                <a:lnTo>
                  <a:pt x="247904" y="152234"/>
                </a:lnTo>
                <a:lnTo>
                  <a:pt x="204736" y="91452"/>
                </a:lnTo>
                <a:lnTo>
                  <a:pt x="182841" y="60998"/>
                </a:lnTo>
                <a:lnTo>
                  <a:pt x="161061" y="31457"/>
                </a:lnTo>
                <a:lnTo>
                  <a:pt x="139661" y="3530"/>
                </a:lnTo>
                <a:lnTo>
                  <a:pt x="137274" y="546"/>
                </a:lnTo>
                <a:lnTo>
                  <a:pt x="132956" y="0"/>
                </a:lnTo>
                <a:lnTo>
                  <a:pt x="129895" y="2374"/>
                </a:lnTo>
                <a:lnTo>
                  <a:pt x="126911" y="4749"/>
                </a:lnTo>
                <a:lnTo>
                  <a:pt x="126365" y="9042"/>
                </a:lnTo>
                <a:lnTo>
                  <a:pt x="128727" y="12077"/>
                </a:lnTo>
                <a:lnTo>
                  <a:pt x="149999" y="39827"/>
                </a:lnTo>
                <a:lnTo>
                  <a:pt x="171665" y="69227"/>
                </a:lnTo>
                <a:lnTo>
                  <a:pt x="193459" y="99555"/>
                </a:lnTo>
                <a:lnTo>
                  <a:pt x="236626" y="160312"/>
                </a:lnTo>
                <a:lnTo>
                  <a:pt x="258279" y="190474"/>
                </a:lnTo>
                <a:lnTo>
                  <a:pt x="279971" y="219989"/>
                </a:lnTo>
                <a:lnTo>
                  <a:pt x="301536" y="248272"/>
                </a:lnTo>
                <a:lnTo>
                  <a:pt x="334251" y="290449"/>
                </a:lnTo>
                <a:lnTo>
                  <a:pt x="366585" y="332587"/>
                </a:lnTo>
                <a:lnTo>
                  <a:pt x="398564" y="374573"/>
                </a:lnTo>
                <a:lnTo>
                  <a:pt x="430174" y="416356"/>
                </a:lnTo>
                <a:lnTo>
                  <a:pt x="461429" y="457847"/>
                </a:lnTo>
                <a:lnTo>
                  <a:pt x="523240" y="540054"/>
                </a:lnTo>
                <a:lnTo>
                  <a:pt x="554520" y="581571"/>
                </a:lnTo>
                <a:lnTo>
                  <a:pt x="586155" y="623379"/>
                </a:lnTo>
                <a:lnTo>
                  <a:pt x="618159" y="665403"/>
                </a:lnTo>
                <a:lnTo>
                  <a:pt x="650532" y="707580"/>
                </a:lnTo>
                <a:lnTo>
                  <a:pt x="683285" y="749795"/>
                </a:lnTo>
                <a:lnTo>
                  <a:pt x="686714" y="752436"/>
                </a:lnTo>
                <a:lnTo>
                  <a:pt x="688771" y="752436"/>
                </a:lnTo>
                <a:lnTo>
                  <a:pt x="690206" y="752436"/>
                </a:lnTo>
                <a:lnTo>
                  <a:pt x="691705" y="751941"/>
                </a:lnTo>
                <a:lnTo>
                  <a:pt x="692975" y="751001"/>
                </a:lnTo>
                <a:lnTo>
                  <a:pt x="696023" y="748639"/>
                </a:lnTo>
                <a:lnTo>
                  <a:pt x="696569" y="744334"/>
                </a:lnTo>
                <a:close/>
              </a:path>
            </a:pathLst>
          </a:custGeom>
          <a:solidFill>
            <a:srgbClr val="000000"/>
          </a:solidFill>
        </p:spPr>
        <p:txBody>
          <a:bodyPr wrap="square" lIns="0" tIns="0" rIns="0" bIns="0" rtlCol="0"/>
          <a:lstStyle/>
          <a:p>
            <a:endParaRPr/>
          </a:p>
        </p:txBody>
      </p:sp>
      <p:pic>
        <p:nvPicPr>
          <p:cNvPr id="45" name="bg object 45"/>
          <p:cNvPicPr/>
          <p:nvPr/>
        </p:nvPicPr>
        <p:blipFill>
          <a:blip r:embed="rId23" cstate="print"/>
          <a:stretch>
            <a:fillRect/>
          </a:stretch>
        </p:blipFill>
        <p:spPr>
          <a:xfrm>
            <a:off x="5563" y="76782"/>
            <a:ext cx="3863948" cy="6955588"/>
          </a:xfrm>
          <a:prstGeom prst="rect">
            <a:avLst/>
          </a:prstGeom>
        </p:spPr>
      </p:pic>
      <p:pic>
        <p:nvPicPr>
          <p:cNvPr id="46" name="bg object 46"/>
          <p:cNvPicPr/>
          <p:nvPr/>
        </p:nvPicPr>
        <p:blipFill>
          <a:blip r:embed="rId24" cstate="print"/>
          <a:stretch>
            <a:fillRect/>
          </a:stretch>
        </p:blipFill>
        <p:spPr>
          <a:xfrm>
            <a:off x="15747111" y="7187981"/>
            <a:ext cx="2087626" cy="3098800"/>
          </a:xfrm>
          <a:prstGeom prst="rect">
            <a:avLst/>
          </a:prstGeom>
        </p:spPr>
      </p:pic>
      <p:sp>
        <p:nvSpPr>
          <p:cNvPr id="47" name="bg object 47"/>
          <p:cNvSpPr/>
          <p:nvPr/>
        </p:nvSpPr>
        <p:spPr>
          <a:xfrm>
            <a:off x="15942183" y="7203262"/>
            <a:ext cx="1801495" cy="3059430"/>
          </a:xfrm>
          <a:custGeom>
            <a:avLst/>
            <a:gdLst/>
            <a:ahLst/>
            <a:cxnLst/>
            <a:rect l="l" t="t" r="r" b="b"/>
            <a:pathLst>
              <a:path w="1801494" h="3059429">
                <a:moveTo>
                  <a:pt x="1205484" y="2438726"/>
                </a:moveTo>
                <a:lnTo>
                  <a:pt x="1207688" y="2447401"/>
                </a:lnTo>
                <a:lnTo>
                  <a:pt x="1211208" y="2462544"/>
                </a:lnTo>
                <a:lnTo>
                  <a:pt x="1212850" y="2469117"/>
                </a:lnTo>
                <a:lnTo>
                  <a:pt x="1214501" y="2466651"/>
                </a:lnTo>
                <a:lnTo>
                  <a:pt x="1215390" y="2462544"/>
                </a:lnTo>
                <a:lnTo>
                  <a:pt x="1217803" y="2461726"/>
                </a:lnTo>
                <a:lnTo>
                  <a:pt x="1222678" y="2456809"/>
                </a:lnTo>
                <a:lnTo>
                  <a:pt x="1220898" y="2451971"/>
                </a:lnTo>
                <a:lnTo>
                  <a:pt x="1217570" y="2447287"/>
                </a:lnTo>
                <a:lnTo>
                  <a:pt x="1217803" y="2442834"/>
                </a:lnTo>
                <a:lnTo>
                  <a:pt x="1214501" y="2442010"/>
                </a:lnTo>
                <a:lnTo>
                  <a:pt x="1211199" y="2440368"/>
                </a:lnTo>
                <a:lnTo>
                  <a:pt x="1205484" y="2438726"/>
                </a:lnTo>
                <a:close/>
              </a:path>
              <a:path w="1801494" h="3059429">
                <a:moveTo>
                  <a:pt x="1204595" y="2466651"/>
                </a:moveTo>
                <a:lnTo>
                  <a:pt x="1203071" y="2466651"/>
                </a:lnTo>
                <a:lnTo>
                  <a:pt x="1202182" y="2467475"/>
                </a:lnTo>
                <a:lnTo>
                  <a:pt x="1203071" y="2468293"/>
                </a:lnTo>
                <a:lnTo>
                  <a:pt x="1203833" y="2468293"/>
                </a:lnTo>
                <a:lnTo>
                  <a:pt x="1204595" y="2467475"/>
                </a:lnTo>
                <a:lnTo>
                  <a:pt x="1205484" y="2467475"/>
                </a:lnTo>
                <a:lnTo>
                  <a:pt x="1204595" y="2466651"/>
                </a:lnTo>
                <a:close/>
              </a:path>
              <a:path w="1801494" h="3059429">
                <a:moveTo>
                  <a:pt x="1145413" y="1523695"/>
                </a:moveTo>
                <a:lnTo>
                  <a:pt x="1142111" y="1525333"/>
                </a:lnTo>
                <a:lnTo>
                  <a:pt x="1138809" y="1526159"/>
                </a:lnTo>
                <a:lnTo>
                  <a:pt x="1135507" y="1527797"/>
                </a:lnTo>
                <a:lnTo>
                  <a:pt x="1133094" y="1528622"/>
                </a:lnTo>
                <a:lnTo>
                  <a:pt x="1130554" y="1529435"/>
                </a:lnTo>
                <a:lnTo>
                  <a:pt x="1128141" y="1531086"/>
                </a:lnTo>
                <a:lnTo>
                  <a:pt x="1131456" y="1538310"/>
                </a:lnTo>
                <a:lnTo>
                  <a:pt x="1135713" y="1541453"/>
                </a:lnTo>
                <a:lnTo>
                  <a:pt x="1141517" y="1540437"/>
                </a:lnTo>
                <a:lnTo>
                  <a:pt x="1149477" y="1535188"/>
                </a:lnTo>
                <a:lnTo>
                  <a:pt x="1147826" y="1530261"/>
                </a:lnTo>
                <a:lnTo>
                  <a:pt x="1146175" y="1526159"/>
                </a:lnTo>
                <a:lnTo>
                  <a:pt x="1145413" y="1523695"/>
                </a:lnTo>
                <a:close/>
              </a:path>
              <a:path w="1801494" h="3059429">
                <a:moveTo>
                  <a:pt x="1135507" y="1524520"/>
                </a:moveTo>
                <a:lnTo>
                  <a:pt x="1134745" y="1525333"/>
                </a:lnTo>
                <a:lnTo>
                  <a:pt x="1134745" y="1526159"/>
                </a:lnTo>
                <a:lnTo>
                  <a:pt x="1135507" y="1526971"/>
                </a:lnTo>
                <a:lnTo>
                  <a:pt x="1135507" y="1527797"/>
                </a:lnTo>
                <a:lnTo>
                  <a:pt x="1136396" y="1526971"/>
                </a:lnTo>
                <a:lnTo>
                  <a:pt x="1136396" y="1526159"/>
                </a:lnTo>
                <a:lnTo>
                  <a:pt x="1135507" y="1525333"/>
                </a:lnTo>
                <a:lnTo>
                  <a:pt x="1135507" y="1524520"/>
                </a:lnTo>
                <a:close/>
              </a:path>
              <a:path w="1801494" h="3059429">
                <a:moveTo>
                  <a:pt x="1015956" y="988961"/>
                </a:moveTo>
                <a:lnTo>
                  <a:pt x="1005459" y="988961"/>
                </a:lnTo>
                <a:lnTo>
                  <a:pt x="1008761" y="991425"/>
                </a:lnTo>
                <a:lnTo>
                  <a:pt x="1018667" y="994714"/>
                </a:lnTo>
                <a:lnTo>
                  <a:pt x="1015956" y="988961"/>
                </a:lnTo>
                <a:close/>
              </a:path>
              <a:path w="1801494" h="3059429">
                <a:moveTo>
                  <a:pt x="994791" y="973366"/>
                </a:moveTo>
                <a:lnTo>
                  <a:pt x="995680" y="978281"/>
                </a:lnTo>
                <a:lnTo>
                  <a:pt x="997331" y="982395"/>
                </a:lnTo>
                <a:lnTo>
                  <a:pt x="999744" y="984859"/>
                </a:lnTo>
                <a:lnTo>
                  <a:pt x="998982" y="987323"/>
                </a:lnTo>
                <a:lnTo>
                  <a:pt x="998982" y="992251"/>
                </a:lnTo>
                <a:lnTo>
                  <a:pt x="999744" y="992251"/>
                </a:lnTo>
                <a:lnTo>
                  <a:pt x="1000633" y="993063"/>
                </a:lnTo>
                <a:lnTo>
                  <a:pt x="1002284" y="993063"/>
                </a:lnTo>
                <a:lnTo>
                  <a:pt x="1003046" y="992251"/>
                </a:lnTo>
                <a:lnTo>
                  <a:pt x="1003808" y="990612"/>
                </a:lnTo>
                <a:lnTo>
                  <a:pt x="1005459" y="988961"/>
                </a:lnTo>
                <a:lnTo>
                  <a:pt x="1015956" y="988961"/>
                </a:lnTo>
                <a:lnTo>
                  <a:pt x="1014972" y="986873"/>
                </a:lnTo>
                <a:lnTo>
                  <a:pt x="1008634" y="981883"/>
                </a:lnTo>
                <a:lnTo>
                  <a:pt x="1001343" y="977971"/>
                </a:lnTo>
                <a:lnTo>
                  <a:pt x="994791" y="973366"/>
                </a:lnTo>
                <a:close/>
              </a:path>
              <a:path w="1801494" h="3059429">
                <a:moveTo>
                  <a:pt x="1084453" y="1121206"/>
                </a:moveTo>
                <a:lnTo>
                  <a:pt x="1082929" y="1123670"/>
                </a:lnTo>
                <a:lnTo>
                  <a:pt x="1082040" y="1125321"/>
                </a:lnTo>
                <a:lnTo>
                  <a:pt x="1082040" y="1126959"/>
                </a:lnTo>
                <a:lnTo>
                  <a:pt x="1082929" y="1127772"/>
                </a:lnTo>
                <a:lnTo>
                  <a:pt x="1082929" y="1128598"/>
                </a:lnTo>
                <a:lnTo>
                  <a:pt x="1082040" y="1128598"/>
                </a:lnTo>
                <a:lnTo>
                  <a:pt x="1082040" y="1129423"/>
                </a:lnTo>
                <a:lnTo>
                  <a:pt x="1087755" y="1131887"/>
                </a:lnTo>
                <a:lnTo>
                  <a:pt x="1091057" y="1131887"/>
                </a:lnTo>
                <a:lnTo>
                  <a:pt x="1094359" y="1128598"/>
                </a:lnTo>
                <a:lnTo>
                  <a:pt x="1092708" y="1123670"/>
                </a:lnTo>
                <a:lnTo>
                  <a:pt x="1092557" y="1122857"/>
                </a:lnTo>
                <a:lnTo>
                  <a:pt x="1085342" y="1122857"/>
                </a:lnTo>
                <a:lnTo>
                  <a:pt x="1085342" y="1122032"/>
                </a:lnTo>
                <a:lnTo>
                  <a:pt x="1084453" y="1122032"/>
                </a:lnTo>
                <a:lnTo>
                  <a:pt x="1084453" y="1121206"/>
                </a:lnTo>
                <a:close/>
              </a:path>
              <a:path w="1801494" h="3059429">
                <a:moveTo>
                  <a:pt x="1090295" y="1114640"/>
                </a:moveTo>
                <a:lnTo>
                  <a:pt x="1088644" y="1117104"/>
                </a:lnTo>
                <a:lnTo>
                  <a:pt x="1086993" y="1120381"/>
                </a:lnTo>
                <a:lnTo>
                  <a:pt x="1085342" y="1122857"/>
                </a:lnTo>
                <a:lnTo>
                  <a:pt x="1092557" y="1122857"/>
                </a:lnTo>
                <a:lnTo>
                  <a:pt x="1091946" y="1119568"/>
                </a:lnTo>
                <a:lnTo>
                  <a:pt x="1090295" y="1114640"/>
                </a:lnTo>
                <a:close/>
              </a:path>
              <a:path w="1801494" h="3059429">
                <a:moveTo>
                  <a:pt x="1085342" y="1117917"/>
                </a:moveTo>
                <a:lnTo>
                  <a:pt x="1084453" y="1117917"/>
                </a:lnTo>
                <a:lnTo>
                  <a:pt x="1084453" y="1118743"/>
                </a:lnTo>
                <a:lnTo>
                  <a:pt x="1085342" y="1118743"/>
                </a:lnTo>
                <a:lnTo>
                  <a:pt x="1085342" y="1117917"/>
                </a:lnTo>
                <a:close/>
              </a:path>
              <a:path w="1801494" h="3059429">
                <a:moveTo>
                  <a:pt x="1079627" y="1112989"/>
                </a:moveTo>
                <a:lnTo>
                  <a:pt x="1079627" y="1113815"/>
                </a:lnTo>
                <a:lnTo>
                  <a:pt x="1078738" y="1114640"/>
                </a:lnTo>
                <a:lnTo>
                  <a:pt x="1078738" y="1115466"/>
                </a:lnTo>
                <a:lnTo>
                  <a:pt x="1079627" y="1116279"/>
                </a:lnTo>
                <a:lnTo>
                  <a:pt x="1080389" y="1116279"/>
                </a:lnTo>
                <a:lnTo>
                  <a:pt x="1082040" y="1117104"/>
                </a:lnTo>
                <a:lnTo>
                  <a:pt x="1082040" y="1115466"/>
                </a:lnTo>
                <a:lnTo>
                  <a:pt x="1082929" y="1114640"/>
                </a:lnTo>
                <a:lnTo>
                  <a:pt x="1082040" y="1113815"/>
                </a:lnTo>
                <a:lnTo>
                  <a:pt x="1080389" y="1113815"/>
                </a:lnTo>
                <a:lnTo>
                  <a:pt x="1079627" y="1112989"/>
                </a:lnTo>
                <a:close/>
              </a:path>
              <a:path w="1801494" h="3059429">
                <a:moveTo>
                  <a:pt x="989838" y="973366"/>
                </a:moveTo>
                <a:lnTo>
                  <a:pt x="983234" y="974178"/>
                </a:lnTo>
                <a:lnTo>
                  <a:pt x="975868" y="975004"/>
                </a:lnTo>
                <a:lnTo>
                  <a:pt x="969264" y="977468"/>
                </a:lnTo>
                <a:lnTo>
                  <a:pt x="970153" y="979106"/>
                </a:lnTo>
                <a:lnTo>
                  <a:pt x="970915" y="981570"/>
                </a:lnTo>
                <a:lnTo>
                  <a:pt x="970915" y="983221"/>
                </a:lnTo>
                <a:lnTo>
                  <a:pt x="977519" y="981570"/>
                </a:lnTo>
                <a:lnTo>
                  <a:pt x="990727" y="976642"/>
                </a:lnTo>
                <a:lnTo>
                  <a:pt x="990727" y="975817"/>
                </a:lnTo>
                <a:lnTo>
                  <a:pt x="989838" y="974178"/>
                </a:lnTo>
                <a:lnTo>
                  <a:pt x="989838" y="973366"/>
                </a:lnTo>
                <a:close/>
              </a:path>
              <a:path w="1801494" h="3059429">
                <a:moveTo>
                  <a:pt x="1084453" y="1095743"/>
                </a:moveTo>
                <a:lnTo>
                  <a:pt x="1082929" y="1097394"/>
                </a:lnTo>
                <a:lnTo>
                  <a:pt x="1080389" y="1099032"/>
                </a:lnTo>
                <a:lnTo>
                  <a:pt x="1079627" y="1100670"/>
                </a:lnTo>
                <a:lnTo>
                  <a:pt x="1078738" y="1102321"/>
                </a:lnTo>
                <a:lnTo>
                  <a:pt x="1082040" y="1105598"/>
                </a:lnTo>
                <a:lnTo>
                  <a:pt x="1084453" y="1111351"/>
                </a:lnTo>
                <a:lnTo>
                  <a:pt x="1085342" y="1109713"/>
                </a:lnTo>
                <a:lnTo>
                  <a:pt x="1086993" y="1108075"/>
                </a:lnTo>
                <a:lnTo>
                  <a:pt x="1087755" y="1106424"/>
                </a:lnTo>
                <a:lnTo>
                  <a:pt x="1086104" y="1103134"/>
                </a:lnTo>
                <a:lnTo>
                  <a:pt x="1085342" y="1099858"/>
                </a:lnTo>
                <a:lnTo>
                  <a:pt x="1084453" y="1095743"/>
                </a:lnTo>
                <a:close/>
              </a:path>
              <a:path w="1801494" h="3059429">
                <a:moveTo>
                  <a:pt x="1077087" y="1103134"/>
                </a:moveTo>
                <a:lnTo>
                  <a:pt x="1076325" y="1103960"/>
                </a:lnTo>
                <a:lnTo>
                  <a:pt x="1076325" y="1106424"/>
                </a:lnTo>
                <a:lnTo>
                  <a:pt x="1077087" y="1106424"/>
                </a:lnTo>
                <a:lnTo>
                  <a:pt x="1077087" y="1105598"/>
                </a:lnTo>
                <a:lnTo>
                  <a:pt x="1077976" y="1105598"/>
                </a:lnTo>
                <a:lnTo>
                  <a:pt x="1077087" y="1104785"/>
                </a:lnTo>
                <a:lnTo>
                  <a:pt x="1077087" y="1103134"/>
                </a:lnTo>
                <a:close/>
              </a:path>
              <a:path w="1801494" h="3059429">
                <a:moveTo>
                  <a:pt x="1077976" y="1088351"/>
                </a:moveTo>
                <a:lnTo>
                  <a:pt x="1076325" y="1090815"/>
                </a:lnTo>
                <a:lnTo>
                  <a:pt x="1074674" y="1094105"/>
                </a:lnTo>
                <a:lnTo>
                  <a:pt x="1073023" y="1096568"/>
                </a:lnTo>
                <a:lnTo>
                  <a:pt x="1073785" y="1097394"/>
                </a:lnTo>
                <a:lnTo>
                  <a:pt x="1074674" y="1098207"/>
                </a:lnTo>
                <a:lnTo>
                  <a:pt x="1075436" y="1098207"/>
                </a:lnTo>
                <a:lnTo>
                  <a:pt x="1077087" y="1095743"/>
                </a:lnTo>
                <a:lnTo>
                  <a:pt x="1079627" y="1093279"/>
                </a:lnTo>
                <a:lnTo>
                  <a:pt x="1081278" y="1090815"/>
                </a:lnTo>
                <a:lnTo>
                  <a:pt x="1080389" y="1089990"/>
                </a:lnTo>
                <a:lnTo>
                  <a:pt x="1078738" y="1089177"/>
                </a:lnTo>
                <a:lnTo>
                  <a:pt x="1077976" y="1088351"/>
                </a:lnTo>
                <a:close/>
              </a:path>
              <a:path w="1801494" h="3059429">
                <a:moveTo>
                  <a:pt x="1249934" y="2281017"/>
                </a:moveTo>
                <a:lnTo>
                  <a:pt x="1245352" y="2286549"/>
                </a:lnTo>
                <a:lnTo>
                  <a:pt x="1243377" y="2292003"/>
                </a:lnTo>
                <a:lnTo>
                  <a:pt x="1245094" y="2297304"/>
                </a:lnTo>
                <a:lnTo>
                  <a:pt x="1251585" y="2302375"/>
                </a:lnTo>
                <a:lnTo>
                  <a:pt x="1250696" y="2294159"/>
                </a:lnTo>
                <a:lnTo>
                  <a:pt x="1249934" y="2287586"/>
                </a:lnTo>
                <a:lnTo>
                  <a:pt x="1249934" y="2281017"/>
                </a:lnTo>
                <a:close/>
              </a:path>
              <a:path w="1801494" h="3059429">
                <a:moveTo>
                  <a:pt x="1002284" y="1012786"/>
                </a:moveTo>
                <a:lnTo>
                  <a:pt x="1001395" y="1012786"/>
                </a:lnTo>
                <a:lnTo>
                  <a:pt x="998982" y="1016889"/>
                </a:lnTo>
                <a:lnTo>
                  <a:pt x="995680" y="1019352"/>
                </a:lnTo>
                <a:lnTo>
                  <a:pt x="995680" y="1024280"/>
                </a:lnTo>
                <a:lnTo>
                  <a:pt x="999744" y="1025931"/>
                </a:lnTo>
                <a:lnTo>
                  <a:pt x="1002284" y="1028395"/>
                </a:lnTo>
                <a:lnTo>
                  <a:pt x="1004697" y="1025105"/>
                </a:lnTo>
                <a:lnTo>
                  <a:pt x="1007110" y="1022642"/>
                </a:lnTo>
                <a:lnTo>
                  <a:pt x="1007999" y="1019352"/>
                </a:lnTo>
                <a:lnTo>
                  <a:pt x="1009650" y="1019352"/>
                </a:lnTo>
                <a:lnTo>
                  <a:pt x="1008761" y="1018540"/>
                </a:lnTo>
                <a:lnTo>
                  <a:pt x="1007999" y="1017714"/>
                </a:lnTo>
                <a:lnTo>
                  <a:pt x="1008761" y="1017714"/>
                </a:lnTo>
                <a:lnTo>
                  <a:pt x="1008761" y="1016889"/>
                </a:lnTo>
                <a:lnTo>
                  <a:pt x="1007999" y="1013612"/>
                </a:lnTo>
                <a:lnTo>
                  <a:pt x="1002284" y="1013612"/>
                </a:lnTo>
                <a:lnTo>
                  <a:pt x="1002284" y="1012786"/>
                </a:lnTo>
                <a:close/>
              </a:path>
              <a:path w="1801494" h="3059429">
                <a:moveTo>
                  <a:pt x="1005459" y="1007033"/>
                </a:moveTo>
                <a:lnTo>
                  <a:pt x="1003808" y="1007859"/>
                </a:lnTo>
                <a:lnTo>
                  <a:pt x="1002284" y="1008672"/>
                </a:lnTo>
                <a:lnTo>
                  <a:pt x="1001395" y="1009497"/>
                </a:lnTo>
                <a:lnTo>
                  <a:pt x="1002284" y="1011148"/>
                </a:lnTo>
                <a:lnTo>
                  <a:pt x="1002284" y="1011961"/>
                </a:lnTo>
                <a:lnTo>
                  <a:pt x="1003046" y="1013612"/>
                </a:lnTo>
                <a:lnTo>
                  <a:pt x="1007999" y="1013612"/>
                </a:lnTo>
                <a:lnTo>
                  <a:pt x="1007110" y="1010323"/>
                </a:lnTo>
                <a:lnTo>
                  <a:pt x="1005459" y="1007033"/>
                </a:lnTo>
                <a:close/>
              </a:path>
              <a:path w="1801494" h="3059429">
                <a:moveTo>
                  <a:pt x="1193927" y="2329482"/>
                </a:moveTo>
                <a:lnTo>
                  <a:pt x="1193927" y="2342623"/>
                </a:lnTo>
                <a:lnTo>
                  <a:pt x="1197229" y="2342623"/>
                </a:lnTo>
                <a:lnTo>
                  <a:pt x="1198118" y="2343442"/>
                </a:lnTo>
                <a:lnTo>
                  <a:pt x="1201420" y="2340980"/>
                </a:lnTo>
                <a:lnTo>
                  <a:pt x="1207897" y="2338515"/>
                </a:lnTo>
                <a:lnTo>
                  <a:pt x="1202182" y="2332766"/>
                </a:lnTo>
                <a:lnTo>
                  <a:pt x="1201420" y="2331124"/>
                </a:lnTo>
                <a:lnTo>
                  <a:pt x="1197229" y="2330300"/>
                </a:lnTo>
                <a:lnTo>
                  <a:pt x="1193927" y="2329482"/>
                </a:lnTo>
                <a:close/>
              </a:path>
              <a:path w="1801494" h="3059429">
                <a:moveTo>
                  <a:pt x="1200531" y="2589038"/>
                </a:moveTo>
                <a:lnTo>
                  <a:pt x="1189863" y="2589038"/>
                </a:lnTo>
                <a:lnTo>
                  <a:pt x="1193165" y="2594787"/>
                </a:lnTo>
                <a:lnTo>
                  <a:pt x="1195578" y="2599719"/>
                </a:lnTo>
                <a:lnTo>
                  <a:pt x="1199769" y="2607110"/>
                </a:lnTo>
                <a:lnTo>
                  <a:pt x="1202182" y="2591503"/>
                </a:lnTo>
                <a:lnTo>
                  <a:pt x="1200531" y="2589038"/>
                </a:lnTo>
                <a:close/>
              </a:path>
              <a:path w="1801494" h="3059429">
                <a:moveTo>
                  <a:pt x="1070483" y="1109713"/>
                </a:moveTo>
                <a:lnTo>
                  <a:pt x="1065530" y="1109713"/>
                </a:lnTo>
                <a:lnTo>
                  <a:pt x="1060704" y="1117104"/>
                </a:lnTo>
                <a:lnTo>
                  <a:pt x="1064768" y="1122857"/>
                </a:lnTo>
                <a:lnTo>
                  <a:pt x="1072134" y="1127772"/>
                </a:lnTo>
                <a:lnTo>
                  <a:pt x="1071481" y="1122857"/>
                </a:lnTo>
                <a:lnTo>
                  <a:pt x="1071372" y="1115466"/>
                </a:lnTo>
                <a:lnTo>
                  <a:pt x="1070483" y="1109713"/>
                </a:lnTo>
                <a:close/>
              </a:path>
              <a:path w="1801494" h="3059429">
                <a:moveTo>
                  <a:pt x="1436751" y="675195"/>
                </a:moveTo>
                <a:lnTo>
                  <a:pt x="1433449" y="683412"/>
                </a:lnTo>
                <a:lnTo>
                  <a:pt x="1430909" y="689152"/>
                </a:lnTo>
                <a:lnTo>
                  <a:pt x="1428496" y="695731"/>
                </a:lnTo>
                <a:lnTo>
                  <a:pt x="1430909" y="695731"/>
                </a:lnTo>
                <a:lnTo>
                  <a:pt x="1431798" y="696544"/>
                </a:lnTo>
                <a:lnTo>
                  <a:pt x="1435911" y="692745"/>
                </a:lnTo>
                <a:lnTo>
                  <a:pt x="1438894" y="688332"/>
                </a:lnTo>
                <a:lnTo>
                  <a:pt x="1439566" y="682687"/>
                </a:lnTo>
                <a:lnTo>
                  <a:pt x="1437056" y="676008"/>
                </a:lnTo>
                <a:lnTo>
                  <a:pt x="1436751" y="676008"/>
                </a:lnTo>
                <a:lnTo>
                  <a:pt x="1436751" y="675195"/>
                </a:lnTo>
                <a:close/>
              </a:path>
              <a:path w="1801494" h="3059429">
                <a:moveTo>
                  <a:pt x="1436751" y="675195"/>
                </a:moveTo>
                <a:lnTo>
                  <a:pt x="1436751" y="676008"/>
                </a:lnTo>
                <a:lnTo>
                  <a:pt x="1437056" y="676008"/>
                </a:lnTo>
                <a:lnTo>
                  <a:pt x="1436751" y="675195"/>
                </a:lnTo>
                <a:close/>
              </a:path>
              <a:path w="1801494" h="3059429">
                <a:moveTo>
                  <a:pt x="1439164" y="663689"/>
                </a:moveTo>
                <a:lnTo>
                  <a:pt x="1436751" y="663689"/>
                </a:lnTo>
                <a:lnTo>
                  <a:pt x="1436751" y="675195"/>
                </a:lnTo>
                <a:lnTo>
                  <a:pt x="1437056" y="676008"/>
                </a:lnTo>
                <a:lnTo>
                  <a:pt x="1439164" y="676008"/>
                </a:lnTo>
                <a:lnTo>
                  <a:pt x="1439164" y="663689"/>
                </a:lnTo>
                <a:close/>
              </a:path>
              <a:path w="1801494" h="3059429">
                <a:moveTo>
                  <a:pt x="1152017" y="2607934"/>
                </a:moveTo>
                <a:lnTo>
                  <a:pt x="1151128" y="2612859"/>
                </a:lnTo>
                <a:lnTo>
                  <a:pt x="1151128" y="2616968"/>
                </a:lnTo>
                <a:lnTo>
                  <a:pt x="1152017" y="2616968"/>
                </a:lnTo>
                <a:lnTo>
                  <a:pt x="1152779" y="2617786"/>
                </a:lnTo>
                <a:lnTo>
                  <a:pt x="1153668" y="2618610"/>
                </a:lnTo>
                <a:lnTo>
                  <a:pt x="1152017" y="2607934"/>
                </a:lnTo>
                <a:close/>
              </a:path>
              <a:path w="1801494" h="3059429">
                <a:moveTo>
                  <a:pt x="1090295" y="1151597"/>
                </a:moveTo>
                <a:lnTo>
                  <a:pt x="1087755" y="1151597"/>
                </a:lnTo>
                <a:lnTo>
                  <a:pt x="1086993" y="1153248"/>
                </a:lnTo>
                <a:lnTo>
                  <a:pt x="1086104" y="1155712"/>
                </a:lnTo>
                <a:lnTo>
                  <a:pt x="1086993" y="1157351"/>
                </a:lnTo>
                <a:lnTo>
                  <a:pt x="1086993" y="1158176"/>
                </a:lnTo>
                <a:lnTo>
                  <a:pt x="1085342" y="1161453"/>
                </a:lnTo>
                <a:lnTo>
                  <a:pt x="1083691" y="1163929"/>
                </a:lnTo>
                <a:lnTo>
                  <a:pt x="1082929" y="1166380"/>
                </a:lnTo>
                <a:lnTo>
                  <a:pt x="1082040" y="1167206"/>
                </a:lnTo>
                <a:lnTo>
                  <a:pt x="1086104" y="1169670"/>
                </a:lnTo>
                <a:lnTo>
                  <a:pt x="1088644" y="1168031"/>
                </a:lnTo>
                <a:lnTo>
                  <a:pt x="1091057" y="1165567"/>
                </a:lnTo>
                <a:lnTo>
                  <a:pt x="1092708" y="1163104"/>
                </a:lnTo>
                <a:lnTo>
                  <a:pt x="1092708" y="1161453"/>
                </a:lnTo>
                <a:lnTo>
                  <a:pt x="1091946" y="1160640"/>
                </a:lnTo>
                <a:lnTo>
                  <a:pt x="1091057" y="1157351"/>
                </a:lnTo>
                <a:lnTo>
                  <a:pt x="1091057" y="1154887"/>
                </a:lnTo>
                <a:lnTo>
                  <a:pt x="1090295" y="1151597"/>
                </a:lnTo>
                <a:close/>
              </a:path>
              <a:path w="1801494" h="3059429">
                <a:moveTo>
                  <a:pt x="1121537" y="1538478"/>
                </a:moveTo>
                <a:lnTo>
                  <a:pt x="1113282" y="1548333"/>
                </a:lnTo>
                <a:lnTo>
                  <a:pt x="1113282" y="1549158"/>
                </a:lnTo>
                <a:lnTo>
                  <a:pt x="1122426" y="1556550"/>
                </a:lnTo>
                <a:lnTo>
                  <a:pt x="1122426" y="1549971"/>
                </a:lnTo>
                <a:lnTo>
                  <a:pt x="1121537" y="1545043"/>
                </a:lnTo>
                <a:lnTo>
                  <a:pt x="1121537" y="1538478"/>
                </a:lnTo>
                <a:close/>
              </a:path>
              <a:path w="1801494" h="3059429">
                <a:moveTo>
                  <a:pt x="1005459" y="855078"/>
                </a:moveTo>
                <a:lnTo>
                  <a:pt x="1000633" y="860831"/>
                </a:lnTo>
                <a:lnTo>
                  <a:pt x="1001395" y="865759"/>
                </a:lnTo>
                <a:lnTo>
                  <a:pt x="1008761" y="871512"/>
                </a:lnTo>
                <a:lnTo>
                  <a:pt x="1008761" y="865759"/>
                </a:lnTo>
                <a:lnTo>
                  <a:pt x="1007999" y="862469"/>
                </a:lnTo>
                <a:lnTo>
                  <a:pt x="1006348" y="859180"/>
                </a:lnTo>
                <a:lnTo>
                  <a:pt x="1005459" y="855078"/>
                </a:lnTo>
                <a:close/>
              </a:path>
              <a:path w="1801494" h="3059429">
                <a:moveTo>
                  <a:pt x="1231773" y="2357407"/>
                </a:moveTo>
                <a:lnTo>
                  <a:pt x="1230122" y="2357407"/>
                </a:lnTo>
                <a:lnTo>
                  <a:pt x="1228471" y="2358230"/>
                </a:lnTo>
                <a:lnTo>
                  <a:pt x="1228471" y="2361514"/>
                </a:lnTo>
                <a:lnTo>
                  <a:pt x="1227709" y="2364798"/>
                </a:lnTo>
                <a:lnTo>
                  <a:pt x="1227709" y="2368906"/>
                </a:lnTo>
                <a:lnTo>
                  <a:pt x="1235964" y="2368906"/>
                </a:lnTo>
                <a:lnTo>
                  <a:pt x="1235075" y="2365622"/>
                </a:lnTo>
                <a:lnTo>
                  <a:pt x="1234313" y="2362338"/>
                </a:lnTo>
                <a:lnTo>
                  <a:pt x="1233424" y="2358230"/>
                </a:lnTo>
                <a:lnTo>
                  <a:pt x="1231773" y="2357407"/>
                </a:lnTo>
                <a:close/>
              </a:path>
              <a:path w="1801494" h="3059429">
                <a:moveTo>
                  <a:pt x="1240028" y="1122032"/>
                </a:moveTo>
                <a:lnTo>
                  <a:pt x="1238377" y="1122032"/>
                </a:lnTo>
                <a:lnTo>
                  <a:pt x="1237615" y="1122857"/>
                </a:lnTo>
                <a:lnTo>
                  <a:pt x="1235964" y="1122857"/>
                </a:lnTo>
                <a:lnTo>
                  <a:pt x="1237615" y="1126959"/>
                </a:lnTo>
                <a:lnTo>
                  <a:pt x="1238377" y="1131887"/>
                </a:lnTo>
                <a:lnTo>
                  <a:pt x="1240028" y="1135989"/>
                </a:lnTo>
                <a:lnTo>
                  <a:pt x="1240917" y="1136815"/>
                </a:lnTo>
                <a:lnTo>
                  <a:pt x="1244219" y="1135176"/>
                </a:lnTo>
                <a:lnTo>
                  <a:pt x="1242568" y="1131062"/>
                </a:lnTo>
                <a:lnTo>
                  <a:pt x="1241679" y="1126134"/>
                </a:lnTo>
                <a:lnTo>
                  <a:pt x="1240028" y="1122032"/>
                </a:lnTo>
                <a:close/>
              </a:path>
              <a:path w="1801494" h="3059429">
                <a:moveTo>
                  <a:pt x="1178306" y="1706867"/>
                </a:moveTo>
                <a:lnTo>
                  <a:pt x="1177544" y="1706867"/>
                </a:lnTo>
                <a:lnTo>
                  <a:pt x="1173353" y="1710143"/>
                </a:lnTo>
                <a:lnTo>
                  <a:pt x="1173353" y="1713433"/>
                </a:lnTo>
                <a:lnTo>
                  <a:pt x="1175893" y="1716722"/>
                </a:lnTo>
                <a:lnTo>
                  <a:pt x="1178306" y="1716722"/>
                </a:lnTo>
                <a:lnTo>
                  <a:pt x="1179957" y="1717535"/>
                </a:lnTo>
                <a:lnTo>
                  <a:pt x="1182497" y="1715071"/>
                </a:lnTo>
                <a:lnTo>
                  <a:pt x="1185672" y="1713433"/>
                </a:lnTo>
                <a:lnTo>
                  <a:pt x="1182497" y="1710143"/>
                </a:lnTo>
                <a:lnTo>
                  <a:pt x="1180846" y="1707680"/>
                </a:lnTo>
                <a:lnTo>
                  <a:pt x="1178306" y="1706867"/>
                </a:lnTo>
                <a:close/>
              </a:path>
              <a:path w="1801494" h="3059429">
                <a:moveTo>
                  <a:pt x="1047496" y="1131062"/>
                </a:moveTo>
                <a:lnTo>
                  <a:pt x="1048132" y="1135176"/>
                </a:lnTo>
                <a:lnTo>
                  <a:pt x="1048258" y="1140104"/>
                </a:lnTo>
                <a:lnTo>
                  <a:pt x="1049147" y="1145032"/>
                </a:lnTo>
                <a:lnTo>
                  <a:pt x="1055751" y="1135176"/>
                </a:lnTo>
                <a:lnTo>
                  <a:pt x="1047496" y="1131062"/>
                </a:lnTo>
                <a:close/>
              </a:path>
              <a:path w="1801494" h="3059429">
                <a:moveTo>
                  <a:pt x="733933" y="1283017"/>
                </a:moveTo>
                <a:lnTo>
                  <a:pt x="731520" y="1287132"/>
                </a:lnTo>
                <a:lnTo>
                  <a:pt x="728980" y="1290421"/>
                </a:lnTo>
                <a:lnTo>
                  <a:pt x="725678" y="1294523"/>
                </a:lnTo>
                <a:lnTo>
                  <a:pt x="729869" y="1294523"/>
                </a:lnTo>
                <a:lnTo>
                  <a:pt x="733171" y="1295349"/>
                </a:lnTo>
                <a:lnTo>
                  <a:pt x="738124" y="1295349"/>
                </a:lnTo>
                <a:lnTo>
                  <a:pt x="736473" y="1290421"/>
                </a:lnTo>
                <a:lnTo>
                  <a:pt x="734822" y="1287132"/>
                </a:lnTo>
                <a:lnTo>
                  <a:pt x="733933" y="1283017"/>
                </a:lnTo>
                <a:close/>
              </a:path>
              <a:path w="1801494" h="3059429">
                <a:moveTo>
                  <a:pt x="1214501" y="2505257"/>
                </a:moveTo>
                <a:lnTo>
                  <a:pt x="1210437" y="2505257"/>
                </a:lnTo>
                <a:lnTo>
                  <a:pt x="1207897" y="2507723"/>
                </a:lnTo>
                <a:lnTo>
                  <a:pt x="1204595" y="2508542"/>
                </a:lnTo>
                <a:lnTo>
                  <a:pt x="1204595" y="2510189"/>
                </a:lnTo>
                <a:lnTo>
                  <a:pt x="1205484" y="2511007"/>
                </a:lnTo>
                <a:lnTo>
                  <a:pt x="1208786" y="2511831"/>
                </a:lnTo>
                <a:lnTo>
                  <a:pt x="1211199" y="2512649"/>
                </a:lnTo>
                <a:lnTo>
                  <a:pt x="1214501" y="2514291"/>
                </a:lnTo>
                <a:lnTo>
                  <a:pt x="1215390" y="2513473"/>
                </a:lnTo>
                <a:lnTo>
                  <a:pt x="1216152" y="2512649"/>
                </a:lnTo>
                <a:lnTo>
                  <a:pt x="1217041" y="2511831"/>
                </a:lnTo>
                <a:lnTo>
                  <a:pt x="1216152" y="2509365"/>
                </a:lnTo>
                <a:lnTo>
                  <a:pt x="1214501" y="2505257"/>
                </a:lnTo>
                <a:close/>
              </a:path>
              <a:path w="1801494" h="3059429">
                <a:moveTo>
                  <a:pt x="1098550" y="1595970"/>
                </a:moveTo>
                <a:lnTo>
                  <a:pt x="1096899" y="1598434"/>
                </a:lnTo>
                <a:lnTo>
                  <a:pt x="1094359" y="1601724"/>
                </a:lnTo>
                <a:lnTo>
                  <a:pt x="1092708" y="1604187"/>
                </a:lnTo>
                <a:lnTo>
                  <a:pt x="1095248" y="1605826"/>
                </a:lnTo>
                <a:lnTo>
                  <a:pt x="1096010" y="1607477"/>
                </a:lnTo>
                <a:lnTo>
                  <a:pt x="1098550" y="1605013"/>
                </a:lnTo>
                <a:lnTo>
                  <a:pt x="1100963" y="1601724"/>
                </a:lnTo>
                <a:lnTo>
                  <a:pt x="1102614" y="1599260"/>
                </a:lnTo>
                <a:lnTo>
                  <a:pt x="1100963" y="1598434"/>
                </a:lnTo>
                <a:lnTo>
                  <a:pt x="1099312" y="1596796"/>
                </a:lnTo>
                <a:lnTo>
                  <a:pt x="1098550" y="1595970"/>
                </a:lnTo>
                <a:close/>
              </a:path>
              <a:path w="1801494" h="3059429">
                <a:moveTo>
                  <a:pt x="1188974" y="1557375"/>
                </a:moveTo>
                <a:lnTo>
                  <a:pt x="1188212" y="1558188"/>
                </a:lnTo>
                <a:lnTo>
                  <a:pt x="1187323" y="1559013"/>
                </a:lnTo>
                <a:lnTo>
                  <a:pt x="1185672" y="1559826"/>
                </a:lnTo>
                <a:lnTo>
                  <a:pt x="1188974" y="1563116"/>
                </a:lnTo>
                <a:lnTo>
                  <a:pt x="1193165" y="1567218"/>
                </a:lnTo>
                <a:lnTo>
                  <a:pt x="1196467" y="1570507"/>
                </a:lnTo>
                <a:lnTo>
                  <a:pt x="1198118" y="1569694"/>
                </a:lnTo>
                <a:lnTo>
                  <a:pt x="1198880" y="1568869"/>
                </a:lnTo>
                <a:lnTo>
                  <a:pt x="1199769" y="1568043"/>
                </a:lnTo>
                <a:lnTo>
                  <a:pt x="1196467" y="1564767"/>
                </a:lnTo>
                <a:lnTo>
                  <a:pt x="1193165" y="1560652"/>
                </a:lnTo>
                <a:lnTo>
                  <a:pt x="1188974" y="1557375"/>
                </a:lnTo>
                <a:close/>
              </a:path>
              <a:path w="1801494" h="3059429">
                <a:moveTo>
                  <a:pt x="1000633" y="1044816"/>
                </a:moveTo>
                <a:lnTo>
                  <a:pt x="999744" y="1045641"/>
                </a:lnTo>
                <a:lnTo>
                  <a:pt x="998982" y="1046467"/>
                </a:lnTo>
                <a:lnTo>
                  <a:pt x="997331" y="1046467"/>
                </a:lnTo>
                <a:lnTo>
                  <a:pt x="998093" y="1050569"/>
                </a:lnTo>
                <a:lnTo>
                  <a:pt x="998982" y="1053858"/>
                </a:lnTo>
                <a:lnTo>
                  <a:pt x="1001395" y="1060424"/>
                </a:lnTo>
                <a:lnTo>
                  <a:pt x="1004697" y="1055497"/>
                </a:lnTo>
                <a:lnTo>
                  <a:pt x="1007999" y="1053033"/>
                </a:lnTo>
                <a:lnTo>
                  <a:pt x="1007110" y="1051394"/>
                </a:lnTo>
                <a:lnTo>
                  <a:pt x="1005459" y="1048931"/>
                </a:lnTo>
                <a:lnTo>
                  <a:pt x="1002284" y="1047280"/>
                </a:lnTo>
                <a:lnTo>
                  <a:pt x="1000633" y="1044816"/>
                </a:lnTo>
                <a:close/>
              </a:path>
              <a:path w="1801494" h="3059429">
                <a:moveTo>
                  <a:pt x="1007110" y="1040714"/>
                </a:moveTo>
                <a:lnTo>
                  <a:pt x="1003808" y="1042352"/>
                </a:lnTo>
                <a:lnTo>
                  <a:pt x="1003808" y="1044003"/>
                </a:lnTo>
                <a:lnTo>
                  <a:pt x="1004697" y="1045641"/>
                </a:lnTo>
                <a:lnTo>
                  <a:pt x="1005459" y="1048931"/>
                </a:lnTo>
                <a:lnTo>
                  <a:pt x="1007110" y="1046467"/>
                </a:lnTo>
                <a:lnTo>
                  <a:pt x="1008761" y="1044816"/>
                </a:lnTo>
                <a:lnTo>
                  <a:pt x="1008761" y="1043178"/>
                </a:lnTo>
                <a:lnTo>
                  <a:pt x="1007999" y="1042352"/>
                </a:lnTo>
                <a:lnTo>
                  <a:pt x="1007110" y="1040714"/>
                </a:lnTo>
                <a:close/>
              </a:path>
              <a:path w="1801494" h="3059429">
                <a:moveTo>
                  <a:pt x="1229360" y="1030859"/>
                </a:moveTo>
                <a:lnTo>
                  <a:pt x="1229360" y="1044003"/>
                </a:lnTo>
                <a:lnTo>
                  <a:pt x="1231011" y="1045641"/>
                </a:lnTo>
                <a:lnTo>
                  <a:pt x="1241679" y="1042352"/>
                </a:lnTo>
                <a:lnTo>
                  <a:pt x="1235075" y="1035786"/>
                </a:lnTo>
                <a:lnTo>
                  <a:pt x="1229360" y="1030859"/>
                </a:lnTo>
                <a:close/>
              </a:path>
              <a:path w="1801494" h="3059429">
                <a:moveTo>
                  <a:pt x="1215390" y="1036612"/>
                </a:moveTo>
                <a:lnTo>
                  <a:pt x="1215390" y="1037424"/>
                </a:lnTo>
                <a:lnTo>
                  <a:pt x="1214501" y="1039063"/>
                </a:lnTo>
                <a:lnTo>
                  <a:pt x="1214501" y="1039888"/>
                </a:lnTo>
                <a:lnTo>
                  <a:pt x="1216152" y="1040714"/>
                </a:lnTo>
                <a:lnTo>
                  <a:pt x="1217803" y="1040714"/>
                </a:lnTo>
                <a:lnTo>
                  <a:pt x="1219454" y="1039888"/>
                </a:lnTo>
                <a:lnTo>
                  <a:pt x="1222756" y="1039063"/>
                </a:lnTo>
                <a:lnTo>
                  <a:pt x="1217041" y="1037424"/>
                </a:lnTo>
                <a:lnTo>
                  <a:pt x="1216152" y="1037424"/>
                </a:lnTo>
                <a:lnTo>
                  <a:pt x="1215390" y="1036612"/>
                </a:lnTo>
                <a:close/>
              </a:path>
              <a:path w="1801494" h="3059429">
                <a:moveTo>
                  <a:pt x="1226058" y="1023467"/>
                </a:moveTo>
                <a:lnTo>
                  <a:pt x="1223645" y="1025931"/>
                </a:lnTo>
                <a:lnTo>
                  <a:pt x="1221105" y="1028395"/>
                </a:lnTo>
                <a:lnTo>
                  <a:pt x="1218692" y="1030859"/>
                </a:lnTo>
                <a:lnTo>
                  <a:pt x="1219454" y="1031671"/>
                </a:lnTo>
                <a:lnTo>
                  <a:pt x="1220343" y="1032497"/>
                </a:lnTo>
                <a:lnTo>
                  <a:pt x="1221994" y="1033322"/>
                </a:lnTo>
                <a:lnTo>
                  <a:pt x="1223645" y="1030033"/>
                </a:lnTo>
                <a:lnTo>
                  <a:pt x="1224407" y="1026744"/>
                </a:lnTo>
                <a:lnTo>
                  <a:pt x="1226058" y="1023467"/>
                </a:lnTo>
                <a:close/>
              </a:path>
              <a:path w="1801494" h="3059429">
                <a:moveTo>
                  <a:pt x="1226058" y="1021816"/>
                </a:moveTo>
                <a:lnTo>
                  <a:pt x="1225169" y="1021816"/>
                </a:lnTo>
                <a:lnTo>
                  <a:pt x="1225169" y="1023467"/>
                </a:lnTo>
                <a:lnTo>
                  <a:pt x="1226058" y="1022642"/>
                </a:lnTo>
                <a:lnTo>
                  <a:pt x="1226058" y="1021816"/>
                </a:lnTo>
                <a:close/>
              </a:path>
              <a:path w="1801494" h="3059429">
                <a:moveTo>
                  <a:pt x="1229360" y="1010323"/>
                </a:moveTo>
                <a:lnTo>
                  <a:pt x="1229360" y="1016889"/>
                </a:lnTo>
                <a:lnTo>
                  <a:pt x="1226820" y="1021816"/>
                </a:lnTo>
                <a:lnTo>
                  <a:pt x="1229360" y="1020178"/>
                </a:lnTo>
                <a:lnTo>
                  <a:pt x="1231773" y="1018540"/>
                </a:lnTo>
                <a:lnTo>
                  <a:pt x="1235075" y="1016063"/>
                </a:lnTo>
                <a:lnTo>
                  <a:pt x="1239266" y="1016063"/>
                </a:lnTo>
                <a:lnTo>
                  <a:pt x="1238377" y="1015250"/>
                </a:lnTo>
                <a:lnTo>
                  <a:pt x="1237615" y="1014425"/>
                </a:lnTo>
                <a:lnTo>
                  <a:pt x="1236726" y="1014425"/>
                </a:lnTo>
                <a:lnTo>
                  <a:pt x="1237615" y="1013612"/>
                </a:lnTo>
                <a:lnTo>
                  <a:pt x="1238377" y="1012786"/>
                </a:lnTo>
                <a:lnTo>
                  <a:pt x="1240028" y="1012786"/>
                </a:lnTo>
                <a:lnTo>
                  <a:pt x="1234714" y="1011148"/>
                </a:lnTo>
                <a:lnTo>
                  <a:pt x="1230122" y="1011148"/>
                </a:lnTo>
                <a:lnTo>
                  <a:pt x="1229360" y="1010323"/>
                </a:lnTo>
                <a:close/>
              </a:path>
              <a:path w="1801494" h="3059429">
                <a:moveTo>
                  <a:pt x="1239266" y="1016063"/>
                </a:moveTo>
                <a:lnTo>
                  <a:pt x="1235075" y="1016063"/>
                </a:lnTo>
                <a:lnTo>
                  <a:pt x="1235075" y="1016889"/>
                </a:lnTo>
                <a:lnTo>
                  <a:pt x="1235964" y="1017714"/>
                </a:lnTo>
                <a:lnTo>
                  <a:pt x="1236726" y="1016889"/>
                </a:lnTo>
                <a:lnTo>
                  <a:pt x="1237615" y="1016889"/>
                </a:lnTo>
                <a:lnTo>
                  <a:pt x="1239266" y="1016063"/>
                </a:lnTo>
                <a:close/>
              </a:path>
              <a:path w="1801494" h="3059429">
                <a:moveTo>
                  <a:pt x="1229360" y="1009497"/>
                </a:moveTo>
                <a:lnTo>
                  <a:pt x="1229360" y="1010323"/>
                </a:lnTo>
                <a:lnTo>
                  <a:pt x="1230122" y="1011148"/>
                </a:lnTo>
                <a:lnTo>
                  <a:pt x="1231011" y="1011148"/>
                </a:lnTo>
                <a:lnTo>
                  <a:pt x="1231773" y="1010323"/>
                </a:lnTo>
                <a:lnTo>
                  <a:pt x="1232037" y="1010323"/>
                </a:lnTo>
                <a:lnTo>
                  <a:pt x="1229360" y="1009497"/>
                </a:lnTo>
                <a:close/>
              </a:path>
              <a:path w="1801494" h="3059429">
                <a:moveTo>
                  <a:pt x="1232037" y="1010323"/>
                </a:moveTo>
                <a:lnTo>
                  <a:pt x="1231773" y="1010323"/>
                </a:lnTo>
                <a:lnTo>
                  <a:pt x="1231011" y="1011148"/>
                </a:lnTo>
                <a:lnTo>
                  <a:pt x="1234714" y="1011148"/>
                </a:lnTo>
                <a:lnTo>
                  <a:pt x="1232037" y="1010323"/>
                </a:lnTo>
                <a:close/>
              </a:path>
              <a:path w="1801494" h="3059429">
                <a:moveTo>
                  <a:pt x="1235075" y="1007033"/>
                </a:moveTo>
                <a:lnTo>
                  <a:pt x="1226820" y="1007033"/>
                </a:lnTo>
                <a:lnTo>
                  <a:pt x="1226820" y="1007859"/>
                </a:lnTo>
                <a:lnTo>
                  <a:pt x="1227709" y="1007859"/>
                </a:lnTo>
                <a:lnTo>
                  <a:pt x="1228471" y="1008672"/>
                </a:lnTo>
                <a:lnTo>
                  <a:pt x="1229360" y="1010323"/>
                </a:lnTo>
                <a:lnTo>
                  <a:pt x="1229360" y="1009497"/>
                </a:lnTo>
                <a:lnTo>
                  <a:pt x="1235075" y="1009497"/>
                </a:lnTo>
                <a:lnTo>
                  <a:pt x="1235075" y="1007033"/>
                </a:lnTo>
                <a:close/>
              </a:path>
              <a:path w="1801494" h="3059429">
                <a:moveTo>
                  <a:pt x="1233424" y="1009497"/>
                </a:moveTo>
                <a:lnTo>
                  <a:pt x="1229360" y="1009497"/>
                </a:lnTo>
                <a:lnTo>
                  <a:pt x="1232037" y="1010323"/>
                </a:lnTo>
                <a:lnTo>
                  <a:pt x="1232662" y="1010323"/>
                </a:lnTo>
                <a:lnTo>
                  <a:pt x="1233424" y="1009497"/>
                </a:lnTo>
                <a:close/>
              </a:path>
              <a:path w="1801494" h="3059429">
                <a:moveTo>
                  <a:pt x="1230122" y="1000467"/>
                </a:moveTo>
                <a:lnTo>
                  <a:pt x="1228471" y="1000467"/>
                </a:lnTo>
                <a:lnTo>
                  <a:pt x="1227709" y="1002931"/>
                </a:lnTo>
                <a:lnTo>
                  <a:pt x="1226820" y="1005395"/>
                </a:lnTo>
                <a:lnTo>
                  <a:pt x="1226058" y="1007033"/>
                </a:lnTo>
                <a:lnTo>
                  <a:pt x="1234313" y="1007033"/>
                </a:lnTo>
                <a:lnTo>
                  <a:pt x="1232662" y="1005395"/>
                </a:lnTo>
                <a:lnTo>
                  <a:pt x="1231773" y="1004570"/>
                </a:lnTo>
                <a:lnTo>
                  <a:pt x="1230122" y="1004570"/>
                </a:lnTo>
                <a:lnTo>
                  <a:pt x="1231011" y="1003744"/>
                </a:lnTo>
                <a:lnTo>
                  <a:pt x="1231011" y="1002931"/>
                </a:lnTo>
                <a:lnTo>
                  <a:pt x="1231773" y="1002106"/>
                </a:lnTo>
                <a:lnTo>
                  <a:pt x="1231011" y="1001280"/>
                </a:lnTo>
                <a:lnTo>
                  <a:pt x="1230122" y="1000467"/>
                </a:lnTo>
                <a:close/>
              </a:path>
              <a:path w="1801494" h="3059429">
                <a:moveTo>
                  <a:pt x="911733" y="1496580"/>
                </a:moveTo>
                <a:lnTo>
                  <a:pt x="910844" y="1496580"/>
                </a:lnTo>
                <a:lnTo>
                  <a:pt x="911733" y="1497406"/>
                </a:lnTo>
                <a:lnTo>
                  <a:pt x="911733" y="1496580"/>
                </a:lnTo>
                <a:close/>
              </a:path>
              <a:path w="1801494" h="3059429">
                <a:moveTo>
                  <a:pt x="1565148" y="390169"/>
                </a:moveTo>
                <a:lnTo>
                  <a:pt x="1561846" y="390169"/>
                </a:lnTo>
                <a:lnTo>
                  <a:pt x="1561846" y="392633"/>
                </a:lnTo>
                <a:lnTo>
                  <a:pt x="1560957" y="395097"/>
                </a:lnTo>
                <a:lnTo>
                  <a:pt x="1561846" y="395097"/>
                </a:lnTo>
                <a:lnTo>
                  <a:pt x="1568323" y="396735"/>
                </a:lnTo>
                <a:lnTo>
                  <a:pt x="1572514" y="396735"/>
                </a:lnTo>
                <a:lnTo>
                  <a:pt x="1572514" y="390994"/>
                </a:lnTo>
                <a:lnTo>
                  <a:pt x="1569212" y="390994"/>
                </a:lnTo>
                <a:lnTo>
                  <a:pt x="1565148" y="390169"/>
                </a:lnTo>
                <a:close/>
              </a:path>
              <a:path w="1801494" h="3059429">
                <a:moveTo>
                  <a:pt x="1099312" y="1235379"/>
                </a:moveTo>
                <a:lnTo>
                  <a:pt x="1094359" y="1240307"/>
                </a:lnTo>
                <a:lnTo>
                  <a:pt x="1097661" y="1241958"/>
                </a:lnTo>
                <a:lnTo>
                  <a:pt x="1100963" y="1244422"/>
                </a:lnTo>
                <a:lnTo>
                  <a:pt x="1103503" y="1246060"/>
                </a:lnTo>
                <a:lnTo>
                  <a:pt x="1104265" y="1245235"/>
                </a:lnTo>
                <a:lnTo>
                  <a:pt x="1105916" y="1244422"/>
                </a:lnTo>
                <a:lnTo>
                  <a:pt x="1106678" y="1243596"/>
                </a:lnTo>
                <a:lnTo>
                  <a:pt x="1104265" y="1241132"/>
                </a:lnTo>
                <a:lnTo>
                  <a:pt x="1101852" y="1237843"/>
                </a:lnTo>
                <a:lnTo>
                  <a:pt x="1099312" y="1235379"/>
                </a:lnTo>
                <a:close/>
              </a:path>
              <a:path w="1801494" h="3059429">
                <a:moveTo>
                  <a:pt x="1099312" y="1306017"/>
                </a:moveTo>
                <a:lnTo>
                  <a:pt x="1100201" y="1318348"/>
                </a:lnTo>
                <a:lnTo>
                  <a:pt x="1104265" y="1315059"/>
                </a:lnTo>
                <a:lnTo>
                  <a:pt x="1106678" y="1311770"/>
                </a:lnTo>
                <a:lnTo>
                  <a:pt x="1110869" y="1308481"/>
                </a:lnTo>
                <a:lnTo>
                  <a:pt x="1099312" y="1306017"/>
                </a:lnTo>
                <a:close/>
              </a:path>
              <a:path w="1801494" h="3059429">
                <a:moveTo>
                  <a:pt x="1170940" y="2230912"/>
                </a:moveTo>
                <a:lnTo>
                  <a:pt x="1168400" y="2230912"/>
                </a:lnTo>
                <a:lnTo>
                  <a:pt x="1168400" y="2239128"/>
                </a:lnTo>
                <a:lnTo>
                  <a:pt x="1171702" y="2234196"/>
                </a:lnTo>
                <a:lnTo>
                  <a:pt x="1174242" y="2231736"/>
                </a:lnTo>
                <a:lnTo>
                  <a:pt x="1170940" y="2230912"/>
                </a:lnTo>
                <a:close/>
              </a:path>
              <a:path w="1801494" h="3059429">
                <a:moveTo>
                  <a:pt x="1172591" y="2080596"/>
                </a:moveTo>
                <a:lnTo>
                  <a:pt x="1170940" y="2080596"/>
                </a:lnTo>
                <a:lnTo>
                  <a:pt x="1169289" y="2083061"/>
                </a:lnTo>
                <a:lnTo>
                  <a:pt x="1168400" y="2085528"/>
                </a:lnTo>
                <a:lnTo>
                  <a:pt x="1166749" y="2087988"/>
                </a:lnTo>
                <a:lnTo>
                  <a:pt x="1171702" y="2090454"/>
                </a:lnTo>
                <a:lnTo>
                  <a:pt x="1172591" y="2087988"/>
                </a:lnTo>
                <a:lnTo>
                  <a:pt x="1174242" y="2085528"/>
                </a:lnTo>
                <a:lnTo>
                  <a:pt x="1175004" y="2082238"/>
                </a:lnTo>
                <a:lnTo>
                  <a:pt x="1173353" y="2081419"/>
                </a:lnTo>
                <a:lnTo>
                  <a:pt x="1172591" y="2080596"/>
                </a:lnTo>
                <a:close/>
              </a:path>
              <a:path w="1801494" h="3059429">
                <a:moveTo>
                  <a:pt x="1165098" y="2077312"/>
                </a:moveTo>
                <a:lnTo>
                  <a:pt x="1165098" y="2083061"/>
                </a:lnTo>
                <a:lnTo>
                  <a:pt x="1165987" y="2083061"/>
                </a:lnTo>
                <a:lnTo>
                  <a:pt x="1166749" y="2082238"/>
                </a:lnTo>
                <a:lnTo>
                  <a:pt x="1167638" y="2082238"/>
                </a:lnTo>
                <a:lnTo>
                  <a:pt x="1166749" y="2081419"/>
                </a:lnTo>
                <a:lnTo>
                  <a:pt x="1165987" y="2079777"/>
                </a:lnTo>
                <a:lnTo>
                  <a:pt x="1165098" y="2077312"/>
                </a:lnTo>
                <a:close/>
              </a:path>
              <a:path w="1801494" h="3059429">
                <a:moveTo>
                  <a:pt x="1197229" y="1589405"/>
                </a:moveTo>
                <a:lnTo>
                  <a:pt x="1193927" y="1595970"/>
                </a:lnTo>
                <a:lnTo>
                  <a:pt x="1193165" y="1600898"/>
                </a:lnTo>
                <a:lnTo>
                  <a:pt x="1203833" y="1598434"/>
                </a:lnTo>
                <a:lnTo>
                  <a:pt x="1201420" y="1594332"/>
                </a:lnTo>
                <a:lnTo>
                  <a:pt x="1198880" y="1591868"/>
                </a:lnTo>
                <a:lnTo>
                  <a:pt x="1197229" y="1589405"/>
                </a:lnTo>
                <a:close/>
              </a:path>
              <a:path w="1801494" h="3059429">
                <a:moveTo>
                  <a:pt x="1228471" y="2392728"/>
                </a:moveTo>
                <a:lnTo>
                  <a:pt x="1226820" y="2392728"/>
                </a:lnTo>
                <a:lnTo>
                  <a:pt x="1226058" y="2393547"/>
                </a:lnTo>
                <a:lnTo>
                  <a:pt x="1224407" y="2393547"/>
                </a:lnTo>
                <a:lnTo>
                  <a:pt x="1226058" y="2396836"/>
                </a:lnTo>
                <a:lnTo>
                  <a:pt x="1226820" y="2400121"/>
                </a:lnTo>
                <a:lnTo>
                  <a:pt x="1227709" y="2403405"/>
                </a:lnTo>
                <a:lnTo>
                  <a:pt x="1228471" y="2403405"/>
                </a:lnTo>
                <a:lnTo>
                  <a:pt x="1230122" y="2402586"/>
                </a:lnTo>
                <a:lnTo>
                  <a:pt x="1231011" y="2402586"/>
                </a:lnTo>
                <a:lnTo>
                  <a:pt x="1230122" y="2399296"/>
                </a:lnTo>
                <a:lnTo>
                  <a:pt x="1229360" y="2396012"/>
                </a:lnTo>
                <a:lnTo>
                  <a:pt x="1228471" y="2392728"/>
                </a:lnTo>
                <a:close/>
              </a:path>
              <a:path w="1801494" h="3059429">
                <a:moveTo>
                  <a:pt x="1237615" y="2809175"/>
                </a:moveTo>
                <a:lnTo>
                  <a:pt x="1232662" y="2810817"/>
                </a:lnTo>
                <a:lnTo>
                  <a:pt x="1229360" y="2811640"/>
                </a:lnTo>
                <a:lnTo>
                  <a:pt x="1225169" y="2812459"/>
                </a:lnTo>
                <a:lnTo>
                  <a:pt x="1232662" y="2820673"/>
                </a:lnTo>
                <a:lnTo>
                  <a:pt x="1235075" y="2817389"/>
                </a:lnTo>
                <a:lnTo>
                  <a:pt x="1237615" y="2809175"/>
                </a:lnTo>
                <a:close/>
              </a:path>
              <a:path w="1801494" h="3059429">
                <a:moveTo>
                  <a:pt x="1188212" y="2005850"/>
                </a:moveTo>
                <a:lnTo>
                  <a:pt x="1183259" y="2018173"/>
                </a:lnTo>
                <a:lnTo>
                  <a:pt x="1184910" y="2018991"/>
                </a:lnTo>
                <a:lnTo>
                  <a:pt x="1185672" y="2019815"/>
                </a:lnTo>
                <a:lnTo>
                  <a:pt x="1187323" y="2019815"/>
                </a:lnTo>
                <a:lnTo>
                  <a:pt x="1188974" y="2015707"/>
                </a:lnTo>
                <a:lnTo>
                  <a:pt x="1190625" y="2010780"/>
                </a:lnTo>
                <a:lnTo>
                  <a:pt x="1191947" y="2007491"/>
                </a:lnTo>
                <a:lnTo>
                  <a:pt x="1190625" y="2007491"/>
                </a:lnTo>
                <a:lnTo>
                  <a:pt x="1189863" y="2006673"/>
                </a:lnTo>
                <a:lnTo>
                  <a:pt x="1188212" y="2005850"/>
                </a:lnTo>
                <a:close/>
              </a:path>
              <a:path w="1801494" h="3059429">
                <a:moveTo>
                  <a:pt x="1192276" y="2006673"/>
                </a:moveTo>
                <a:lnTo>
                  <a:pt x="1190625" y="2007491"/>
                </a:lnTo>
                <a:lnTo>
                  <a:pt x="1191947" y="2007491"/>
                </a:lnTo>
                <a:lnTo>
                  <a:pt x="1192276" y="2006673"/>
                </a:lnTo>
                <a:close/>
              </a:path>
              <a:path w="1801494" h="3059429">
                <a:moveTo>
                  <a:pt x="1198880" y="2750854"/>
                </a:moveTo>
                <a:lnTo>
                  <a:pt x="1198118" y="2751677"/>
                </a:lnTo>
                <a:lnTo>
                  <a:pt x="1198118" y="2752496"/>
                </a:lnTo>
                <a:lnTo>
                  <a:pt x="1197229" y="2753319"/>
                </a:lnTo>
                <a:lnTo>
                  <a:pt x="1201420" y="2755785"/>
                </a:lnTo>
                <a:lnTo>
                  <a:pt x="1206246" y="2758245"/>
                </a:lnTo>
                <a:lnTo>
                  <a:pt x="1210437" y="2761535"/>
                </a:lnTo>
                <a:lnTo>
                  <a:pt x="1211199" y="2759892"/>
                </a:lnTo>
                <a:lnTo>
                  <a:pt x="1211199" y="2759068"/>
                </a:lnTo>
                <a:lnTo>
                  <a:pt x="1212088" y="2758245"/>
                </a:lnTo>
                <a:lnTo>
                  <a:pt x="1207897" y="2755785"/>
                </a:lnTo>
                <a:lnTo>
                  <a:pt x="1203071" y="2753319"/>
                </a:lnTo>
                <a:lnTo>
                  <a:pt x="1198880" y="2750854"/>
                </a:lnTo>
                <a:close/>
              </a:path>
              <a:path w="1801494" h="3059429">
                <a:moveTo>
                  <a:pt x="1247394" y="1157351"/>
                </a:moveTo>
                <a:lnTo>
                  <a:pt x="1242568" y="1157351"/>
                </a:lnTo>
                <a:lnTo>
                  <a:pt x="1243220" y="1162278"/>
                </a:lnTo>
                <a:lnTo>
                  <a:pt x="1243330" y="1167206"/>
                </a:lnTo>
                <a:lnTo>
                  <a:pt x="1244219" y="1171321"/>
                </a:lnTo>
                <a:lnTo>
                  <a:pt x="1246632" y="1171321"/>
                </a:lnTo>
                <a:lnTo>
                  <a:pt x="1248283" y="1170495"/>
                </a:lnTo>
                <a:lnTo>
                  <a:pt x="1248283" y="1166380"/>
                </a:lnTo>
                <a:lnTo>
                  <a:pt x="1247394" y="1162278"/>
                </a:lnTo>
                <a:lnTo>
                  <a:pt x="1247394" y="1157351"/>
                </a:lnTo>
                <a:close/>
              </a:path>
              <a:path w="1801494" h="3059429">
                <a:moveTo>
                  <a:pt x="1212088" y="2276087"/>
                </a:moveTo>
                <a:lnTo>
                  <a:pt x="1210437" y="2281017"/>
                </a:lnTo>
                <a:lnTo>
                  <a:pt x="1208786" y="2285126"/>
                </a:lnTo>
                <a:lnTo>
                  <a:pt x="1207897" y="2290052"/>
                </a:lnTo>
                <a:lnTo>
                  <a:pt x="1208786" y="2290875"/>
                </a:lnTo>
                <a:lnTo>
                  <a:pt x="1210437" y="2290875"/>
                </a:lnTo>
                <a:lnTo>
                  <a:pt x="1211199" y="2291694"/>
                </a:lnTo>
                <a:lnTo>
                  <a:pt x="1217803" y="2287586"/>
                </a:lnTo>
                <a:lnTo>
                  <a:pt x="1213739" y="2281017"/>
                </a:lnTo>
                <a:lnTo>
                  <a:pt x="1212088" y="2276087"/>
                </a:lnTo>
                <a:close/>
              </a:path>
              <a:path w="1801494" h="3059429">
                <a:moveTo>
                  <a:pt x="1284478" y="1032497"/>
                </a:moveTo>
                <a:lnTo>
                  <a:pt x="1274572" y="1034961"/>
                </a:lnTo>
                <a:lnTo>
                  <a:pt x="1274572" y="1036612"/>
                </a:lnTo>
                <a:lnTo>
                  <a:pt x="1275461" y="1038250"/>
                </a:lnTo>
                <a:lnTo>
                  <a:pt x="1275461" y="1039888"/>
                </a:lnTo>
                <a:lnTo>
                  <a:pt x="1278763" y="1039063"/>
                </a:lnTo>
                <a:lnTo>
                  <a:pt x="1282827" y="1038250"/>
                </a:lnTo>
                <a:lnTo>
                  <a:pt x="1286129" y="1037424"/>
                </a:lnTo>
                <a:lnTo>
                  <a:pt x="1285240" y="1035786"/>
                </a:lnTo>
                <a:lnTo>
                  <a:pt x="1285240" y="1034135"/>
                </a:lnTo>
                <a:lnTo>
                  <a:pt x="1284478" y="1032497"/>
                </a:lnTo>
                <a:close/>
              </a:path>
              <a:path w="1801494" h="3059429">
                <a:moveTo>
                  <a:pt x="1035177" y="984034"/>
                </a:moveTo>
                <a:lnTo>
                  <a:pt x="1033526" y="984859"/>
                </a:lnTo>
                <a:lnTo>
                  <a:pt x="1031875" y="984859"/>
                </a:lnTo>
                <a:lnTo>
                  <a:pt x="1030224" y="985672"/>
                </a:lnTo>
                <a:lnTo>
                  <a:pt x="1031875" y="988148"/>
                </a:lnTo>
                <a:lnTo>
                  <a:pt x="1032637" y="990612"/>
                </a:lnTo>
                <a:lnTo>
                  <a:pt x="1034288" y="993889"/>
                </a:lnTo>
                <a:lnTo>
                  <a:pt x="1036828" y="993063"/>
                </a:lnTo>
                <a:lnTo>
                  <a:pt x="1037590" y="993063"/>
                </a:lnTo>
                <a:lnTo>
                  <a:pt x="1036828" y="989787"/>
                </a:lnTo>
                <a:lnTo>
                  <a:pt x="1035939" y="986497"/>
                </a:lnTo>
                <a:lnTo>
                  <a:pt x="1035177" y="984034"/>
                </a:lnTo>
                <a:close/>
              </a:path>
              <a:path w="1801494" h="3059429">
                <a:moveTo>
                  <a:pt x="1198118" y="2359049"/>
                </a:moveTo>
                <a:lnTo>
                  <a:pt x="1196467" y="2362333"/>
                </a:lnTo>
                <a:lnTo>
                  <a:pt x="1194816" y="2366440"/>
                </a:lnTo>
                <a:lnTo>
                  <a:pt x="1193165" y="2369729"/>
                </a:lnTo>
                <a:lnTo>
                  <a:pt x="1203833" y="2368082"/>
                </a:lnTo>
                <a:lnTo>
                  <a:pt x="1198118" y="2359049"/>
                </a:lnTo>
                <a:close/>
              </a:path>
              <a:path w="1801494" h="3059429">
                <a:moveTo>
                  <a:pt x="1150366" y="2629286"/>
                </a:moveTo>
                <a:lnTo>
                  <a:pt x="1149477" y="2629286"/>
                </a:lnTo>
                <a:lnTo>
                  <a:pt x="1149477" y="2632575"/>
                </a:lnTo>
                <a:lnTo>
                  <a:pt x="1148715" y="2635859"/>
                </a:lnTo>
                <a:lnTo>
                  <a:pt x="1148715" y="2639143"/>
                </a:lnTo>
                <a:lnTo>
                  <a:pt x="1152779" y="2637501"/>
                </a:lnTo>
                <a:lnTo>
                  <a:pt x="1156081" y="2636682"/>
                </a:lnTo>
                <a:lnTo>
                  <a:pt x="1152017" y="2630933"/>
                </a:lnTo>
                <a:lnTo>
                  <a:pt x="1151128" y="2630109"/>
                </a:lnTo>
                <a:lnTo>
                  <a:pt x="1150366" y="2629286"/>
                </a:lnTo>
                <a:close/>
              </a:path>
              <a:path w="1801494" h="3059429">
                <a:moveTo>
                  <a:pt x="1241679" y="2116737"/>
                </a:moveTo>
                <a:lnTo>
                  <a:pt x="1240917" y="2117559"/>
                </a:lnTo>
                <a:lnTo>
                  <a:pt x="1240028" y="2119202"/>
                </a:lnTo>
                <a:lnTo>
                  <a:pt x="1239266" y="2120026"/>
                </a:lnTo>
                <a:lnTo>
                  <a:pt x="1242568" y="2122486"/>
                </a:lnTo>
                <a:lnTo>
                  <a:pt x="1245743" y="2124952"/>
                </a:lnTo>
                <a:lnTo>
                  <a:pt x="1249045" y="2127417"/>
                </a:lnTo>
                <a:lnTo>
                  <a:pt x="1249934" y="2126594"/>
                </a:lnTo>
                <a:lnTo>
                  <a:pt x="1250696" y="2125775"/>
                </a:lnTo>
                <a:lnTo>
                  <a:pt x="1251585" y="2124952"/>
                </a:lnTo>
                <a:lnTo>
                  <a:pt x="1244981" y="2120026"/>
                </a:lnTo>
                <a:lnTo>
                  <a:pt x="1241679" y="2116737"/>
                </a:lnTo>
                <a:close/>
              </a:path>
              <a:path w="1801494" h="3059429">
                <a:moveTo>
                  <a:pt x="1109980" y="1345450"/>
                </a:moveTo>
                <a:lnTo>
                  <a:pt x="1111631" y="1351203"/>
                </a:lnTo>
                <a:lnTo>
                  <a:pt x="1113282" y="1355305"/>
                </a:lnTo>
                <a:lnTo>
                  <a:pt x="1114171" y="1358595"/>
                </a:lnTo>
                <a:lnTo>
                  <a:pt x="1116584" y="1357769"/>
                </a:lnTo>
                <a:lnTo>
                  <a:pt x="1117473" y="1357769"/>
                </a:lnTo>
                <a:lnTo>
                  <a:pt x="1115822" y="1353667"/>
                </a:lnTo>
                <a:lnTo>
                  <a:pt x="1114933" y="1350378"/>
                </a:lnTo>
                <a:lnTo>
                  <a:pt x="1113282" y="1346276"/>
                </a:lnTo>
                <a:lnTo>
                  <a:pt x="1109980" y="1345450"/>
                </a:lnTo>
                <a:close/>
              </a:path>
              <a:path w="1801494" h="3059429">
                <a:moveTo>
                  <a:pt x="1437513" y="742543"/>
                </a:moveTo>
                <a:lnTo>
                  <a:pt x="1434211" y="742543"/>
                </a:lnTo>
                <a:lnTo>
                  <a:pt x="1437513" y="747471"/>
                </a:lnTo>
                <a:lnTo>
                  <a:pt x="1438402" y="749109"/>
                </a:lnTo>
                <a:lnTo>
                  <a:pt x="1439164" y="747471"/>
                </a:lnTo>
                <a:lnTo>
                  <a:pt x="1440053" y="745832"/>
                </a:lnTo>
                <a:lnTo>
                  <a:pt x="1441704" y="743369"/>
                </a:lnTo>
                <a:lnTo>
                  <a:pt x="1440053" y="743369"/>
                </a:lnTo>
                <a:lnTo>
                  <a:pt x="1437513" y="742543"/>
                </a:lnTo>
                <a:close/>
              </a:path>
              <a:path w="1801494" h="3059429">
                <a:moveTo>
                  <a:pt x="1439164" y="740079"/>
                </a:moveTo>
                <a:lnTo>
                  <a:pt x="1438402" y="740905"/>
                </a:lnTo>
                <a:lnTo>
                  <a:pt x="1437513" y="741718"/>
                </a:lnTo>
                <a:lnTo>
                  <a:pt x="1438402" y="741718"/>
                </a:lnTo>
                <a:lnTo>
                  <a:pt x="1439164" y="742543"/>
                </a:lnTo>
                <a:lnTo>
                  <a:pt x="1440053" y="741718"/>
                </a:lnTo>
                <a:lnTo>
                  <a:pt x="1440053" y="740905"/>
                </a:lnTo>
                <a:lnTo>
                  <a:pt x="1439164" y="740905"/>
                </a:lnTo>
                <a:lnTo>
                  <a:pt x="1439164" y="740079"/>
                </a:lnTo>
                <a:close/>
              </a:path>
              <a:path w="1801494" h="3059429">
                <a:moveTo>
                  <a:pt x="1401318" y="764717"/>
                </a:moveTo>
                <a:lnTo>
                  <a:pt x="1399667" y="765543"/>
                </a:lnTo>
                <a:lnTo>
                  <a:pt x="1398905" y="766368"/>
                </a:lnTo>
                <a:lnTo>
                  <a:pt x="1397254" y="767194"/>
                </a:lnTo>
                <a:lnTo>
                  <a:pt x="1399667" y="770470"/>
                </a:lnTo>
                <a:lnTo>
                  <a:pt x="1401318" y="773760"/>
                </a:lnTo>
                <a:lnTo>
                  <a:pt x="1403858" y="776224"/>
                </a:lnTo>
                <a:lnTo>
                  <a:pt x="1404620" y="775398"/>
                </a:lnTo>
                <a:lnTo>
                  <a:pt x="1406271" y="774585"/>
                </a:lnTo>
                <a:lnTo>
                  <a:pt x="1401318" y="764717"/>
                </a:lnTo>
                <a:close/>
              </a:path>
              <a:path w="1801494" h="3059429">
                <a:moveTo>
                  <a:pt x="1151128" y="1864572"/>
                </a:moveTo>
                <a:lnTo>
                  <a:pt x="1150366" y="1864572"/>
                </a:lnTo>
                <a:lnTo>
                  <a:pt x="1150366" y="1867856"/>
                </a:lnTo>
                <a:lnTo>
                  <a:pt x="1151128" y="1871964"/>
                </a:lnTo>
                <a:lnTo>
                  <a:pt x="1151128" y="1875249"/>
                </a:lnTo>
                <a:lnTo>
                  <a:pt x="1152017" y="1871140"/>
                </a:lnTo>
                <a:lnTo>
                  <a:pt x="1152779" y="1867856"/>
                </a:lnTo>
                <a:lnTo>
                  <a:pt x="1152779" y="1865391"/>
                </a:lnTo>
                <a:lnTo>
                  <a:pt x="1152017" y="1865391"/>
                </a:lnTo>
                <a:lnTo>
                  <a:pt x="1151128" y="1864572"/>
                </a:lnTo>
                <a:close/>
              </a:path>
              <a:path w="1801494" h="3059429">
                <a:moveTo>
                  <a:pt x="1246632" y="1191031"/>
                </a:moveTo>
                <a:lnTo>
                  <a:pt x="1245743" y="1194320"/>
                </a:lnTo>
                <a:lnTo>
                  <a:pt x="1244981" y="1196771"/>
                </a:lnTo>
                <a:lnTo>
                  <a:pt x="1244981" y="1200061"/>
                </a:lnTo>
                <a:lnTo>
                  <a:pt x="1247394" y="1200886"/>
                </a:lnTo>
                <a:lnTo>
                  <a:pt x="1248283" y="1200886"/>
                </a:lnTo>
                <a:lnTo>
                  <a:pt x="1249045" y="1197597"/>
                </a:lnTo>
                <a:lnTo>
                  <a:pt x="1249934" y="1195133"/>
                </a:lnTo>
                <a:lnTo>
                  <a:pt x="1250696" y="1191844"/>
                </a:lnTo>
                <a:lnTo>
                  <a:pt x="1248283" y="1191844"/>
                </a:lnTo>
                <a:lnTo>
                  <a:pt x="1246632" y="1191031"/>
                </a:lnTo>
                <a:close/>
              </a:path>
              <a:path w="1801494" h="3059429">
                <a:moveTo>
                  <a:pt x="1073023" y="1181176"/>
                </a:moveTo>
                <a:lnTo>
                  <a:pt x="1067181" y="1181176"/>
                </a:lnTo>
                <a:lnTo>
                  <a:pt x="1068070" y="1181989"/>
                </a:lnTo>
                <a:lnTo>
                  <a:pt x="1068832" y="1181989"/>
                </a:lnTo>
                <a:lnTo>
                  <a:pt x="1068832" y="1182814"/>
                </a:lnTo>
                <a:lnTo>
                  <a:pt x="1070483" y="1182814"/>
                </a:lnTo>
                <a:lnTo>
                  <a:pt x="1073023" y="1181176"/>
                </a:lnTo>
                <a:close/>
              </a:path>
              <a:path w="1801494" h="3059429">
                <a:moveTo>
                  <a:pt x="1068832" y="1170495"/>
                </a:moveTo>
                <a:lnTo>
                  <a:pt x="1068070" y="1172959"/>
                </a:lnTo>
                <a:lnTo>
                  <a:pt x="1066419" y="1174597"/>
                </a:lnTo>
                <a:lnTo>
                  <a:pt x="1066419" y="1176248"/>
                </a:lnTo>
                <a:lnTo>
                  <a:pt x="1065530" y="1177061"/>
                </a:lnTo>
                <a:lnTo>
                  <a:pt x="1064768" y="1177886"/>
                </a:lnTo>
                <a:lnTo>
                  <a:pt x="1064768" y="1178712"/>
                </a:lnTo>
                <a:lnTo>
                  <a:pt x="1065530" y="1179525"/>
                </a:lnTo>
                <a:lnTo>
                  <a:pt x="1066419" y="1181989"/>
                </a:lnTo>
                <a:lnTo>
                  <a:pt x="1067181" y="1181176"/>
                </a:lnTo>
                <a:lnTo>
                  <a:pt x="1073023" y="1181176"/>
                </a:lnTo>
                <a:lnTo>
                  <a:pt x="1073023" y="1179525"/>
                </a:lnTo>
                <a:lnTo>
                  <a:pt x="1073785" y="1177886"/>
                </a:lnTo>
                <a:lnTo>
                  <a:pt x="1072134" y="1176248"/>
                </a:lnTo>
                <a:lnTo>
                  <a:pt x="1068832" y="1170495"/>
                </a:lnTo>
                <a:close/>
              </a:path>
              <a:path w="1801494" h="3059429">
                <a:moveTo>
                  <a:pt x="1181608" y="2792744"/>
                </a:moveTo>
                <a:lnTo>
                  <a:pt x="1179957" y="2792744"/>
                </a:lnTo>
                <a:lnTo>
                  <a:pt x="1179195" y="2796851"/>
                </a:lnTo>
                <a:lnTo>
                  <a:pt x="1179195" y="2800140"/>
                </a:lnTo>
                <a:lnTo>
                  <a:pt x="1178306" y="2804243"/>
                </a:lnTo>
                <a:lnTo>
                  <a:pt x="1179195" y="2804243"/>
                </a:lnTo>
                <a:lnTo>
                  <a:pt x="1180846" y="2805066"/>
                </a:lnTo>
                <a:lnTo>
                  <a:pt x="1181608" y="2805066"/>
                </a:lnTo>
                <a:lnTo>
                  <a:pt x="1182497" y="2800959"/>
                </a:lnTo>
                <a:lnTo>
                  <a:pt x="1183259" y="2797675"/>
                </a:lnTo>
                <a:lnTo>
                  <a:pt x="1184148" y="2793568"/>
                </a:lnTo>
                <a:lnTo>
                  <a:pt x="1182497" y="2793568"/>
                </a:lnTo>
                <a:lnTo>
                  <a:pt x="1181608" y="2792744"/>
                </a:lnTo>
                <a:close/>
              </a:path>
              <a:path w="1801494" h="3059429">
                <a:moveTo>
                  <a:pt x="1228471" y="1112177"/>
                </a:moveTo>
                <a:lnTo>
                  <a:pt x="1226058" y="1112989"/>
                </a:lnTo>
                <a:lnTo>
                  <a:pt x="1223645" y="1112989"/>
                </a:lnTo>
                <a:lnTo>
                  <a:pt x="1221105" y="1113815"/>
                </a:lnTo>
                <a:lnTo>
                  <a:pt x="1221994" y="1115466"/>
                </a:lnTo>
                <a:lnTo>
                  <a:pt x="1221994" y="1116279"/>
                </a:lnTo>
                <a:lnTo>
                  <a:pt x="1222756" y="1117917"/>
                </a:lnTo>
                <a:lnTo>
                  <a:pt x="1225169" y="1117104"/>
                </a:lnTo>
                <a:lnTo>
                  <a:pt x="1227709" y="1115466"/>
                </a:lnTo>
                <a:lnTo>
                  <a:pt x="1229360" y="1114640"/>
                </a:lnTo>
                <a:lnTo>
                  <a:pt x="1229360" y="1112989"/>
                </a:lnTo>
                <a:lnTo>
                  <a:pt x="1228471" y="1112177"/>
                </a:lnTo>
                <a:close/>
              </a:path>
              <a:path w="1801494" h="3059429">
                <a:moveTo>
                  <a:pt x="1235075" y="2832991"/>
                </a:moveTo>
                <a:lnTo>
                  <a:pt x="1230122" y="2835457"/>
                </a:lnTo>
                <a:lnTo>
                  <a:pt x="1223645" y="2842031"/>
                </a:lnTo>
                <a:lnTo>
                  <a:pt x="1239266" y="2842031"/>
                </a:lnTo>
                <a:lnTo>
                  <a:pt x="1235075" y="2832991"/>
                </a:lnTo>
                <a:close/>
              </a:path>
              <a:path w="1801494" h="3059429">
                <a:moveTo>
                  <a:pt x="1587246" y="378663"/>
                </a:moveTo>
                <a:lnTo>
                  <a:pt x="1579118" y="378663"/>
                </a:lnTo>
                <a:lnTo>
                  <a:pt x="1578229" y="380314"/>
                </a:lnTo>
                <a:lnTo>
                  <a:pt x="1578229" y="383603"/>
                </a:lnTo>
                <a:lnTo>
                  <a:pt x="1587246" y="383603"/>
                </a:lnTo>
                <a:lnTo>
                  <a:pt x="1587246" y="378663"/>
                </a:lnTo>
                <a:close/>
              </a:path>
              <a:path w="1801494" h="3059429">
                <a:moveTo>
                  <a:pt x="1008761" y="919962"/>
                </a:moveTo>
                <a:lnTo>
                  <a:pt x="1005459" y="919962"/>
                </a:lnTo>
                <a:lnTo>
                  <a:pt x="1004697" y="922426"/>
                </a:lnTo>
                <a:lnTo>
                  <a:pt x="1004697" y="924890"/>
                </a:lnTo>
                <a:lnTo>
                  <a:pt x="1003808" y="928179"/>
                </a:lnTo>
                <a:lnTo>
                  <a:pt x="1007110" y="928179"/>
                </a:lnTo>
                <a:lnTo>
                  <a:pt x="1008761" y="929005"/>
                </a:lnTo>
                <a:lnTo>
                  <a:pt x="1008761" y="919962"/>
                </a:lnTo>
                <a:close/>
              </a:path>
              <a:path w="1801494" h="3059429">
                <a:moveTo>
                  <a:pt x="1231011" y="2971809"/>
                </a:moveTo>
                <a:lnTo>
                  <a:pt x="1229360" y="2971809"/>
                </a:lnTo>
                <a:lnTo>
                  <a:pt x="1227709" y="2974274"/>
                </a:lnTo>
                <a:lnTo>
                  <a:pt x="1226058" y="2977558"/>
                </a:lnTo>
                <a:lnTo>
                  <a:pt x="1223645" y="2980024"/>
                </a:lnTo>
                <a:lnTo>
                  <a:pt x="1224407" y="2980843"/>
                </a:lnTo>
                <a:lnTo>
                  <a:pt x="1226058" y="2981666"/>
                </a:lnTo>
                <a:lnTo>
                  <a:pt x="1226820" y="2981666"/>
                </a:lnTo>
                <a:lnTo>
                  <a:pt x="1228471" y="2979201"/>
                </a:lnTo>
                <a:lnTo>
                  <a:pt x="1231011" y="2976740"/>
                </a:lnTo>
                <a:lnTo>
                  <a:pt x="1232662" y="2973451"/>
                </a:lnTo>
                <a:lnTo>
                  <a:pt x="1231773" y="2972632"/>
                </a:lnTo>
                <a:lnTo>
                  <a:pt x="1231011" y="2971809"/>
                </a:lnTo>
                <a:close/>
              </a:path>
              <a:path w="1801494" h="3059429">
                <a:moveTo>
                  <a:pt x="1361821" y="901077"/>
                </a:moveTo>
                <a:lnTo>
                  <a:pt x="1361059" y="901903"/>
                </a:lnTo>
                <a:lnTo>
                  <a:pt x="1360170" y="901903"/>
                </a:lnTo>
                <a:lnTo>
                  <a:pt x="1359408" y="902716"/>
                </a:lnTo>
                <a:lnTo>
                  <a:pt x="1360170" y="902716"/>
                </a:lnTo>
                <a:lnTo>
                  <a:pt x="1360170" y="903541"/>
                </a:lnTo>
                <a:lnTo>
                  <a:pt x="1361059" y="903541"/>
                </a:lnTo>
                <a:lnTo>
                  <a:pt x="1361059" y="902716"/>
                </a:lnTo>
                <a:lnTo>
                  <a:pt x="1361821" y="901903"/>
                </a:lnTo>
                <a:lnTo>
                  <a:pt x="1361821" y="901077"/>
                </a:lnTo>
                <a:close/>
              </a:path>
              <a:path w="1801494" h="3059429">
                <a:moveTo>
                  <a:pt x="1344549" y="901903"/>
                </a:moveTo>
                <a:lnTo>
                  <a:pt x="1342136" y="901903"/>
                </a:lnTo>
                <a:lnTo>
                  <a:pt x="1342136" y="912571"/>
                </a:lnTo>
                <a:lnTo>
                  <a:pt x="1346200" y="912571"/>
                </a:lnTo>
                <a:lnTo>
                  <a:pt x="1346200" y="909294"/>
                </a:lnTo>
                <a:lnTo>
                  <a:pt x="1345311" y="905179"/>
                </a:lnTo>
                <a:lnTo>
                  <a:pt x="1344549" y="901903"/>
                </a:lnTo>
                <a:close/>
              </a:path>
              <a:path w="1801494" h="3059429">
                <a:moveTo>
                  <a:pt x="1002284" y="1069467"/>
                </a:moveTo>
                <a:lnTo>
                  <a:pt x="1003046" y="1074394"/>
                </a:lnTo>
                <a:lnTo>
                  <a:pt x="1003046" y="1079322"/>
                </a:lnTo>
                <a:lnTo>
                  <a:pt x="1003808" y="1084249"/>
                </a:lnTo>
                <a:lnTo>
                  <a:pt x="1003046" y="1085062"/>
                </a:lnTo>
                <a:lnTo>
                  <a:pt x="1003046" y="1086713"/>
                </a:lnTo>
                <a:lnTo>
                  <a:pt x="1003808" y="1088351"/>
                </a:lnTo>
                <a:lnTo>
                  <a:pt x="1003808" y="1089990"/>
                </a:lnTo>
                <a:lnTo>
                  <a:pt x="1006348" y="1088351"/>
                </a:lnTo>
                <a:lnTo>
                  <a:pt x="1007999" y="1085888"/>
                </a:lnTo>
                <a:lnTo>
                  <a:pt x="1010412" y="1084249"/>
                </a:lnTo>
                <a:lnTo>
                  <a:pt x="1009650" y="1083424"/>
                </a:lnTo>
                <a:lnTo>
                  <a:pt x="1008761" y="1082598"/>
                </a:lnTo>
                <a:lnTo>
                  <a:pt x="1007999" y="1081786"/>
                </a:lnTo>
                <a:lnTo>
                  <a:pt x="1012952" y="1076032"/>
                </a:lnTo>
                <a:lnTo>
                  <a:pt x="1011301" y="1074394"/>
                </a:lnTo>
                <a:lnTo>
                  <a:pt x="1002284" y="1069467"/>
                </a:lnTo>
                <a:close/>
              </a:path>
              <a:path w="1801494" h="3059429">
                <a:moveTo>
                  <a:pt x="1126490" y="1487551"/>
                </a:moveTo>
                <a:lnTo>
                  <a:pt x="1124839" y="1488376"/>
                </a:lnTo>
                <a:lnTo>
                  <a:pt x="1123188" y="1488376"/>
                </a:lnTo>
                <a:lnTo>
                  <a:pt x="1121537" y="1489189"/>
                </a:lnTo>
                <a:lnTo>
                  <a:pt x="1123188" y="1492478"/>
                </a:lnTo>
                <a:lnTo>
                  <a:pt x="1123950" y="1494942"/>
                </a:lnTo>
                <a:lnTo>
                  <a:pt x="1125601" y="1498231"/>
                </a:lnTo>
                <a:lnTo>
                  <a:pt x="1126490" y="1497406"/>
                </a:lnTo>
                <a:lnTo>
                  <a:pt x="1128141" y="1497406"/>
                </a:lnTo>
                <a:lnTo>
                  <a:pt x="1128903" y="1496580"/>
                </a:lnTo>
                <a:lnTo>
                  <a:pt x="1128141" y="1494129"/>
                </a:lnTo>
                <a:lnTo>
                  <a:pt x="1127252" y="1490840"/>
                </a:lnTo>
                <a:lnTo>
                  <a:pt x="1126490" y="1487551"/>
                </a:lnTo>
                <a:close/>
              </a:path>
              <a:path w="1801494" h="3059429">
                <a:moveTo>
                  <a:pt x="1200531" y="2551256"/>
                </a:moveTo>
                <a:lnTo>
                  <a:pt x="1196467" y="2551256"/>
                </a:lnTo>
                <a:lnTo>
                  <a:pt x="1196467" y="2559470"/>
                </a:lnTo>
                <a:lnTo>
                  <a:pt x="1201420" y="2559470"/>
                </a:lnTo>
                <a:lnTo>
                  <a:pt x="1200531" y="2557005"/>
                </a:lnTo>
                <a:lnTo>
                  <a:pt x="1200531" y="2551256"/>
                </a:lnTo>
                <a:close/>
              </a:path>
              <a:path w="1801494" h="3059429">
                <a:moveTo>
                  <a:pt x="1168400" y="2169308"/>
                </a:moveTo>
                <a:lnTo>
                  <a:pt x="1167638" y="2169308"/>
                </a:lnTo>
                <a:lnTo>
                  <a:pt x="1167638" y="2170131"/>
                </a:lnTo>
                <a:lnTo>
                  <a:pt x="1168400" y="2169308"/>
                </a:lnTo>
                <a:close/>
              </a:path>
              <a:path w="1801494" h="3059429">
                <a:moveTo>
                  <a:pt x="1263904" y="2203806"/>
                </a:moveTo>
                <a:lnTo>
                  <a:pt x="1258951" y="2211198"/>
                </a:lnTo>
                <a:lnTo>
                  <a:pt x="1259840" y="2212021"/>
                </a:lnTo>
                <a:lnTo>
                  <a:pt x="1263142" y="2213663"/>
                </a:lnTo>
                <a:lnTo>
                  <a:pt x="1263904" y="2211198"/>
                </a:lnTo>
                <a:lnTo>
                  <a:pt x="1265555" y="2207914"/>
                </a:lnTo>
                <a:lnTo>
                  <a:pt x="1266317" y="2205449"/>
                </a:lnTo>
                <a:lnTo>
                  <a:pt x="1265555" y="2204629"/>
                </a:lnTo>
                <a:lnTo>
                  <a:pt x="1264666" y="2204629"/>
                </a:lnTo>
                <a:lnTo>
                  <a:pt x="1263904" y="2203806"/>
                </a:lnTo>
                <a:close/>
              </a:path>
              <a:path w="1801494" h="3059429">
                <a:moveTo>
                  <a:pt x="961136" y="803325"/>
                </a:moveTo>
                <a:lnTo>
                  <a:pt x="960247" y="803325"/>
                </a:lnTo>
                <a:lnTo>
                  <a:pt x="959485" y="806615"/>
                </a:lnTo>
                <a:lnTo>
                  <a:pt x="958596" y="809078"/>
                </a:lnTo>
                <a:lnTo>
                  <a:pt x="957834" y="812368"/>
                </a:lnTo>
                <a:lnTo>
                  <a:pt x="958596" y="813181"/>
                </a:lnTo>
                <a:lnTo>
                  <a:pt x="960247" y="813181"/>
                </a:lnTo>
                <a:lnTo>
                  <a:pt x="961136" y="814006"/>
                </a:lnTo>
                <a:lnTo>
                  <a:pt x="961136" y="810717"/>
                </a:lnTo>
                <a:lnTo>
                  <a:pt x="961898" y="807440"/>
                </a:lnTo>
                <a:lnTo>
                  <a:pt x="963549" y="804151"/>
                </a:lnTo>
                <a:lnTo>
                  <a:pt x="962660" y="804151"/>
                </a:lnTo>
                <a:lnTo>
                  <a:pt x="961136" y="803325"/>
                </a:lnTo>
                <a:close/>
              </a:path>
              <a:path w="1801494" h="3059429">
                <a:moveTo>
                  <a:pt x="1130554" y="1432521"/>
                </a:moveTo>
                <a:lnTo>
                  <a:pt x="1128141" y="1434160"/>
                </a:lnTo>
                <a:lnTo>
                  <a:pt x="1126490" y="1435798"/>
                </a:lnTo>
                <a:lnTo>
                  <a:pt x="1123188" y="1438275"/>
                </a:lnTo>
                <a:lnTo>
                  <a:pt x="1130554" y="1443189"/>
                </a:lnTo>
                <a:lnTo>
                  <a:pt x="1133094" y="1440726"/>
                </a:lnTo>
                <a:lnTo>
                  <a:pt x="1133094" y="1433334"/>
                </a:lnTo>
                <a:lnTo>
                  <a:pt x="1132205" y="1433334"/>
                </a:lnTo>
                <a:lnTo>
                  <a:pt x="1130554" y="1432521"/>
                </a:lnTo>
                <a:close/>
              </a:path>
              <a:path w="1801494" h="3059429">
                <a:moveTo>
                  <a:pt x="1246632" y="2083880"/>
                </a:moveTo>
                <a:lnTo>
                  <a:pt x="1243330" y="2083880"/>
                </a:lnTo>
                <a:lnTo>
                  <a:pt x="1243330" y="2092919"/>
                </a:lnTo>
                <a:lnTo>
                  <a:pt x="1247394" y="2092919"/>
                </a:lnTo>
                <a:lnTo>
                  <a:pt x="1247394" y="2089630"/>
                </a:lnTo>
                <a:lnTo>
                  <a:pt x="1246632" y="2086345"/>
                </a:lnTo>
                <a:lnTo>
                  <a:pt x="1246632" y="2083880"/>
                </a:lnTo>
                <a:close/>
              </a:path>
              <a:path w="1801494" h="3059429">
                <a:moveTo>
                  <a:pt x="1260602" y="2998097"/>
                </a:moveTo>
                <a:lnTo>
                  <a:pt x="1259840" y="2998097"/>
                </a:lnTo>
                <a:lnTo>
                  <a:pt x="1259840" y="2998915"/>
                </a:lnTo>
                <a:lnTo>
                  <a:pt x="1260602" y="2998915"/>
                </a:lnTo>
                <a:lnTo>
                  <a:pt x="1260602" y="2998097"/>
                </a:lnTo>
                <a:close/>
              </a:path>
              <a:path w="1801494" h="3059429">
                <a:moveTo>
                  <a:pt x="1138047" y="1498231"/>
                </a:moveTo>
                <a:lnTo>
                  <a:pt x="1135507" y="1499870"/>
                </a:lnTo>
                <a:lnTo>
                  <a:pt x="1132205" y="1501521"/>
                </a:lnTo>
                <a:lnTo>
                  <a:pt x="1129792" y="1502333"/>
                </a:lnTo>
                <a:lnTo>
                  <a:pt x="1130554" y="1503159"/>
                </a:lnTo>
                <a:lnTo>
                  <a:pt x="1130554" y="1504797"/>
                </a:lnTo>
                <a:lnTo>
                  <a:pt x="1131443" y="1505623"/>
                </a:lnTo>
                <a:lnTo>
                  <a:pt x="1134745" y="1504797"/>
                </a:lnTo>
                <a:lnTo>
                  <a:pt x="1137158" y="1503972"/>
                </a:lnTo>
                <a:lnTo>
                  <a:pt x="1139698" y="1502333"/>
                </a:lnTo>
                <a:lnTo>
                  <a:pt x="1138809" y="1500695"/>
                </a:lnTo>
                <a:lnTo>
                  <a:pt x="1138047" y="1499870"/>
                </a:lnTo>
                <a:lnTo>
                  <a:pt x="1138047" y="1498231"/>
                </a:lnTo>
                <a:close/>
              </a:path>
              <a:path w="1801494" h="3059429">
                <a:moveTo>
                  <a:pt x="867283" y="653008"/>
                </a:moveTo>
                <a:lnTo>
                  <a:pt x="865632" y="653008"/>
                </a:lnTo>
                <a:lnTo>
                  <a:pt x="865632" y="653834"/>
                </a:lnTo>
                <a:lnTo>
                  <a:pt x="865326" y="654138"/>
                </a:lnTo>
                <a:lnTo>
                  <a:pt x="864743" y="656297"/>
                </a:lnTo>
                <a:lnTo>
                  <a:pt x="863219" y="660412"/>
                </a:lnTo>
                <a:lnTo>
                  <a:pt x="862330" y="663689"/>
                </a:lnTo>
                <a:lnTo>
                  <a:pt x="863981" y="664514"/>
                </a:lnTo>
                <a:lnTo>
                  <a:pt x="865632" y="664514"/>
                </a:lnTo>
                <a:lnTo>
                  <a:pt x="866394" y="665340"/>
                </a:lnTo>
                <a:lnTo>
                  <a:pt x="867283" y="661225"/>
                </a:lnTo>
                <a:lnTo>
                  <a:pt x="868045" y="658761"/>
                </a:lnTo>
                <a:lnTo>
                  <a:pt x="868934" y="656297"/>
                </a:lnTo>
                <a:lnTo>
                  <a:pt x="873708" y="656297"/>
                </a:lnTo>
                <a:lnTo>
                  <a:pt x="873354" y="654659"/>
                </a:lnTo>
                <a:lnTo>
                  <a:pt x="869696" y="654659"/>
                </a:lnTo>
                <a:lnTo>
                  <a:pt x="869696" y="653834"/>
                </a:lnTo>
                <a:lnTo>
                  <a:pt x="868045" y="653834"/>
                </a:lnTo>
                <a:lnTo>
                  <a:pt x="867283" y="653008"/>
                </a:lnTo>
                <a:close/>
              </a:path>
              <a:path w="1801494" h="3059429">
                <a:moveTo>
                  <a:pt x="873708" y="656297"/>
                </a:moveTo>
                <a:lnTo>
                  <a:pt x="868934" y="656297"/>
                </a:lnTo>
                <a:lnTo>
                  <a:pt x="870585" y="659587"/>
                </a:lnTo>
                <a:lnTo>
                  <a:pt x="871347" y="662051"/>
                </a:lnTo>
                <a:lnTo>
                  <a:pt x="872998" y="665340"/>
                </a:lnTo>
                <a:lnTo>
                  <a:pt x="874649" y="664514"/>
                </a:lnTo>
                <a:lnTo>
                  <a:pt x="877189" y="663689"/>
                </a:lnTo>
                <a:lnTo>
                  <a:pt x="873887" y="657123"/>
                </a:lnTo>
                <a:lnTo>
                  <a:pt x="873708" y="656297"/>
                </a:lnTo>
                <a:close/>
              </a:path>
              <a:path w="1801494" h="3059429">
                <a:moveTo>
                  <a:pt x="864743" y="650557"/>
                </a:moveTo>
                <a:lnTo>
                  <a:pt x="858266" y="650557"/>
                </a:lnTo>
                <a:lnTo>
                  <a:pt x="859028" y="653008"/>
                </a:lnTo>
                <a:lnTo>
                  <a:pt x="859917" y="654659"/>
                </a:lnTo>
                <a:lnTo>
                  <a:pt x="862330" y="657123"/>
                </a:lnTo>
                <a:lnTo>
                  <a:pt x="865326" y="654138"/>
                </a:lnTo>
                <a:lnTo>
                  <a:pt x="865632" y="653008"/>
                </a:lnTo>
                <a:lnTo>
                  <a:pt x="865632" y="652195"/>
                </a:lnTo>
                <a:lnTo>
                  <a:pt x="864743" y="651370"/>
                </a:lnTo>
                <a:lnTo>
                  <a:pt x="864743" y="650557"/>
                </a:lnTo>
                <a:close/>
              </a:path>
              <a:path w="1801494" h="3059429">
                <a:moveTo>
                  <a:pt x="872998" y="653008"/>
                </a:moveTo>
                <a:lnTo>
                  <a:pt x="872236" y="653834"/>
                </a:lnTo>
                <a:lnTo>
                  <a:pt x="870585" y="653834"/>
                </a:lnTo>
                <a:lnTo>
                  <a:pt x="869696" y="654659"/>
                </a:lnTo>
                <a:lnTo>
                  <a:pt x="873354" y="654659"/>
                </a:lnTo>
                <a:lnTo>
                  <a:pt x="872998" y="653008"/>
                </a:lnTo>
                <a:close/>
              </a:path>
              <a:path w="1801494" h="3059429">
                <a:moveTo>
                  <a:pt x="865632" y="653008"/>
                </a:moveTo>
                <a:lnTo>
                  <a:pt x="865326" y="654138"/>
                </a:lnTo>
                <a:lnTo>
                  <a:pt x="865632" y="653834"/>
                </a:lnTo>
                <a:lnTo>
                  <a:pt x="865632" y="653008"/>
                </a:lnTo>
                <a:close/>
              </a:path>
              <a:path w="1801494" h="3059429">
                <a:moveTo>
                  <a:pt x="865632" y="649732"/>
                </a:moveTo>
                <a:lnTo>
                  <a:pt x="859917" y="649732"/>
                </a:lnTo>
                <a:lnTo>
                  <a:pt x="859028" y="650557"/>
                </a:lnTo>
                <a:lnTo>
                  <a:pt x="865632" y="650557"/>
                </a:lnTo>
                <a:lnTo>
                  <a:pt x="865632" y="649732"/>
                </a:lnTo>
                <a:close/>
              </a:path>
              <a:path w="1801494" h="3059429">
                <a:moveTo>
                  <a:pt x="862330" y="646442"/>
                </a:moveTo>
                <a:lnTo>
                  <a:pt x="859917" y="648081"/>
                </a:lnTo>
                <a:lnTo>
                  <a:pt x="859917" y="648906"/>
                </a:lnTo>
                <a:lnTo>
                  <a:pt x="860679" y="648906"/>
                </a:lnTo>
                <a:lnTo>
                  <a:pt x="860679" y="649732"/>
                </a:lnTo>
                <a:lnTo>
                  <a:pt x="866394" y="649732"/>
                </a:lnTo>
                <a:lnTo>
                  <a:pt x="864743" y="648081"/>
                </a:lnTo>
                <a:lnTo>
                  <a:pt x="863981" y="647268"/>
                </a:lnTo>
                <a:lnTo>
                  <a:pt x="862330" y="646442"/>
                </a:lnTo>
                <a:close/>
              </a:path>
              <a:path w="1801494" h="3059429">
                <a:moveTo>
                  <a:pt x="1037590" y="1016889"/>
                </a:moveTo>
                <a:lnTo>
                  <a:pt x="1035177" y="1016889"/>
                </a:lnTo>
                <a:lnTo>
                  <a:pt x="1033526" y="1019352"/>
                </a:lnTo>
                <a:lnTo>
                  <a:pt x="1032637" y="1021003"/>
                </a:lnTo>
                <a:lnTo>
                  <a:pt x="1032637" y="1021816"/>
                </a:lnTo>
                <a:lnTo>
                  <a:pt x="1034288" y="1023467"/>
                </a:lnTo>
                <a:lnTo>
                  <a:pt x="1035177" y="1025105"/>
                </a:lnTo>
                <a:lnTo>
                  <a:pt x="1037590" y="1023467"/>
                </a:lnTo>
                <a:lnTo>
                  <a:pt x="1038479" y="1021816"/>
                </a:lnTo>
                <a:lnTo>
                  <a:pt x="1040130" y="1021003"/>
                </a:lnTo>
                <a:lnTo>
                  <a:pt x="1039241" y="1018540"/>
                </a:lnTo>
                <a:lnTo>
                  <a:pt x="1037590" y="1016889"/>
                </a:lnTo>
                <a:close/>
              </a:path>
              <a:path w="1801494" h="3059429">
                <a:moveTo>
                  <a:pt x="1263142" y="2905277"/>
                </a:moveTo>
                <a:lnTo>
                  <a:pt x="1261491" y="2905277"/>
                </a:lnTo>
                <a:lnTo>
                  <a:pt x="1260602" y="2908561"/>
                </a:lnTo>
                <a:lnTo>
                  <a:pt x="1259840" y="2911845"/>
                </a:lnTo>
                <a:lnTo>
                  <a:pt x="1258951" y="2914312"/>
                </a:lnTo>
                <a:lnTo>
                  <a:pt x="1259840" y="2914312"/>
                </a:lnTo>
                <a:lnTo>
                  <a:pt x="1261491" y="2915135"/>
                </a:lnTo>
                <a:lnTo>
                  <a:pt x="1262253" y="2915135"/>
                </a:lnTo>
                <a:lnTo>
                  <a:pt x="1264666" y="2911845"/>
                </a:lnTo>
                <a:lnTo>
                  <a:pt x="1265555" y="2909385"/>
                </a:lnTo>
                <a:lnTo>
                  <a:pt x="1266317" y="2906096"/>
                </a:lnTo>
                <a:lnTo>
                  <a:pt x="1264666" y="2906096"/>
                </a:lnTo>
                <a:lnTo>
                  <a:pt x="1263142" y="2905277"/>
                </a:lnTo>
                <a:close/>
              </a:path>
              <a:path w="1801494" h="3059429">
                <a:moveTo>
                  <a:pt x="1293495" y="1050569"/>
                </a:moveTo>
                <a:lnTo>
                  <a:pt x="1292733" y="1053858"/>
                </a:lnTo>
                <a:lnTo>
                  <a:pt x="1291082" y="1055497"/>
                </a:lnTo>
                <a:lnTo>
                  <a:pt x="1291082" y="1057135"/>
                </a:lnTo>
                <a:lnTo>
                  <a:pt x="1293495" y="1059611"/>
                </a:lnTo>
                <a:lnTo>
                  <a:pt x="1294384" y="1058786"/>
                </a:lnTo>
                <a:lnTo>
                  <a:pt x="1296035" y="1057960"/>
                </a:lnTo>
                <a:lnTo>
                  <a:pt x="1296797" y="1056322"/>
                </a:lnTo>
                <a:lnTo>
                  <a:pt x="1296797" y="1053858"/>
                </a:lnTo>
                <a:lnTo>
                  <a:pt x="1293495" y="1050569"/>
                </a:lnTo>
                <a:close/>
              </a:path>
              <a:path w="1801494" h="3059429">
                <a:moveTo>
                  <a:pt x="1245743" y="1097394"/>
                </a:moveTo>
                <a:lnTo>
                  <a:pt x="1243330" y="1099032"/>
                </a:lnTo>
                <a:lnTo>
                  <a:pt x="1240917" y="1101496"/>
                </a:lnTo>
                <a:lnTo>
                  <a:pt x="1237615" y="1103134"/>
                </a:lnTo>
                <a:lnTo>
                  <a:pt x="1238377" y="1103960"/>
                </a:lnTo>
                <a:lnTo>
                  <a:pt x="1239266" y="1105598"/>
                </a:lnTo>
                <a:lnTo>
                  <a:pt x="1240917" y="1106424"/>
                </a:lnTo>
                <a:lnTo>
                  <a:pt x="1243330" y="1104785"/>
                </a:lnTo>
                <a:lnTo>
                  <a:pt x="1245743" y="1102321"/>
                </a:lnTo>
                <a:lnTo>
                  <a:pt x="1248283" y="1100670"/>
                </a:lnTo>
                <a:lnTo>
                  <a:pt x="1247394" y="1099858"/>
                </a:lnTo>
                <a:lnTo>
                  <a:pt x="1246632" y="1098207"/>
                </a:lnTo>
                <a:lnTo>
                  <a:pt x="1245743" y="1097394"/>
                </a:lnTo>
                <a:close/>
              </a:path>
              <a:path w="1801494" h="3059429">
                <a:moveTo>
                  <a:pt x="1070483" y="1271524"/>
                </a:moveTo>
                <a:lnTo>
                  <a:pt x="1069721" y="1271524"/>
                </a:lnTo>
                <a:lnTo>
                  <a:pt x="1069721" y="1273987"/>
                </a:lnTo>
                <a:lnTo>
                  <a:pt x="1068832" y="1277277"/>
                </a:lnTo>
                <a:lnTo>
                  <a:pt x="1068832" y="1279740"/>
                </a:lnTo>
                <a:lnTo>
                  <a:pt x="1069721" y="1279740"/>
                </a:lnTo>
                <a:lnTo>
                  <a:pt x="1072134" y="1280566"/>
                </a:lnTo>
                <a:lnTo>
                  <a:pt x="1072134" y="1278089"/>
                </a:lnTo>
                <a:lnTo>
                  <a:pt x="1073023" y="1274813"/>
                </a:lnTo>
                <a:lnTo>
                  <a:pt x="1073785" y="1272349"/>
                </a:lnTo>
                <a:lnTo>
                  <a:pt x="1072134" y="1272349"/>
                </a:lnTo>
                <a:lnTo>
                  <a:pt x="1070483" y="1271524"/>
                </a:lnTo>
                <a:close/>
              </a:path>
              <a:path w="1801494" h="3059429">
                <a:moveTo>
                  <a:pt x="1105916" y="1274813"/>
                </a:moveTo>
                <a:lnTo>
                  <a:pt x="1096899" y="1274813"/>
                </a:lnTo>
                <a:lnTo>
                  <a:pt x="1096899" y="1278915"/>
                </a:lnTo>
                <a:lnTo>
                  <a:pt x="1099312" y="1278915"/>
                </a:lnTo>
                <a:lnTo>
                  <a:pt x="1102614" y="1278089"/>
                </a:lnTo>
                <a:lnTo>
                  <a:pt x="1105916" y="1278089"/>
                </a:lnTo>
                <a:lnTo>
                  <a:pt x="1105916" y="1274813"/>
                </a:lnTo>
                <a:close/>
              </a:path>
              <a:path w="1801494" h="3059429">
                <a:moveTo>
                  <a:pt x="1102614" y="1176248"/>
                </a:moveTo>
                <a:lnTo>
                  <a:pt x="1100201" y="1176248"/>
                </a:lnTo>
                <a:lnTo>
                  <a:pt x="1100201" y="1187742"/>
                </a:lnTo>
                <a:lnTo>
                  <a:pt x="1102614" y="1187742"/>
                </a:lnTo>
                <a:lnTo>
                  <a:pt x="1102614" y="1176248"/>
                </a:lnTo>
                <a:close/>
              </a:path>
              <a:path w="1801494" h="3059429">
                <a:moveTo>
                  <a:pt x="1356868" y="821397"/>
                </a:moveTo>
                <a:lnTo>
                  <a:pt x="1355217" y="823861"/>
                </a:lnTo>
                <a:lnTo>
                  <a:pt x="1354455" y="825512"/>
                </a:lnTo>
                <a:lnTo>
                  <a:pt x="1354455" y="827963"/>
                </a:lnTo>
                <a:lnTo>
                  <a:pt x="1356106" y="829614"/>
                </a:lnTo>
                <a:lnTo>
                  <a:pt x="1357757" y="829614"/>
                </a:lnTo>
                <a:lnTo>
                  <a:pt x="1358519" y="830440"/>
                </a:lnTo>
                <a:lnTo>
                  <a:pt x="1361821" y="828789"/>
                </a:lnTo>
                <a:lnTo>
                  <a:pt x="1361059" y="827963"/>
                </a:lnTo>
                <a:lnTo>
                  <a:pt x="1360170" y="826325"/>
                </a:lnTo>
                <a:lnTo>
                  <a:pt x="1359408" y="824687"/>
                </a:lnTo>
                <a:lnTo>
                  <a:pt x="1356868" y="821397"/>
                </a:lnTo>
                <a:close/>
              </a:path>
              <a:path w="1801494" h="3059429">
                <a:moveTo>
                  <a:pt x="1168400" y="2330300"/>
                </a:moveTo>
                <a:lnTo>
                  <a:pt x="1167638" y="2330300"/>
                </a:lnTo>
                <a:lnTo>
                  <a:pt x="1166749" y="2331124"/>
                </a:lnTo>
                <a:lnTo>
                  <a:pt x="1166749" y="2336873"/>
                </a:lnTo>
                <a:lnTo>
                  <a:pt x="1167638" y="2338515"/>
                </a:lnTo>
                <a:lnTo>
                  <a:pt x="1168400" y="2340157"/>
                </a:lnTo>
                <a:lnTo>
                  <a:pt x="1169289" y="2340980"/>
                </a:lnTo>
                <a:lnTo>
                  <a:pt x="1170940" y="2340980"/>
                </a:lnTo>
                <a:lnTo>
                  <a:pt x="1171702" y="2340157"/>
                </a:lnTo>
                <a:lnTo>
                  <a:pt x="1170940" y="2336873"/>
                </a:lnTo>
                <a:lnTo>
                  <a:pt x="1169289" y="2333584"/>
                </a:lnTo>
                <a:lnTo>
                  <a:pt x="1168400" y="2330300"/>
                </a:lnTo>
                <a:close/>
              </a:path>
              <a:path w="1801494" h="3059429">
                <a:moveTo>
                  <a:pt x="1183259" y="3047379"/>
                </a:moveTo>
                <a:lnTo>
                  <a:pt x="1182497" y="3047379"/>
                </a:lnTo>
                <a:lnTo>
                  <a:pt x="1181608" y="3048197"/>
                </a:lnTo>
                <a:lnTo>
                  <a:pt x="1180846" y="3048197"/>
                </a:lnTo>
                <a:lnTo>
                  <a:pt x="1180846" y="3049021"/>
                </a:lnTo>
                <a:lnTo>
                  <a:pt x="1181608" y="3049844"/>
                </a:lnTo>
                <a:lnTo>
                  <a:pt x="1181608" y="3050663"/>
                </a:lnTo>
                <a:lnTo>
                  <a:pt x="1183259" y="3051486"/>
                </a:lnTo>
                <a:lnTo>
                  <a:pt x="1184910" y="3051486"/>
                </a:lnTo>
                <a:lnTo>
                  <a:pt x="1186561" y="3052305"/>
                </a:lnTo>
                <a:lnTo>
                  <a:pt x="1184910" y="3050663"/>
                </a:lnTo>
                <a:lnTo>
                  <a:pt x="1184148" y="3049021"/>
                </a:lnTo>
                <a:lnTo>
                  <a:pt x="1183259" y="3047379"/>
                </a:lnTo>
                <a:close/>
              </a:path>
              <a:path w="1801494" h="3059429">
                <a:moveTo>
                  <a:pt x="1263904" y="2299086"/>
                </a:moveTo>
                <a:lnTo>
                  <a:pt x="1263142" y="2299086"/>
                </a:lnTo>
                <a:lnTo>
                  <a:pt x="1261491" y="2299909"/>
                </a:lnTo>
                <a:lnTo>
                  <a:pt x="1259840" y="2301551"/>
                </a:lnTo>
                <a:lnTo>
                  <a:pt x="1258951" y="2302375"/>
                </a:lnTo>
                <a:lnTo>
                  <a:pt x="1261491" y="2305659"/>
                </a:lnTo>
                <a:lnTo>
                  <a:pt x="1263142" y="2304835"/>
                </a:lnTo>
                <a:lnTo>
                  <a:pt x="1264666" y="2304017"/>
                </a:lnTo>
                <a:lnTo>
                  <a:pt x="1267968" y="2302375"/>
                </a:lnTo>
                <a:lnTo>
                  <a:pt x="1265555" y="2300733"/>
                </a:lnTo>
                <a:lnTo>
                  <a:pt x="1263904" y="2299086"/>
                </a:lnTo>
                <a:close/>
              </a:path>
              <a:path w="1801494" h="3059429">
                <a:moveTo>
                  <a:pt x="1198880" y="1617332"/>
                </a:moveTo>
                <a:lnTo>
                  <a:pt x="1194816" y="1617332"/>
                </a:lnTo>
                <a:lnTo>
                  <a:pt x="1195578" y="1620621"/>
                </a:lnTo>
                <a:lnTo>
                  <a:pt x="1195578" y="1623898"/>
                </a:lnTo>
                <a:lnTo>
                  <a:pt x="1196467" y="1627187"/>
                </a:lnTo>
                <a:lnTo>
                  <a:pt x="1198880" y="1627187"/>
                </a:lnTo>
                <a:lnTo>
                  <a:pt x="1198880" y="1617332"/>
                </a:lnTo>
                <a:close/>
              </a:path>
              <a:path w="1801494" h="3059429">
                <a:moveTo>
                  <a:pt x="1351153" y="738441"/>
                </a:moveTo>
                <a:lnTo>
                  <a:pt x="1351153" y="739267"/>
                </a:lnTo>
                <a:lnTo>
                  <a:pt x="1350264" y="740079"/>
                </a:lnTo>
                <a:lnTo>
                  <a:pt x="1349502" y="740079"/>
                </a:lnTo>
                <a:lnTo>
                  <a:pt x="1354455" y="747471"/>
                </a:lnTo>
                <a:lnTo>
                  <a:pt x="1355217" y="746658"/>
                </a:lnTo>
                <a:lnTo>
                  <a:pt x="1356868" y="745832"/>
                </a:lnTo>
                <a:lnTo>
                  <a:pt x="1357757" y="745007"/>
                </a:lnTo>
                <a:lnTo>
                  <a:pt x="1355217" y="742543"/>
                </a:lnTo>
                <a:lnTo>
                  <a:pt x="1353566" y="740079"/>
                </a:lnTo>
                <a:lnTo>
                  <a:pt x="1351153" y="738441"/>
                </a:lnTo>
                <a:close/>
              </a:path>
              <a:path w="1801494" h="3059429">
                <a:moveTo>
                  <a:pt x="1323975" y="886294"/>
                </a:moveTo>
                <a:lnTo>
                  <a:pt x="1322324" y="887933"/>
                </a:lnTo>
                <a:lnTo>
                  <a:pt x="1321562" y="887933"/>
                </a:lnTo>
                <a:lnTo>
                  <a:pt x="1321562" y="888758"/>
                </a:lnTo>
                <a:lnTo>
                  <a:pt x="1322324" y="889571"/>
                </a:lnTo>
                <a:lnTo>
                  <a:pt x="1322324" y="892035"/>
                </a:lnTo>
                <a:lnTo>
                  <a:pt x="1326388" y="892035"/>
                </a:lnTo>
                <a:lnTo>
                  <a:pt x="1328928" y="891222"/>
                </a:lnTo>
                <a:lnTo>
                  <a:pt x="1323975" y="886294"/>
                </a:lnTo>
                <a:close/>
              </a:path>
              <a:path w="1801494" h="3059429">
                <a:moveTo>
                  <a:pt x="956183" y="775398"/>
                </a:moveTo>
                <a:lnTo>
                  <a:pt x="955294" y="777049"/>
                </a:lnTo>
                <a:lnTo>
                  <a:pt x="953643" y="777862"/>
                </a:lnTo>
                <a:lnTo>
                  <a:pt x="953643" y="781151"/>
                </a:lnTo>
                <a:lnTo>
                  <a:pt x="955294" y="782789"/>
                </a:lnTo>
                <a:lnTo>
                  <a:pt x="957834" y="782789"/>
                </a:lnTo>
                <a:lnTo>
                  <a:pt x="959485" y="781151"/>
                </a:lnTo>
                <a:lnTo>
                  <a:pt x="961898" y="780326"/>
                </a:lnTo>
                <a:lnTo>
                  <a:pt x="959485" y="777862"/>
                </a:lnTo>
                <a:lnTo>
                  <a:pt x="957834" y="777049"/>
                </a:lnTo>
                <a:lnTo>
                  <a:pt x="956183" y="775398"/>
                </a:lnTo>
                <a:close/>
              </a:path>
              <a:path w="1801494" h="3059429">
                <a:moveTo>
                  <a:pt x="1055751" y="1002106"/>
                </a:moveTo>
                <a:lnTo>
                  <a:pt x="1054862" y="1002931"/>
                </a:lnTo>
                <a:lnTo>
                  <a:pt x="1054100" y="1003744"/>
                </a:lnTo>
                <a:lnTo>
                  <a:pt x="1054862" y="1005395"/>
                </a:lnTo>
                <a:lnTo>
                  <a:pt x="1055751" y="1007033"/>
                </a:lnTo>
                <a:lnTo>
                  <a:pt x="1057402" y="1008672"/>
                </a:lnTo>
                <a:lnTo>
                  <a:pt x="1056513" y="1006221"/>
                </a:lnTo>
                <a:lnTo>
                  <a:pt x="1055751" y="1004570"/>
                </a:lnTo>
                <a:lnTo>
                  <a:pt x="1055751" y="1002106"/>
                </a:lnTo>
                <a:close/>
              </a:path>
              <a:path w="1801494" h="3059429">
                <a:moveTo>
                  <a:pt x="1351915" y="726935"/>
                </a:moveTo>
                <a:lnTo>
                  <a:pt x="1351153" y="727760"/>
                </a:lnTo>
                <a:lnTo>
                  <a:pt x="1350264" y="728586"/>
                </a:lnTo>
                <a:lnTo>
                  <a:pt x="1350264" y="730224"/>
                </a:lnTo>
                <a:lnTo>
                  <a:pt x="1351915" y="731050"/>
                </a:lnTo>
                <a:lnTo>
                  <a:pt x="1354455" y="732688"/>
                </a:lnTo>
                <a:lnTo>
                  <a:pt x="1356868" y="734326"/>
                </a:lnTo>
                <a:lnTo>
                  <a:pt x="1358519" y="733513"/>
                </a:lnTo>
                <a:lnTo>
                  <a:pt x="1359408" y="732688"/>
                </a:lnTo>
                <a:lnTo>
                  <a:pt x="1356868" y="730224"/>
                </a:lnTo>
                <a:lnTo>
                  <a:pt x="1354455" y="728586"/>
                </a:lnTo>
                <a:lnTo>
                  <a:pt x="1351915" y="726935"/>
                </a:lnTo>
                <a:close/>
              </a:path>
              <a:path w="1801494" h="3059429">
                <a:moveTo>
                  <a:pt x="1281176" y="874788"/>
                </a:moveTo>
                <a:lnTo>
                  <a:pt x="1277874" y="874788"/>
                </a:lnTo>
                <a:lnTo>
                  <a:pt x="1277874" y="880541"/>
                </a:lnTo>
                <a:lnTo>
                  <a:pt x="1278763" y="883831"/>
                </a:lnTo>
                <a:lnTo>
                  <a:pt x="1281176" y="883831"/>
                </a:lnTo>
                <a:lnTo>
                  <a:pt x="1282065" y="883005"/>
                </a:lnTo>
                <a:lnTo>
                  <a:pt x="1282065" y="880541"/>
                </a:lnTo>
                <a:lnTo>
                  <a:pt x="1281176" y="877252"/>
                </a:lnTo>
                <a:lnTo>
                  <a:pt x="1281176" y="874788"/>
                </a:lnTo>
                <a:close/>
              </a:path>
              <a:path w="1801494" h="3059429">
                <a:moveTo>
                  <a:pt x="1156970" y="1933568"/>
                </a:moveTo>
                <a:lnTo>
                  <a:pt x="1156970" y="1936852"/>
                </a:lnTo>
                <a:lnTo>
                  <a:pt x="1157732" y="1936029"/>
                </a:lnTo>
                <a:lnTo>
                  <a:pt x="1158621" y="1935210"/>
                </a:lnTo>
                <a:lnTo>
                  <a:pt x="1160272" y="1934387"/>
                </a:lnTo>
                <a:lnTo>
                  <a:pt x="1157732" y="1934387"/>
                </a:lnTo>
                <a:lnTo>
                  <a:pt x="1156970" y="1933568"/>
                </a:lnTo>
                <a:close/>
              </a:path>
              <a:path w="1801494" h="3059429">
                <a:moveTo>
                  <a:pt x="1408684" y="645617"/>
                </a:moveTo>
                <a:lnTo>
                  <a:pt x="1407922" y="645617"/>
                </a:lnTo>
                <a:lnTo>
                  <a:pt x="1407033" y="647268"/>
                </a:lnTo>
                <a:lnTo>
                  <a:pt x="1406271" y="648081"/>
                </a:lnTo>
                <a:lnTo>
                  <a:pt x="1404620" y="649732"/>
                </a:lnTo>
                <a:lnTo>
                  <a:pt x="1404620" y="653834"/>
                </a:lnTo>
                <a:lnTo>
                  <a:pt x="1407922" y="653834"/>
                </a:lnTo>
                <a:lnTo>
                  <a:pt x="1407922" y="651370"/>
                </a:lnTo>
                <a:lnTo>
                  <a:pt x="1408684" y="648081"/>
                </a:lnTo>
                <a:lnTo>
                  <a:pt x="1408684" y="645617"/>
                </a:lnTo>
                <a:close/>
              </a:path>
              <a:path w="1801494" h="3059429">
                <a:moveTo>
                  <a:pt x="1230122" y="981570"/>
                </a:moveTo>
                <a:lnTo>
                  <a:pt x="1228471" y="981570"/>
                </a:lnTo>
                <a:lnTo>
                  <a:pt x="1227709" y="982395"/>
                </a:lnTo>
                <a:lnTo>
                  <a:pt x="1226820" y="984034"/>
                </a:lnTo>
                <a:lnTo>
                  <a:pt x="1226820" y="984859"/>
                </a:lnTo>
                <a:lnTo>
                  <a:pt x="1226058" y="986497"/>
                </a:lnTo>
                <a:lnTo>
                  <a:pt x="1231011" y="988961"/>
                </a:lnTo>
                <a:lnTo>
                  <a:pt x="1231011" y="986497"/>
                </a:lnTo>
                <a:lnTo>
                  <a:pt x="1230122" y="984034"/>
                </a:lnTo>
                <a:lnTo>
                  <a:pt x="1230122" y="981570"/>
                </a:lnTo>
                <a:close/>
              </a:path>
              <a:path w="1801494" h="3059429">
                <a:moveTo>
                  <a:pt x="1179957" y="1901531"/>
                </a:moveTo>
                <a:lnTo>
                  <a:pt x="1177544" y="1901531"/>
                </a:lnTo>
                <a:lnTo>
                  <a:pt x="1176655" y="1902354"/>
                </a:lnTo>
                <a:lnTo>
                  <a:pt x="1175893" y="1903996"/>
                </a:lnTo>
                <a:lnTo>
                  <a:pt x="1176655" y="1905638"/>
                </a:lnTo>
                <a:lnTo>
                  <a:pt x="1178306" y="1906463"/>
                </a:lnTo>
                <a:lnTo>
                  <a:pt x="1179957" y="1908105"/>
                </a:lnTo>
                <a:lnTo>
                  <a:pt x="1179957" y="1901531"/>
                </a:lnTo>
                <a:close/>
              </a:path>
              <a:path w="1801494" h="3059429">
                <a:moveTo>
                  <a:pt x="1165987" y="1786534"/>
                </a:moveTo>
                <a:lnTo>
                  <a:pt x="1165987" y="1787359"/>
                </a:lnTo>
                <a:lnTo>
                  <a:pt x="1165098" y="1788172"/>
                </a:lnTo>
                <a:lnTo>
                  <a:pt x="1164336" y="1788998"/>
                </a:lnTo>
                <a:lnTo>
                  <a:pt x="1166749" y="1790649"/>
                </a:lnTo>
                <a:lnTo>
                  <a:pt x="1168400" y="1792287"/>
                </a:lnTo>
                <a:lnTo>
                  <a:pt x="1170940" y="1793925"/>
                </a:lnTo>
                <a:lnTo>
                  <a:pt x="1171702" y="1793113"/>
                </a:lnTo>
                <a:lnTo>
                  <a:pt x="1172591" y="1791462"/>
                </a:lnTo>
                <a:lnTo>
                  <a:pt x="1173353" y="1790649"/>
                </a:lnTo>
                <a:lnTo>
                  <a:pt x="1170940" y="1788998"/>
                </a:lnTo>
                <a:lnTo>
                  <a:pt x="1168400" y="1787359"/>
                </a:lnTo>
                <a:lnTo>
                  <a:pt x="1165987" y="1786534"/>
                </a:lnTo>
                <a:close/>
              </a:path>
              <a:path w="1801494" h="3059429">
                <a:moveTo>
                  <a:pt x="1121537" y="1444840"/>
                </a:moveTo>
                <a:lnTo>
                  <a:pt x="1119886" y="1447304"/>
                </a:lnTo>
                <a:lnTo>
                  <a:pt x="1119124" y="1448943"/>
                </a:lnTo>
                <a:lnTo>
                  <a:pt x="1117473" y="1451406"/>
                </a:lnTo>
                <a:lnTo>
                  <a:pt x="1118235" y="1452232"/>
                </a:lnTo>
                <a:lnTo>
                  <a:pt x="1119124" y="1452232"/>
                </a:lnTo>
                <a:lnTo>
                  <a:pt x="1119886" y="1453057"/>
                </a:lnTo>
                <a:lnTo>
                  <a:pt x="1121537" y="1451406"/>
                </a:lnTo>
                <a:lnTo>
                  <a:pt x="1123188" y="1448943"/>
                </a:lnTo>
                <a:lnTo>
                  <a:pt x="1124839" y="1447304"/>
                </a:lnTo>
                <a:lnTo>
                  <a:pt x="1123188" y="1446479"/>
                </a:lnTo>
                <a:lnTo>
                  <a:pt x="1122426" y="1445666"/>
                </a:lnTo>
                <a:lnTo>
                  <a:pt x="1121537" y="1444840"/>
                </a:lnTo>
                <a:close/>
              </a:path>
              <a:path w="1801494" h="3059429">
                <a:moveTo>
                  <a:pt x="1245743" y="1226350"/>
                </a:moveTo>
                <a:lnTo>
                  <a:pt x="1243330" y="1226350"/>
                </a:lnTo>
                <a:lnTo>
                  <a:pt x="1243330" y="1227175"/>
                </a:lnTo>
                <a:lnTo>
                  <a:pt x="1242568" y="1227988"/>
                </a:lnTo>
                <a:lnTo>
                  <a:pt x="1242568" y="1229626"/>
                </a:lnTo>
                <a:lnTo>
                  <a:pt x="1244981" y="1230452"/>
                </a:lnTo>
                <a:lnTo>
                  <a:pt x="1247394" y="1232103"/>
                </a:lnTo>
                <a:lnTo>
                  <a:pt x="1249045" y="1232916"/>
                </a:lnTo>
                <a:lnTo>
                  <a:pt x="1249934" y="1231277"/>
                </a:lnTo>
                <a:lnTo>
                  <a:pt x="1250696" y="1227988"/>
                </a:lnTo>
                <a:lnTo>
                  <a:pt x="1249934" y="1227988"/>
                </a:lnTo>
                <a:lnTo>
                  <a:pt x="1248283" y="1227175"/>
                </a:lnTo>
                <a:lnTo>
                  <a:pt x="1245743" y="1226350"/>
                </a:lnTo>
                <a:close/>
              </a:path>
              <a:path w="1801494" h="3059429">
                <a:moveTo>
                  <a:pt x="715899" y="1241958"/>
                </a:moveTo>
                <a:lnTo>
                  <a:pt x="711708" y="1241958"/>
                </a:lnTo>
                <a:lnTo>
                  <a:pt x="712597" y="1245235"/>
                </a:lnTo>
                <a:lnTo>
                  <a:pt x="712597" y="1250988"/>
                </a:lnTo>
                <a:lnTo>
                  <a:pt x="715899" y="1250988"/>
                </a:lnTo>
                <a:lnTo>
                  <a:pt x="715899" y="1241958"/>
                </a:lnTo>
                <a:close/>
              </a:path>
              <a:path w="1801494" h="3059429">
                <a:moveTo>
                  <a:pt x="1293495" y="1077671"/>
                </a:moveTo>
                <a:lnTo>
                  <a:pt x="1292733" y="1080135"/>
                </a:lnTo>
                <a:lnTo>
                  <a:pt x="1292733" y="1082598"/>
                </a:lnTo>
                <a:lnTo>
                  <a:pt x="1291844" y="1084249"/>
                </a:lnTo>
                <a:lnTo>
                  <a:pt x="1293495" y="1081786"/>
                </a:lnTo>
                <a:lnTo>
                  <a:pt x="1294384" y="1080135"/>
                </a:lnTo>
                <a:lnTo>
                  <a:pt x="1293495" y="1077671"/>
                </a:lnTo>
                <a:close/>
              </a:path>
              <a:path w="1801494" h="3059429">
                <a:moveTo>
                  <a:pt x="827786" y="526516"/>
                </a:moveTo>
                <a:lnTo>
                  <a:pt x="826897" y="526516"/>
                </a:lnTo>
                <a:lnTo>
                  <a:pt x="825246" y="527342"/>
                </a:lnTo>
                <a:lnTo>
                  <a:pt x="822833" y="528980"/>
                </a:lnTo>
                <a:lnTo>
                  <a:pt x="822833" y="530631"/>
                </a:lnTo>
                <a:lnTo>
                  <a:pt x="824484" y="533095"/>
                </a:lnTo>
                <a:lnTo>
                  <a:pt x="826897" y="533095"/>
                </a:lnTo>
                <a:lnTo>
                  <a:pt x="828548" y="531444"/>
                </a:lnTo>
                <a:lnTo>
                  <a:pt x="831088" y="528980"/>
                </a:lnTo>
                <a:lnTo>
                  <a:pt x="829437" y="527342"/>
                </a:lnTo>
                <a:lnTo>
                  <a:pt x="827786" y="526516"/>
                </a:lnTo>
                <a:close/>
              </a:path>
              <a:path w="1801494" h="3059429">
                <a:moveTo>
                  <a:pt x="1048258" y="1100670"/>
                </a:moveTo>
                <a:lnTo>
                  <a:pt x="1048258" y="1103960"/>
                </a:lnTo>
                <a:lnTo>
                  <a:pt x="1047496" y="1106424"/>
                </a:lnTo>
                <a:lnTo>
                  <a:pt x="1047496" y="1109713"/>
                </a:lnTo>
                <a:lnTo>
                  <a:pt x="1049909" y="1109713"/>
                </a:lnTo>
                <a:lnTo>
                  <a:pt x="1050798" y="1110526"/>
                </a:lnTo>
                <a:lnTo>
                  <a:pt x="1050798" y="1108075"/>
                </a:lnTo>
                <a:lnTo>
                  <a:pt x="1051560" y="1105598"/>
                </a:lnTo>
                <a:lnTo>
                  <a:pt x="1051560" y="1102321"/>
                </a:lnTo>
                <a:lnTo>
                  <a:pt x="1048258" y="1100670"/>
                </a:lnTo>
                <a:close/>
              </a:path>
              <a:path w="1801494" h="3059429">
                <a:moveTo>
                  <a:pt x="1063879" y="1152423"/>
                </a:moveTo>
                <a:lnTo>
                  <a:pt x="1063117" y="1154061"/>
                </a:lnTo>
                <a:lnTo>
                  <a:pt x="1061466" y="1155712"/>
                </a:lnTo>
                <a:lnTo>
                  <a:pt x="1062355" y="1156525"/>
                </a:lnTo>
                <a:lnTo>
                  <a:pt x="1063117" y="1157351"/>
                </a:lnTo>
                <a:lnTo>
                  <a:pt x="1066419" y="1158989"/>
                </a:lnTo>
                <a:lnTo>
                  <a:pt x="1067181" y="1156525"/>
                </a:lnTo>
                <a:lnTo>
                  <a:pt x="1068070" y="1155712"/>
                </a:lnTo>
                <a:lnTo>
                  <a:pt x="1064768" y="1154061"/>
                </a:lnTo>
                <a:lnTo>
                  <a:pt x="1063879" y="1152423"/>
                </a:lnTo>
                <a:close/>
              </a:path>
              <a:path w="1801494" h="3059429">
                <a:moveTo>
                  <a:pt x="1194816" y="1853073"/>
                </a:moveTo>
                <a:lnTo>
                  <a:pt x="1193165" y="1854715"/>
                </a:lnTo>
                <a:lnTo>
                  <a:pt x="1191514" y="1855533"/>
                </a:lnTo>
                <a:lnTo>
                  <a:pt x="1192276" y="1857175"/>
                </a:lnTo>
                <a:lnTo>
                  <a:pt x="1193927" y="1858822"/>
                </a:lnTo>
                <a:lnTo>
                  <a:pt x="1194816" y="1860464"/>
                </a:lnTo>
                <a:lnTo>
                  <a:pt x="1195578" y="1860464"/>
                </a:lnTo>
                <a:lnTo>
                  <a:pt x="1198118" y="1858822"/>
                </a:lnTo>
                <a:lnTo>
                  <a:pt x="1198880" y="1857999"/>
                </a:lnTo>
                <a:lnTo>
                  <a:pt x="1198118" y="1856357"/>
                </a:lnTo>
                <a:lnTo>
                  <a:pt x="1194816" y="1853073"/>
                </a:lnTo>
                <a:close/>
              </a:path>
              <a:path w="1801494" h="3059429">
                <a:moveTo>
                  <a:pt x="762762" y="1289596"/>
                </a:moveTo>
                <a:lnTo>
                  <a:pt x="762762" y="1291234"/>
                </a:lnTo>
                <a:lnTo>
                  <a:pt x="762000" y="1292059"/>
                </a:lnTo>
                <a:lnTo>
                  <a:pt x="760349" y="1292872"/>
                </a:lnTo>
                <a:lnTo>
                  <a:pt x="762000" y="1294523"/>
                </a:lnTo>
                <a:lnTo>
                  <a:pt x="764413" y="1296162"/>
                </a:lnTo>
                <a:lnTo>
                  <a:pt x="766064" y="1296987"/>
                </a:lnTo>
                <a:lnTo>
                  <a:pt x="768477" y="1294523"/>
                </a:lnTo>
                <a:lnTo>
                  <a:pt x="767715" y="1294523"/>
                </a:lnTo>
                <a:lnTo>
                  <a:pt x="762762" y="1289596"/>
                </a:lnTo>
                <a:close/>
              </a:path>
              <a:path w="1801494" h="3059429">
                <a:moveTo>
                  <a:pt x="1244219" y="2313875"/>
                </a:moveTo>
                <a:lnTo>
                  <a:pt x="1241679" y="2313875"/>
                </a:lnTo>
                <a:lnTo>
                  <a:pt x="1238377" y="2315517"/>
                </a:lnTo>
                <a:lnTo>
                  <a:pt x="1239266" y="2317159"/>
                </a:lnTo>
                <a:lnTo>
                  <a:pt x="1240028" y="2319624"/>
                </a:lnTo>
                <a:lnTo>
                  <a:pt x="1243330" y="2321266"/>
                </a:lnTo>
                <a:lnTo>
                  <a:pt x="1244981" y="2319624"/>
                </a:lnTo>
                <a:lnTo>
                  <a:pt x="1248283" y="2317982"/>
                </a:lnTo>
                <a:lnTo>
                  <a:pt x="1245743" y="2315517"/>
                </a:lnTo>
                <a:lnTo>
                  <a:pt x="1244219" y="2313875"/>
                </a:lnTo>
                <a:close/>
              </a:path>
              <a:path w="1801494" h="3059429">
                <a:moveTo>
                  <a:pt x="1230122" y="2873240"/>
                </a:moveTo>
                <a:lnTo>
                  <a:pt x="1229360" y="2874063"/>
                </a:lnTo>
                <a:lnTo>
                  <a:pt x="1227709" y="2874887"/>
                </a:lnTo>
                <a:lnTo>
                  <a:pt x="1226058" y="2877347"/>
                </a:lnTo>
                <a:lnTo>
                  <a:pt x="1226058" y="2878171"/>
                </a:lnTo>
                <a:lnTo>
                  <a:pt x="1226820" y="2878994"/>
                </a:lnTo>
                <a:lnTo>
                  <a:pt x="1227709" y="2880636"/>
                </a:lnTo>
                <a:lnTo>
                  <a:pt x="1229360" y="2878989"/>
                </a:lnTo>
                <a:lnTo>
                  <a:pt x="1231773" y="2877347"/>
                </a:lnTo>
                <a:lnTo>
                  <a:pt x="1233424" y="2875705"/>
                </a:lnTo>
                <a:lnTo>
                  <a:pt x="1232662" y="2874887"/>
                </a:lnTo>
                <a:lnTo>
                  <a:pt x="1231773" y="2874063"/>
                </a:lnTo>
                <a:lnTo>
                  <a:pt x="1230122" y="2873240"/>
                </a:lnTo>
                <a:close/>
              </a:path>
              <a:path w="1801494" h="3059429">
                <a:moveTo>
                  <a:pt x="1035939" y="1562303"/>
                </a:moveTo>
                <a:lnTo>
                  <a:pt x="1035177" y="1562303"/>
                </a:lnTo>
                <a:lnTo>
                  <a:pt x="1033526" y="1563116"/>
                </a:lnTo>
                <a:lnTo>
                  <a:pt x="1031875" y="1564767"/>
                </a:lnTo>
                <a:lnTo>
                  <a:pt x="1031875" y="1565579"/>
                </a:lnTo>
                <a:lnTo>
                  <a:pt x="1032637" y="1567218"/>
                </a:lnTo>
                <a:lnTo>
                  <a:pt x="1035177" y="1569694"/>
                </a:lnTo>
                <a:lnTo>
                  <a:pt x="1035177" y="1568869"/>
                </a:lnTo>
                <a:lnTo>
                  <a:pt x="1036828" y="1568043"/>
                </a:lnTo>
                <a:lnTo>
                  <a:pt x="1037590" y="1566405"/>
                </a:lnTo>
                <a:lnTo>
                  <a:pt x="1040130" y="1563941"/>
                </a:lnTo>
                <a:lnTo>
                  <a:pt x="1037590" y="1563116"/>
                </a:lnTo>
                <a:lnTo>
                  <a:pt x="1035939" y="1562303"/>
                </a:lnTo>
                <a:close/>
              </a:path>
              <a:path w="1801494" h="3059429">
                <a:moveTo>
                  <a:pt x="1212850" y="2470759"/>
                </a:moveTo>
                <a:lnTo>
                  <a:pt x="1211199" y="2473224"/>
                </a:lnTo>
                <a:lnTo>
                  <a:pt x="1208786" y="2475686"/>
                </a:lnTo>
                <a:lnTo>
                  <a:pt x="1207135" y="2478151"/>
                </a:lnTo>
                <a:lnTo>
                  <a:pt x="1208786" y="2478151"/>
                </a:lnTo>
                <a:lnTo>
                  <a:pt x="1212088" y="2479793"/>
                </a:lnTo>
                <a:lnTo>
                  <a:pt x="1212088" y="2476508"/>
                </a:lnTo>
                <a:lnTo>
                  <a:pt x="1212850" y="2473224"/>
                </a:lnTo>
                <a:lnTo>
                  <a:pt x="1212850" y="2470759"/>
                </a:lnTo>
                <a:close/>
              </a:path>
              <a:path w="1801494" h="3059429">
                <a:moveTo>
                  <a:pt x="1153668" y="2891312"/>
                </a:moveTo>
                <a:lnTo>
                  <a:pt x="1152017" y="2891312"/>
                </a:lnTo>
                <a:lnTo>
                  <a:pt x="1151128" y="2893778"/>
                </a:lnTo>
                <a:lnTo>
                  <a:pt x="1150366" y="2894596"/>
                </a:lnTo>
                <a:lnTo>
                  <a:pt x="1151128" y="2895421"/>
                </a:lnTo>
                <a:lnTo>
                  <a:pt x="1152779" y="2896243"/>
                </a:lnTo>
                <a:lnTo>
                  <a:pt x="1155319" y="2896243"/>
                </a:lnTo>
                <a:lnTo>
                  <a:pt x="1156081" y="2894596"/>
                </a:lnTo>
                <a:lnTo>
                  <a:pt x="1159383" y="2892954"/>
                </a:lnTo>
                <a:lnTo>
                  <a:pt x="1155319" y="2892136"/>
                </a:lnTo>
                <a:lnTo>
                  <a:pt x="1153668" y="2891312"/>
                </a:lnTo>
                <a:close/>
              </a:path>
              <a:path w="1801494" h="3059429">
                <a:moveTo>
                  <a:pt x="1197229" y="1528622"/>
                </a:moveTo>
                <a:lnTo>
                  <a:pt x="1197229" y="1530261"/>
                </a:lnTo>
                <a:lnTo>
                  <a:pt x="1196467" y="1531086"/>
                </a:lnTo>
                <a:lnTo>
                  <a:pt x="1198880" y="1531912"/>
                </a:lnTo>
                <a:lnTo>
                  <a:pt x="1201420" y="1531912"/>
                </a:lnTo>
                <a:lnTo>
                  <a:pt x="1203071" y="1532724"/>
                </a:lnTo>
                <a:lnTo>
                  <a:pt x="1203071" y="1531086"/>
                </a:lnTo>
                <a:lnTo>
                  <a:pt x="1203833" y="1530261"/>
                </a:lnTo>
                <a:lnTo>
                  <a:pt x="1202182" y="1529435"/>
                </a:lnTo>
                <a:lnTo>
                  <a:pt x="1199769" y="1529435"/>
                </a:lnTo>
                <a:lnTo>
                  <a:pt x="1197229" y="1528622"/>
                </a:lnTo>
                <a:close/>
              </a:path>
              <a:path w="1801494" h="3059429">
                <a:moveTo>
                  <a:pt x="1102614" y="1334770"/>
                </a:moveTo>
                <a:lnTo>
                  <a:pt x="1100963" y="1334770"/>
                </a:lnTo>
                <a:lnTo>
                  <a:pt x="1100963" y="1343812"/>
                </a:lnTo>
                <a:lnTo>
                  <a:pt x="1103503" y="1343812"/>
                </a:lnTo>
                <a:lnTo>
                  <a:pt x="1105027" y="1342986"/>
                </a:lnTo>
                <a:lnTo>
                  <a:pt x="1103503" y="1338059"/>
                </a:lnTo>
                <a:lnTo>
                  <a:pt x="1102614" y="1334770"/>
                </a:lnTo>
                <a:close/>
              </a:path>
              <a:path w="1801494" h="3059429">
                <a:moveTo>
                  <a:pt x="1200531" y="1306017"/>
                </a:moveTo>
                <a:lnTo>
                  <a:pt x="1198118" y="1307668"/>
                </a:lnTo>
                <a:lnTo>
                  <a:pt x="1196467" y="1308481"/>
                </a:lnTo>
                <a:lnTo>
                  <a:pt x="1194816" y="1310132"/>
                </a:lnTo>
                <a:lnTo>
                  <a:pt x="1195578" y="1310957"/>
                </a:lnTo>
                <a:lnTo>
                  <a:pt x="1195578" y="1311770"/>
                </a:lnTo>
                <a:lnTo>
                  <a:pt x="1196467" y="1312595"/>
                </a:lnTo>
                <a:lnTo>
                  <a:pt x="1198880" y="1310957"/>
                </a:lnTo>
                <a:lnTo>
                  <a:pt x="1200531" y="1310132"/>
                </a:lnTo>
                <a:lnTo>
                  <a:pt x="1203071" y="1308481"/>
                </a:lnTo>
                <a:lnTo>
                  <a:pt x="1201420" y="1308481"/>
                </a:lnTo>
                <a:lnTo>
                  <a:pt x="1200531" y="1306017"/>
                </a:lnTo>
                <a:close/>
              </a:path>
              <a:path w="1801494" h="3059429">
                <a:moveTo>
                  <a:pt x="1100963" y="1151597"/>
                </a:moveTo>
                <a:lnTo>
                  <a:pt x="1097661" y="1151597"/>
                </a:lnTo>
                <a:lnTo>
                  <a:pt x="1096899" y="1154061"/>
                </a:lnTo>
                <a:lnTo>
                  <a:pt x="1096010" y="1154887"/>
                </a:lnTo>
                <a:lnTo>
                  <a:pt x="1096899" y="1155712"/>
                </a:lnTo>
                <a:lnTo>
                  <a:pt x="1098550" y="1156525"/>
                </a:lnTo>
                <a:lnTo>
                  <a:pt x="1100201" y="1156525"/>
                </a:lnTo>
                <a:lnTo>
                  <a:pt x="1100963" y="1155712"/>
                </a:lnTo>
                <a:lnTo>
                  <a:pt x="1101852" y="1155712"/>
                </a:lnTo>
                <a:lnTo>
                  <a:pt x="1101852" y="1154061"/>
                </a:lnTo>
                <a:lnTo>
                  <a:pt x="1100963" y="1153248"/>
                </a:lnTo>
                <a:lnTo>
                  <a:pt x="1100963" y="1151597"/>
                </a:lnTo>
                <a:close/>
              </a:path>
              <a:path w="1801494" h="3059429">
                <a:moveTo>
                  <a:pt x="1182497" y="2728678"/>
                </a:moveTo>
                <a:lnTo>
                  <a:pt x="1180846" y="2728678"/>
                </a:lnTo>
                <a:lnTo>
                  <a:pt x="1179195" y="2731138"/>
                </a:lnTo>
                <a:lnTo>
                  <a:pt x="1178306" y="2731963"/>
                </a:lnTo>
                <a:lnTo>
                  <a:pt x="1178306" y="2732786"/>
                </a:lnTo>
                <a:lnTo>
                  <a:pt x="1179957" y="2735247"/>
                </a:lnTo>
                <a:lnTo>
                  <a:pt x="1182497" y="2735247"/>
                </a:lnTo>
                <a:lnTo>
                  <a:pt x="1183259" y="2733605"/>
                </a:lnTo>
                <a:lnTo>
                  <a:pt x="1185672" y="2731963"/>
                </a:lnTo>
                <a:lnTo>
                  <a:pt x="1184148" y="2730321"/>
                </a:lnTo>
                <a:lnTo>
                  <a:pt x="1182497" y="2728678"/>
                </a:lnTo>
                <a:close/>
              </a:path>
              <a:path w="1801494" h="3059429">
                <a:moveTo>
                  <a:pt x="1173353" y="2717179"/>
                </a:moveTo>
                <a:lnTo>
                  <a:pt x="1172591" y="2717179"/>
                </a:lnTo>
                <a:lnTo>
                  <a:pt x="1170940" y="2721286"/>
                </a:lnTo>
                <a:lnTo>
                  <a:pt x="1170051" y="2725389"/>
                </a:lnTo>
                <a:lnTo>
                  <a:pt x="1168400" y="2728678"/>
                </a:lnTo>
                <a:lnTo>
                  <a:pt x="1169289" y="2729496"/>
                </a:lnTo>
                <a:lnTo>
                  <a:pt x="1170940" y="2729496"/>
                </a:lnTo>
                <a:lnTo>
                  <a:pt x="1171702" y="2730321"/>
                </a:lnTo>
                <a:lnTo>
                  <a:pt x="1177544" y="2727854"/>
                </a:lnTo>
                <a:lnTo>
                  <a:pt x="1179195" y="2723747"/>
                </a:lnTo>
                <a:lnTo>
                  <a:pt x="1175893" y="2717998"/>
                </a:lnTo>
                <a:lnTo>
                  <a:pt x="1175004" y="2717998"/>
                </a:lnTo>
                <a:lnTo>
                  <a:pt x="1173353" y="2717179"/>
                </a:lnTo>
                <a:close/>
              </a:path>
              <a:path w="1801494" h="3059429">
                <a:moveTo>
                  <a:pt x="1037590" y="1208278"/>
                </a:moveTo>
                <a:lnTo>
                  <a:pt x="1037590" y="1209103"/>
                </a:lnTo>
                <a:lnTo>
                  <a:pt x="1036828" y="1209103"/>
                </a:lnTo>
                <a:lnTo>
                  <a:pt x="1037590" y="1210741"/>
                </a:lnTo>
                <a:lnTo>
                  <a:pt x="1037590" y="1212380"/>
                </a:lnTo>
                <a:lnTo>
                  <a:pt x="1038479" y="1214031"/>
                </a:lnTo>
                <a:lnTo>
                  <a:pt x="1039241" y="1214031"/>
                </a:lnTo>
                <a:lnTo>
                  <a:pt x="1040892" y="1212380"/>
                </a:lnTo>
                <a:lnTo>
                  <a:pt x="1041781" y="1211567"/>
                </a:lnTo>
                <a:lnTo>
                  <a:pt x="1040892" y="1211567"/>
                </a:lnTo>
                <a:lnTo>
                  <a:pt x="1039241" y="1210741"/>
                </a:lnTo>
                <a:lnTo>
                  <a:pt x="1037590" y="1208278"/>
                </a:lnTo>
                <a:close/>
              </a:path>
              <a:path w="1801494" h="3059429">
                <a:moveTo>
                  <a:pt x="1152779" y="2855996"/>
                </a:moveTo>
                <a:lnTo>
                  <a:pt x="1152017" y="2857638"/>
                </a:lnTo>
                <a:lnTo>
                  <a:pt x="1150366" y="2858456"/>
                </a:lnTo>
                <a:lnTo>
                  <a:pt x="1150366" y="2860098"/>
                </a:lnTo>
                <a:lnTo>
                  <a:pt x="1152017" y="2861740"/>
                </a:lnTo>
                <a:lnTo>
                  <a:pt x="1153668" y="2860922"/>
                </a:lnTo>
                <a:lnTo>
                  <a:pt x="1154430" y="2860098"/>
                </a:lnTo>
                <a:lnTo>
                  <a:pt x="1156081" y="2858456"/>
                </a:lnTo>
                <a:lnTo>
                  <a:pt x="1154430" y="2856814"/>
                </a:lnTo>
                <a:lnTo>
                  <a:pt x="1153668" y="2856814"/>
                </a:lnTo>
                <a:lnTo>
                  <a:pt x="1152779" y="2855996"/>
                </a:lnTo>
                <a:close/>
              </a:path>
              <a:path w="1801494" h="3059429">
                <a:moveTo>
                  <a:pt x="1149477" y="2859280"/>
                </a:moveTo>
                <a:lnTo>
                  <a:pt x="1150321" y="2860098"/>
                </a:lnTo>
                <a:lnTo>
                  <a:pt x="1149477" y="2859280"/>
                </a:lnTo>
                <a:close/>
              </a:path>
              <a:path w="1801494" h="3059429">
                <a:moveTo>
                  <a:pt x="1184148" y="1478521"/>
                </a:moveTo>
                <a:lnTo>
                  <a:pt x="1182497" y="1480972"/>
                </a:lnTo>
                <a:lnTo>
                  <a:pt x="1180846" y="1482623"/>
                </a:lnTo>
                <a:lnTo>
                  <a:pt x="1180846" y="1484261"/>
                </a:lnTo>
                <a:lnTo>
                  <a:pt x="1181608" y="1485912"/>
                </a:lnTo>
                <a:lnTo>
                  <a:pt x="1182497" y="1486725"/>
                </a:lnTo>
                <a:lnTo>
                  <a:pt x="1184148" y="1485912"/>
                </a:lnTo>
                <a:lnTo>
                  <a:pt x="1185672" y="1485087"/>
                </a:lnTo>
                <a:lnTo>
                  <a:pt x="1186561" y="1484261"/>
                </a:lnTo>
                <a:lnTo>
                  <a:pt x="1186561" y="1483448"/>
                </a:lnTo>
                <a:lnTo>
                  <a:pt x="1185672" y="1481797"/>
                </a:lnTo>
                <a:lnTo>
                  <a:pt x="1184148" y="1478521"/>
                </a:lnTo>
                <a:close/>
              </a:path>
              <a:path w="1801494" h="3059429">
                <a:moveTo>
                  <a:pt x="1188212" y="1476870"/>
                </a:moveTo>
                <a:lnTo>
                  <a:pt x="1187323" y="1477695"/>
                </a:lnTo>
                <a:lnTo>
                  <a:pt x="1186561" y="1477695"/>
                </a:lnTo>
                <a:lnTo>
                  <a:pt x="1186561" y="1478521"/>
                </a:lnTo>
                <a:lnTo>
                  <a:pt x="1187323" y="1479334"/>
                </a:lnTo>
                <a:lnTo>
                  <a:pt x="1188212" y="1480159"/>
                </a:lnTo>
                <a:lnTo>
                  <a:pt x="1189863" y="1479334"/>
                </a:lnTo>
                <a:lnTo>
                  <a:pt x="1188974" y="1478521"/>
                </a:lnTo>
                <a:lnTo>
                  <a:pt x="1188974" y="1477695"/>
                </a:lnTo>
                <a:lnTo>
                  <a:pt x="1188212" y="1476870"/>
                </a:lnTo>
                <a:close/>
              </a:path>
              <a:path w="1801494" h="3059429">
                <a:moveTo>
                  <a:pt x="1179957" y="1470304"/>
                </a:moveTo>
                <a:lnTo>
                  <a:pt x="1179195" y="1471942"/>
                </a:lnTo>
                <a:lnTo>
                  <a:pt x="1178306" y="1473581"/>
                </a:lnTo>
                <a:lnTo>
                  <a:pt x="1177544" y="1475232"/>
                </a:lnTo>
                <a:lnTo>
                  <a:pt x="1177544" y="1476057"/>
                </a:lnTo>
                <a:lnTo>
                  <a:pt x="1179195" y="1476870"/>
                </a:lnTo>
                <a:lnTo>
                  <a:pt x="1179957" y="1477695"/>
                </a:lnTo>
                <a:lnTo>
                  <a:pt x="1180846" y="1476870"/>
                </a:lnTo>
                <a:lnTo>
                  <a:pt x="1182497" y="1475232"/>
                </a:lnTo>
                <a:lnTo>
                  <a:pt x="1182497" y="1473581"/>
                </a:lnTo>
                <a:lnTo>
                  <a:pt x="1181608" y="1472768"/>
                </a:lnTo>
                <a:lnTo>
                  <a:pt x="1179957" y="1470304"/>
                </a:lnTo>
                <a:close/>
              </a:path>
              <a:path w="1801494" h="3059429">
                <a:moveTo>
                  <a:pt x="1117473" y="1378305"/>
                </a:moveTo>
                <a:lnTo>
                  <a:pt x="1115822" y="1379131"/>
                </a:lnTo>
                <a:lnTo>
                  <a:pt x="1114171" y="1380769"/>
                </a:lnTo>
                <a:lnTo>
                  <a:pt x="1113282" y="1381594"/>
                </a:lnTo>
                <a:lnTo>
                  <a:pt x="1114933" y="1382407"/>
                </a:lnTo>
                <a:lnTo>
                  <a:pt x="1115822" y="1384058"/>
                </a:lnTo>
                <a:lnTo>
                  <a:pt x="1118235" y="1384058"/>
                </a:lnTo>
                <a:lnTo>
                  <a:pt x="1119886" y="1383233"/>
                </a:lnTo>
                <a:lnTo>
                  <a:pt x="1122426" y="1381594"/>
                </a:lnTo>
                <a:lnTo>
                  <a:pt x="1119124" y="1380769"/>
                </a:lnTo>
                <a:lnTo>
                  <a:pt x="1117473" y="1378305"/>
                </a:lnTo>
                <a:close/>
              </a:path>
              <a:path w="1801494" h="3059429">
                <a:moveTo>
                  <a:pt x="1791335" y="519950"/>
                </a:moveTo>
                <a:lnTo>
                  <a:pt x="1790573" y="519950"/>
                </a:lnTo>
                <a:lnTo>
                  <a:pt x="1788922" y="521589"/>
                </a:lnTo>
                <a:lnTo>
                  <a:pt x="1788922" y="522414"/>
                </a:lnTo>
                <a:lnTo>
                  <a:pt x="1789684" y="523240"/>
                </a:lnTo>
                <a:lnTo>
                  <a:pt x="1790573" y="524878"/>
                </a:lnTo>
                <a:lnTo>
                  <a:pt x="1792224" y="524878"/>
                </a:lnTo>
                <a:lnTo>
                  <a:pt x="1792224" y="526516"/>
                </a:lnTo>
                <a:lnTo>
                  <a:pt x="1794637" y="526516"/>
                </a:lnTo>
                <a:lnTo>
                  <a:pt x="1794637" y="520763"/>
                </a:lnTo>
                <a:lnTo>
                  <a:pt x="1792224" y="520763"/>
                </a:lnTo>
                <a:lnTo>
                  <a:pt x="1791335" y="519950"/>
                </a:lnTo>
                <a:close/>
              </a:path>
              <a:path w="1801494" h="3059429">
                <a:moveTo>
                  <a:pt x="1794637" y="516661"/>
                </a:moveTo>
                <a:lnTo>
                  <a:pt x="1792224" y="516661"/>
                </a:lnTo>
                <a:lnTo>
                  <a:pt x="1792224" y="520763"/>
                </a:lnTo>
                <a:lnTo>
                  <a:pt x="1794637" y="520763"/>
                </a:lnTo>
                <a:lnTo>
                  <a:pt x="1794637" y="516661"/>
                </a:lnTo>
                <a:close/>
              </a:path>
              <a:path w="1801494" h="3059429">
                <a:moveTo>
                  <a:pt x="1230122" y="2651466"/>
                </a:moveTo>
                <a:lnTo>
                  <a:pt x="1227709" y="2652289"/>
                </a:lnTo>
                <a:lnTo>
                  <a:pt x="1225169" y="2653108"/>
                </a:lnTo>
                <a:lnTo>
                  <a:pt x="1223645" y="2653931"/>
                </a:lnTo>
                <a:lnTo>
                  <a:pt x="1223645" y="2655573"/>
                </a:lnTo>
                <a:lnTo>
                  <a:pt x="1228471" y="2655573"/>
                </a:lnTo>
                <a:lnTo>
                  <a:pt x="1231011" y="2654750"/>
                </a:lnTo>
                <a:lnTo>
                  <a:pt x="1231011" y="2652289"/>
                </a:lnTo>
                <a:lnTo>
                  <a:pt x="1230122" y="2651466"/>
                </a:lnTo>
                <a:close/>
              </a:path>
              <a:path w="1801494" h="3059429">
                <a:moveTo>
                  <a:pt x="1258951" y="2586577"/>
                </a:moveTo>
                <a:lnTo>
                  <a:pt x="1258189" y="2587396"/>
                </a:lnTo>
                <a:lnTo>
                  <a:pt x="1257300" y="2589038"/>
                </a:lnTo>
                <a:lnTo>
                  <a:pt x="1257300" y="2589861"/>
                </a:lnTo>
                <a:lnTo>
                  <a:pt x="1259840" y="2590685"/>
                </a:lnTo>
                <a:lnTo>
                  <a:pt x="1264666" y="2592326"/>
                </a:lnTo>
                <a:lnTo>
                  <a:pt x="1265555" y="2591503"/>
                </a:lnTo>
                <a:lnTo>
                  <a:pt x="1265555" y="2589861"/>
                </a:lnTo>
                <a:lnTo>
                  <a:pt x="1263142" y="2589038"/>
                </a:lnTo>
                <a:lnTo>
                  <a:pt x="1261491" y="2587396"/>
                </a:lnTo>
                <a:lnTo>
                  <a:pt x="1258951" y="2586577"/>
                </a:lnTo>
                <a:close/>
              </a:path>
              <a:path w="1801494" h="3059429">
                <a:moveTo>
                  <a:pt x="1185672" y="2162735"/>
                </a:moveTo>
                <a:lnTo>
                  <a:pt x="1184910" y="2164382"/>
                </a:lnTo>
                <a:lnTo>
                  <a:pt x="1183259" y="2166842"/>
                </a:lnTo>
                <a:lnTo>
                  <a:pt x="1182497" y="2168484"/>
                </a:lnTo>
                <a:lnTo>
                  <a:pt x="1183259" y="2169308"/>
                </a:lnTo>
                <a:lnTo>
                  <a:pt x="1184148" y="2170131"/>
                </a:lnTo>
                <a:lnTo>
                  <a:pt x="1184910" y="2170131"/>
                </a:lnTo>
                <a:lnTo>
                  <a:pt x="1185672" y="2168484"/>
                </a:lnTo>
                <a:lnTo>
                  <a:pt x="1186561" y="2166024"/>
                </a:lnTo>
                <a:lnTo>
                  <a:pt x="1188212" y="2164382"/>
                </a:lnTo>
                <a:lnTo>
                  <a:pt x="1187323" y="2163558"/>
                </a:lnTo>
                <a:lnTo>
                  <a:pt x="1186561" y="2163558"/>
                </a:lnTo>
                <a:lnTo>
                  <a:pt x="1185672" y="2162735"/>
                </a:lnTo>
                <a:close/>
              </a:path>
              <a:path w="1801494" h="3059429">
                <a:moveTo>
                  <a:pt x="1190625" y="2222698"/>
                </a:moveTo>
                <a:lnTo>
                  <a:pt x="1187323" y="2222698"/>
                </a:lnTo>
                <a:lnTo>
                  <a:pt x="1187323" y="2227628"/>
                </a:lnTo>
                <a:lnTo>
                  <a:pt x="1186561" y="2230089"/>
                </a:lnTo>
                <a:lnTo>
                  <a:pt x="1190625" y="2230089"/>
                </a:lnTo>
                <a:lnTo>
                  <a:pt x="1190625" y="2222698"/>
                </a:lnTo>
                <a:close/>
              </a:path>
              <a:path w="1801494" h="3059429">
                <a:moveTo>
                  <a:pt x="1276223" y="901903"/>
                </a:moveTo>
                <a:lnTo>
                  <a:pt x="1275461" y="902716"/>
                </a:lnTo>
                <a:lnTo>
                  <a:pt x="1274572" y="903541"/>
                </a:lnTo>
                <a:lnTo>
                  <a:pt x="1273810" y="905179"/>
                </a:lnTo>
                <a:lnTo>
                  <a:pt x="1272159" y="906005"/>
                </a:lnTo>
                <a:lnTo>
                  <a:pt x="1273810" y="906818"/>
                </a:lnTo>
                <a:lnTo>
                  <a:pt x="1274572" y="907643"/>
                </a:lnTo>
                <a:lnTo>
                  <a:pt x="1277112" y="907643"/>
                </a:lnTo>
                <a:lnTo>
                  <a:pt x="1278763" y="906005"/>
                </a:lnTo>
                <a:lnTo>
                  <a:pt x="1281176" y="904367"/>
                </a:lnTo>
                <a:lnTo>
                  <a:pt x="1277874" y="903541"/>
                </a:lnTo>
                <a:lnTo>
                  <a:pt x="1276223" y="901903"/>
                </a:lnTo>
                <a:close/>
              </a:path>
              <a:path w="1801494" h="3059429">
                <a:moveTo>
                  <a:pt x="1191514" y="2239128"/>
                </a:moveTo>
                <a:lnTo>
                  <a:pt x="1188974" y="2239128"/>
                </a:lnTo>
                <a:lnTo>
                  <a:pt x="1188974" y="2239947"/>
                </a:lnTo>
                <a:lnTo>
                  <a:pt x="1188212" y="2242412"/>
                </a:lnTo>
                <a:lnTo>
                  <a:pt x="1193165" y="2244877"/>
                </a:lnTo>
                <a:lnTo>
                  <a:pt x="1193165" y="2243235"/>
                </a:lnTo>
                <a:lnTo>
                  <a:pt x="1192276" y="2241589"/>
                </a:lnTo>
                <a:lnTo>
                  <a:pt x="1191514" y="2239128"/>
                </a:lnTo>
                <a:close/>
              </a:path>
              <a:path w="1801494" h="3059429">
                <a:moveTo>
                  <a:pt x="1146175" y="1765185"/>
                </a:moveTo>
                <a:lnTo>
                  <a:pt x="1145413" y="1765185"/>
                </a:lnTo>
                <a:lnTo>
                  <a:pt x="1144524" y="1765998"/>
                </a:lnTo>
                <a:lnTo>
                  <a:pt x="1143762" y="1765998"/>
                </a:lnTo>
                <a:lnTo>
                  <a:pt x="1144524" y="1768475"/>
                </a:lnTo>
                <a:lnTo>
                  <a:pt x="1146175" y="1770926"/>
                </a:lnTo>
                <a:lnTo>
                  <a:pt x="1147064" y="1773389"/>
                </a:lnTo>
                <a:lnTo>
                  <a:pt x="1147826" y="1773389"/>
                </a:lnTo>
                <a:lnTo>
                  <a:pt x="1148715" y="1772577"/>
                </a:lnTo>
                <a:lnTo>
                  <a:pt x="1147826" y="1770113"/>
                </a:lnTo>
                <a:lnTo>
                  <a:pt x="1147064" y="1767649"/>
                </a:lnTo>
                <a:lnTo>
                  <a:pt x="1146175" y="1765185"/>
                </a:lnTo>
                <a:close/>
              </a:path>
              <a:path w="1801494" h="3059429">
                <a:moveTo>
                  <a:pt x="872998" y="700659"/>
                </a:moveTo>
                <a:lnTo>
                  <a:pt x="870585" y="700659"/>
                </a:lnTo>
                <a:lnTo>
                  <a:pt x="869696" y="701471"/>
                </a:lnTo>
                <a:lnTo>
                  <a:pt x="868934" y="702297"/>
                </a:lnTo>
                <a:lnTo>
                  <a:pt x="869696" y="703122"/>
                </a:lnTo>
                <a:lnTo>
                  <a:pt x="870585" y="704761"/>
                </a:lnTo>
                <a:lnTo>
                  <a:pt x="871347" y="706412"/>
                </a:lnTo>
                <a:lnTo>
                  <a:pt x="872998" y="707224"/>
                </a:lnTo>
                <a:lnTo>
                  <a:pt x="876300" y="703935"/>
                </a:lnTo>
                <a:lnTo>
                  <a:pt x="873887" y="702297"/>
                </a:lnTo>
                <a:lnTo>
                  <a:pt x="872998" y="700659"/>
                </a:lnTo>
                <a:close/>
              </a:path>
              <a:path w="1801494" h="3059429">
                <a:moveTo>
                  <a:pt x="973455" y="951179"/>
                </a:moveTo>
                <a:lnTo>
                  <a:pt x="972566" y="952004"/>
                </a:lnTo>
                <a:lnTo>
                  <a:pt x="970153" y="952004"/>
                </a:lnTo>
                <a:lnTo>
                  <a:pt x="970153" y="952817"/>
                </a:lnTo>
                <a:lnTo>
                  <a:pt x="970915" y="954468"/>
                </a:lnTo>
                <a:lnTo>
                  <a:pt x="971804" y="956106"/>
                </a:lnTo>
                <a:lnTo>
                  <a:pt x="971804" y="957757"/>
                </a:lnTo>
                <a:lnTo>
                  <a:pt x="972566" y="957757"/>
                </a:lnTo>
                <a:lnTo>
                  <a:pt x="973455" y="956932"/>
                </a:lnTo>
                <a:lnTo>
                  <a:pt x="975106" y="956932"/>
                </a:lnTo>
                <a:lnTo>
                  <a:pt x="974217" y="955281"/>
                </a:lnTo>
                <a:lnTo>
                  <a:pt x="974217" y="952817"/>
                </a:lnTo>
                <a:lnTo>
                  <a:pt x="973455" y="951179"/>
                </a:lnTo>
                <a:close/>
              </a:path>
              <a:path w="1801494" h="3059429">
                <a:moveTo>
                  <a:pt x="1293495" y="924077"/>
                </a:moveTo>
                <a:lnTo>
                  <a:pt x="1291082" y="924077"/>
                </a:lnTo>
                <a:lnTo>
                  <a:pt x="1290193" y="925715"/>
                </a:lnTo>
                <a:lnTo>
                  <a:pt x="1288542" y="926541"/>
                </a:lnTo>
                <a:lnTo>
                  <a:pt x="1289431" y="927366"/>
                </a:lnTo>
                <a:lnTo>
                  <a:pt x="1290193" y="929005"/>
                </a:lnTo>
                <a:lnTo>
                  <a:pt x="1291844" y="930643"/>
                </a:lnTo>
                <a:lnTo>
                  <a:pt x="1293495" y="929005"/>
                </a:lnTo>
                <a:lnTo>
                  <a:pt x="1294384" y="927366"/>
                </a:lnTo>
                <a:lnTo>
                  <a:pt x="1295146" y="926541"/>
                </a:lnTo>
                <a:lnTo>
                  <a:pt x="1295146" y="925715"/>
                </a:lnTo>
                <a:lnTo>
                  <a:pt x="1293495" y="924077"/>
                </a:lnTo>
                <a:close/>
              </a:path>
              <a:path w="1801494" h="3059429">
                <a:moveTo>
                  <a:pt x="1193165" y="2278552"/>
                </a:moveTo>
                <a:lnTo>
                  <a:pt x="1190625" y="2278552"/>
                </a:lnTo>
                <a:lnTo>
                  <a:pt x="1188974" y="2281017"/>
                </a:lnTo>
                <a:lnTo>
                  <a:pt x="1188974" y="2283484"/>
                </a:lnTo>
                <a:lnTo>
                  <a:pt x="1190625" y="2285126"/>
                </a:lnTo>
                <a:lnTo>
                  <a:pt x="1192276" y="2288410"/>
                </a:lnTo>
                <a:lnTo>
                  <a:pt x="1194816" y="2283484"/>
                </a:lnTo>
                <a:lnTo>
                  <a:pt x="1196467" y="2281837"/>
                </a:lnTo>
                <a:lnTo>
                  <a:pt x="1195578" y="2281017"/>
                </a:lnTo>
                <a:lnTo>
                  <a:pt x="1194816" y="2279377"/>
                </a:lnTo>
                <a:lnTo>
                  <a:pt x="1193165" y="2278552"/>
                </a:lnTo>
                <a:close/>
              </a:path>
              <a:path w="1801494" h="3059429">
                <a:moveTo>
                  <a:pt x="1277874" y="938034"/>
                </a:moveTo>
                <a:lnTo>
                  <a:pt x="1277112" y="938034"/>
                </a:lnTo>
                <a:lnTo>
                  <a:pt x="1276223" y="938860"/>
                </a:lnTo>
                <a:lnTo>
                  <a:pt x="1274572" y="940498"/>
                </a:lnTo>
                <a:lnTo>
                  <a:pt x="1274572" y="942149"/>
                </a:lnTo>
                <a:lnTo>
                  <a:pt x="1276223" y="944613"/>
                </a:lnTo>
                <a:lnTo>
                  <a:pt x="1277874" y="944613"/>
                </a:lnTo>
                <a:lnTo>
                  <a:pt x="1281176" y="941324"/>
                </a:lnTo>
                <a:lnTo>
                  <a:pt x="1277874" y="938034"/>
                </a:lnTo>
                <a:close/>
              </a:path>
              <a:path w="1801494" h="3059429">
                <a:moveTo>
                  <a:pt x="1356106" y="762266"/>
                </a:moveTo>
                <a:lnTo>
                  <a:pt x="1355217" y="763079"/>
                </a:lnTo>
                <a:lnTo>
                  <a:pt x="1353566" y="763905"/>
                </a:lnTo>
                <a:lnTo>
                  <a:pt x="1352804" y="765543"/>
                </a:lnTo>
                <a:lnTo>
                  <a:pt x="1352804" y="766368"/>
                </a:lnTo>
                <a:lnTo>
                  <a:pt x="1353566" y="768007"/>
                </a:lnTo>
                <a:lnTo>
                  <a:pt x="1354455" y="768832"/>
                </a:lnTo>
                <a:lnTo>
                  <a:pt x="1356106" y="768007"/>
                </a:lnTo>
                <a:lnTo>
                  <a:pt x="1356868" y="767194"/>
                </a:lnTo>
                <a:lnTo>
                  <a:pt x="1358519" y="766368"/>
                </a:lnTo>
                <a:lnTo>
                  <a:pt x="1356868" y="763905"/>
                </a:lnTo>
                <a:lnTo>
                  <a:pt x="1356106" y="763079"/>
                </a:lnTo>
                <a:lnTo>
                  <a:pt x="1356106" y="762266"/>
                </a:lnTo>
                <a:close/>
              </a:path>
              <a:path w="1801494" h="3059429">
                <a:moveTo>
                  <a:pt x="1229360" y="2777959"/>
                </a:moveTo>
                <a:lnTo>
                  <a:pt x="1228471" y="2777959"/>
                </a:lnTo>
                <a:lnTo>
                  <a:pt x="1226820" y="2779602"/>
                </a:lnTo>
                <a:lnTo>
                  <a:pt x="1226820" y="2781244"/>
                </a:lnTo>
                <a:lnTo>
                  <a:pt x="1227709" y="2782891"/>
                </a:lnTo>
                <a:lnTo>
                  <a:pt x="1228471" y="2783710"/>
                </a:lnTo>
                <a:lnTo>
                  <a:pt x="1230122" y="2782891"/>
                </a:lnTo>
                <a:lnTo>
                  <a:pt x="1232662" y="2782068"/>
                </a:lnTo>
                <a:lnTo>
                  <a:pt x="1231011" y="2780426"/>
                </a:lnTo>
                <a:lnTo>
                  <a:pt x="1230122" y="2778784"/>
                </a:lnTo>
                <a:lnTo>
                  <a:pt x="1229360" y="2777959"/>
                </a:lnTo>
                <a:close/>
              </a:path>
              <a:path w="1801494" h="3059429">
                <a:moveTo>
                  <a:pt x="1373378" y="771296"/>
                </a:moveTo>
                <a:lnTo>
                  <a:pt x="1372489" y="772109"/>
                </a:lnTo>
                <a:lnTo>
                  <a:pt x="1370838" y="773760"/>
                </a:lnTo>
                <a:lnTo>
                  <a:pt x="1370838" y="775398"/>
                </a:lnTo>
                <a:lnTo>
                  <a:pt x="1373378" y="777049"/>
                </a:lnTo>
                <a:lnTo>
                  <a:pt x="1375029" y="776224"/>
                </a:lnTo>
                <a:lnTo>
                  <a:pt x="1375791" y="775398"/>
                </a:lnTo>
                <a:lnTo>
                  <a:pt x="1376680" y="773760"/>
                </a:lnTo>
                <a:lnTo>
                  <a:pt x="1375029" y="772934"/>
                </a:lnTo>
                <a:lnTo>
                  <a:pt x="1373378" y="771296"/>
                </a:lnTo>
                <a:close/>
              </a:path>
              <a:path w="1801494" h="3059429">
                <a:moveTo>
                  <a:pt x="927354" y="745832"/>
                </a:moveTo>
                <a:lnTo>
                  <a:pt x="925703" y="746658"/>
                </a:lnTo>
                <a:lnTo>
                  <a:pt x="924814" y="747471"/>
                </a:lnTo>
                <a:lnTo>
                  <a:pt x="924052" y="748296"/>
                </a:lnTo>
                <a:lnTo>
                  <a:pt x="924814" y="749935"/>
                </a:lnTo>
                <a:lnTo>
                  <a:pt x="928116" y="754862"/>
                </a:lnTo>
                <a:lnTo>
                  <a:pt x="929005" y="751586"/>
                </a:lnTo>
                <a:lnTo>
                  <a:pt x="929767" y="749935"/>
                </a:lnTo>
                <a:lnTo>
                  <a:pt x="929767" y="748296"/>
                </a:lnTo>
                <a:lnTo>
                  <a:pt x="929005" y="747471"/>
                </a:lnTo>
                <a:lnTo>
                  <a:pt x="927354" y="745832"/>
                </a:lnTo>
                <a:close/>
              </a:path>
              <a:path w="1801494" h="3059429">
                <a:moveTo>
                  <a:pt x="985774" y="1028395"/>
                </a:moveTo>
                <a:lnTo>
                  <a:pt x="985774" y="1030033"/>
                </a:lnTo>
                <a:lnTo>
                  <a:pt x="986536" y="1031671"/>
                </a:lnTo>
                <a:lnTo>
                  <a:pt x="986536" y="1032497"/>
                </a:lnTo>
                <a:lnTo>
                  <a:pt x="987425" y="1031671"/>
                </a:lnTo>
                <a:lnTo>
                  <a:pt x="986536" y="1030033"/>
                </a:lnTo>
                <a:lnTo>
                  <a:pt x="985774" y="1028395"/>
                </a:lnTo>
                <a:close/>
              </a:path>
              <a:path w="1801494" h="3059429">
                <a:moveTo>
                  <a:pt x="1176655" y="2898705"/>
                </a:moveTo>
                <a:lnTo>
                  <a:pt x="1175004" y="2900347"/>
                </a:lnTo>
                <a:lnTo>
                  <a:pt x="1174242" y="2901170"/>
                </a:lnTo>
                <a:lnTo>
                  <a:pt x="1173353" y="2901994"/>
                </a:lnTo>
                <a:lnTo>
                  <a:pt x="1174242" y="2902812"/>
                </a:lnTo>
                <a:lnTo>
                  <a:pt x="1175893" y="2904454"/>
                </a:lnTo>
                <a:lnTo>
                  <a:pt x="1176655" y="2905277"/>
                </a:lnTo>
                <a:lnTo>
                  <a:pt x="1177544" y="2905277"/>
                </a:lnTo>
                <a:lnTo>
                  <a:pt x="1178306" y="2904454"/>
                </a:lnTo>
                <a:lnTo>
                  <a:pt x="1179195" y="2903635"/>
                </a:lnTo>
                <a:lnTo>
                  <a:pt x="1178306" y="2901994"/>
                </a:lnTo>
                <a:lnTo>
                  <a:pt x="1177544" y="2900347"/>
                </a:lnTo>
                <a:lnTo>
                  <a:pt x="1176655" y="2898705"/>
                </a:lnTo>
                <a:close/>
              </a:path>
              <a:path w="1801494" h="3059429">
                <a:moveTo>
                  <a:pt x="1184148" y="2823958"/>
                </a:moveTo>
                <a:lnTo>
                  <a:pt x="1183259" y="2826424"/>
                </a:lnTo>
                <a:lnTo>
                  <a:pt x="1181608" y="2827242"/>
                </a:lnTo>
                <a:lnTo>
                  <a:pt x="1181608" y="2829708"/>
                </a:lnTo>
                <a:lnTo>
                  <a:pt x="1183259" y="2830531"/>
                </a:lnTo>
                <a:lnTo>
                  <a:pt x="1183259" y="2831350"/>
                </a:lnTo>
                <a:lnTo>
                  <a:pt x="1184148" y="2830531"/>
                </a:lnTo>
                <a:lnTo>
                  <a:pt x="1185672" y="2828889"/>
                </a:lnTo>
                <a:lnTo>
                  <a:pt x="1186561" y="2828066"/>
                </a:lnTo>
                <a:lnTo>
                  <a:pt x="1186561" y="2827242"/>
                </a:lnTo>
                <a:lnTo>
                  <a:pt x="1184910" y="2825600"/>
                </a:lnTo>
                <a:lnTo>
                  <a:pt x="1184148" y="2823958"/>
                </a:lnTo>
                <a:close/>
              </a:path>
              <a:path w="1801494" h="3059429">
                <a:moveTo>
                  <a:pt x="1345311" y="875614"/>
                </a:moveTo>
                <a:lnTo>
                  <a:pt x="1342136" y="875614"/>
                </a:lnTo>
                <a:lnTo>
                  <a:pt x="1342136" y="880541"/>
                </a:lnTo>
                <a:lnTo>
                  <a:pt x="1342898" y="883005"/>
                </a:lnTo>
                <a:lnTo>
                  <a:pt x="1342898" y="882180"/>
                </a:lnTo>
                <a:lnTo>
                  <a:pt x="1344549" y="882180"/>
                </a:lnTo>
                <a:lnTo>
                  <a:pt x="1344549" y="879716"/>
                </a:lnTo>
                <a:lnTo>
                  <a:pt x="1345311" y="877252"/>
                </a:lnTo>
                <a:lnTo>
                  <a:pt x="1345311" y="875614"/>
                </a:lnTo>
                <a:close/>
              </a:path>
              <a:path w="1801494" h="3059429">
                <a:moveTo>
                  <a:pt x="1212088" y="2220231"/>
                </a:moveTo>
                <a:lnTo>
                  <a:pt x="1211199" y="2221056"/>
                </a:lnTo>
                <a:lnTo>
                  <a:pt x="1210437" y="2221879"/>
                </a:lnTo>
                <a:lnTo>
                  <a:pt x="1209548" y="2223521"/>
                </a:lnTo>
                <a:lnTo>
                  <a:pt x="1211199" y="2224340"/>
                </a:lnTo>
                <a:lnTo>
                  <a:pt x="1212088" y="2225163"/>
                </a:lnTo>
                <a:lnTo>
                  <a:pt x="1213739" y="2225982"/>
                </a:lnTo>
                <a:lnTo>
                  <a:pt x="1214501" y="2225163"/>
                </a:lnTo>
                <a:lnTo>
                  <a:pt x="1214501" y="2224340"/>
                </a:lnTo>
                <a:lnTo>
                  <a:pt x="1213739" y="2222698"/>
                </a:lnTo>
                <a:lnTo>
                  <a:pt x="1212850" y="2221879"/>
                </a:lnTo>
                <a:lnTo>
                  <a:pt x="1212088" y="2220231"/>
                </a:lnTo>
                <a:close/>
              </a:path>
              <a:path w="1801494" h="3059429">
                <a:moveTo>
                  <a:pt x="1201420" y="2169308"/>
                </a:moveTo>
                <a:lnTo>
                  <a:pt x="1198880" y="2169308"/>
                </a:lnTo>
                <a:lnTo>
                  <a:pt x="1197229" y="2171773"/>
                </a:lnTo>
                <a:lnTo>
                  <a:pt x="1198118" y="2173415"/>
                </a:lnTo>
                <a:lnTo>
                  <a:pt x="1199769" y="2175057"/>
                </a:lnTo>
                <a:lnTo>
                  <a:pt x="1202182" y="2175057"/>
                </a:lnTo>
                <a:lnTo>
                  <a:pt x="1203833" y="2173415"/>
                </a:lnTo>
                <a:lnTo>
                  <a:pt x="1205484" y="2170950"/>
                </a:lnTo>
                <a:lnTo>
                  <a:pt x="1203071" y="2170131"/>
                </a:lnTo>
                <a:lnTo>
                  <a:pt x="1201420" y="2169308"/>
                </a:lnTo>
                <a:close/>
              </a:path>
              <a:path w="1801494" h="3059429">
                <a:moveTo>
                  <a:pt x="1174242" y="2171773"/>
                </a:moveTo>
                <a:lnTo>
                  <a:pt x="1173353" y="2173415"/>
                </a:lnTo>
                <a:lnTo>
                  <a:pt x="1172591" y="2175880"/>
                </a:lnTo>
                <a:lnTo>
                  <a:pt x="1170940" y="2177523"/>
                </a:lnTo>
                <a:lnTo>
                  <a:pt x="1171702" y="2177523"/>
                </a:lnTo>
                <a:lnTo>
                  <a:pt x="1173353" y="2178342"/>
                </a:lnTo>
                <a:lnTo>
                  <a:pt x="1174242" y="2178342"/>
                </a:lnTo>
                <a:lnTo>
                  <a:pt x="1174242" y="2176700"/>
                </a:lnTo>
                <a:lnTo>
                  <a:pt x="1175004" y="2174233"/>
                </a:lnTo>
                <a:lnTo>
                  <a:pt x="1175893" y="2172591"/>
                </a:lnTo>
                <a:lnTo>
                  <a:pt x="1175004" y="2172591"/>
                </a:lnTo>
                <a:lnTo>
                  <a:pt x="1174242" y="2171773"/>
                </a:lnTo>
                <a:close/>
              </a:path>
              <a:path w="1801494" h="3059429">
                <a:moveTo>
                  <a:pt x="1230122" y="2170950"/>
                </a:moveTo>
                <a:lnTo>
                  <a:pt x="1229360" y="2171773"/>
                </a:lnTo>
                <a:lnTo>
                  <a:pt x="1227709" y="2172591"/>
                </a:lnTo>
                <a:lnTo>
                  <a:pt x="1226820" y="2173415"/>
                </a:lnTo>
                <a:lnTo>
                  <a:pt x="1226820" y="2174233"/>
                </a:lnTo>
                <a:lnTo>
                  <a:pt x="1227709" y="2175880"/>
                </a:lnTo>
                <a:lnTo>
                  <a:pt x="1228471" y="2177523"/>
                </a:lnTo>
                <a:lnTo>
                  <a:pt x="1231011" y="2175057"/>
                </a:lnTo>
                <a:lnTo>
                  <a:pt x="1231773" y="2173415"/>
                </a:lnTo>
                <a:lnTo>
                  <a:pt x="1232662" y="2172591"/>
                </a:lnTo>
                <a:lnTo>
                  <a:pt x="1231773" y="2171773"/>
                </a:lnTo>
                <a:lnTo>
                  <a:pt x="1230122" y="2170950"/>
                </a:lnTo>
                <a:close/>
              </a:path>
              <a:path w="1801494" h="3059429">
                <a:moveTo>
                  <a:pt x="1193927" y="2299909"/>
                </a:moveTo>
                <a:lnTo>
                  <a:pt x="1192276" y="2299909"/>
                </a:lnTo>
                <a:lnTo>
                  <a:pt x="1192276" y="2301551"/>
                </a:lnTo>
                <a:lnTo>
                  <a:pt x="1191514" y="2303193"/>
                </a:lnTo>
                <a:lnTo>
                  <a:pt x="1191514" y="2304835"/>
                </a:lnTo>
                <a:lnTo>
                  <a:pt x="1192276" y="2304835"/>
                </a:lnTo>
                <a:lnTo>
                  <a:pt x="1193165" y="2305659"/>
                </a:lnTo>
                <a:lnTo>
                  <a:pt x="1193927" y="2304017"/>
                </a:lnTo>
                <a:lnTo>
                  <a:pt x="1194816" y="2302375"/>
                </a:lnTo>
                <a:lnTo>
                  <a:pt x="1195578" y="2300733"/>
                </a:lnTo>
                <a:lnTo>
                  <a:pt x="1194816" y="2300733"/>
                </a:lnTo>
                <a:lnTo>
                  <a:pt x="1193927" y="2299909"/>
                </a:lnTo>
                <a:close/>
              </a:path>
              <a:path w="1801494" h="3059429">
                <a:moveTo>
                  <a:pt x="1156081" y="1920428"/>
                </a:moveTo>
                <a:lnTo>
                  <a:pt x="1156081" y="1923712"/>
                </a:lnTo>
                <a:lnTo>
                  <a:pt x="1156970" y="1922888"/>
                </a:lnTo>
                <a:lnTo>
                  <a:pt x="1156970" y="1921245"/>
                </a:lnTo>
                <a:lnTo>
                  <a:pt x="1156081" y="1920428"/>
                </a:lnTo>
                <a:close/>
              </a:path>
              <a:path w="1801494" h="3059429">
                <a:moveTo>
                  <a:pt x="1171702" y="2041172"/>
                </a:moveTo>
                <a:lnTo>
                  <a:pt x="1169289" y="2042814"/>
                </a:lnTo>
                <a:lnTo>
                  <a:pt x="1167638" y="2043633"/>
                </a:lnTo>
                <a:lnTo>
                  <a:pt x="1165098" y="2045279"/>
                </a:lnTo>
                <a:lnTo>
                  <a:pt x="1165987" y="2046098"/>
                </a:lnTo>
                <a:lnTo>
                  <a:pt x="1165987" y="2046921"/>
                </a:lnTo>
                <a:lnTo>
                  <a:pt x="1166749" y="2047740"/>
                </a:lnTo>
                <a:lnTo>
                  <a:pt x="1169289" y="2046098"/>
                </a:lnTo>
                <a:lnTo>
                  <a:pt x="1170940" y="2045279"/>
                </a:lnTo>
                <a:lnTo>
                  <a:pt x="1173353" y="2043633"/>
                </a:lnTo>
                <a:lnTo>
                  <a:pt x="1172591" y="2042814"/>
                </a:lnTo>
                <a:lnTo>
                  <a:pt x="1171702" y="2041991"/>
                </a:lnTo>
                <a:lnTo>
                  <a:pt x="1171702" y="2041172"/>
                </a:lnTo>
                <a:close/>
              </a:path>
              <a:path w="1801494" h="3059429">
                <a:moveTo>
                  <a:pt x="718312" y="1304378"/>
                </a:moveTo>
                <a:lnTo>
                  <a:pt x="717550" y="1306017"/>
                </a:lnTo>
                <a:lnTo>
                  <a:pt x="715899" y="1306842"/>
                </a:lnTo>
                <a:lnTo>
                  <a:pt x="715899" y="1309306"/>
                </a:lnTo>
                <a:lnTo>
                  <a:pt x="717550" y="1310132"/>
                </a:lnTo>
                <a:lnTo>
                  <a:pt x="719201" y="1311770"/>
                </a:lnTo>
                <a:lnTo>
                  <a:pt x="719963" y="1309306"/>
                </a:lnTo>
                <a:lnTo>
                  <a:pt x="720852" y="1308481"/>
                </a:lnTo>
                <a:lnTo>
                  <a:pt x="720852" y="1306017"/>
                </a:lnTo>
                <a:lnTo>
                  <a:pt x="719201" y="1305204"/>
                </a:lnTo>
                <a:lnTo>
                  <a:pt x="718312" y="1304378"/>
                </a:lnTo>
                <a:close/>
              </a:path>
              <a:path w="1801494" h="3059429">
                <a:moveTo>
                  <a:pt x="1227709" y="2618610"/>
                </a:moveTo>
                <a:lnTo>
                  <a:pt x="1226820" y="2618610"/>
                </a:lnTo>
                <a:lnTo>
                  <a:pt x="1226058" y="2619433"/>
                </a:lnTo>
                <a:lnTo>
                  <a:pt x="1225169" y="2619433"/>
                </a:lnTo>
                <a:lnTo>
                  <a:pt x="1226820" y="2621075"/>
                </a:lnTo>
                <a:lnTo>
                  <a:pt x="1227709" y="2622717"/>
                </a:lnTo>
                <a:lnTo>
                  <a:pt x="1228471" y="2623541"/>
                </a:lnTo>
                <a:lnTo>
                  <a:pt x="1230122" y="2622717"/>
                </a:lnTo>
                <a:lnTo>
                  <a:pt x="1232662" y="2621075"/>
                </a:lnTo>
                <a:lnTo>
                  <a:pt x="1230122" y="2620252"/>
                </a:lnTo>
                <a:lnTo>
                  <a:pt x="1229360" y="2619433"/>
                </a:lnTo>
                <a:lnTo>
                  <a:pt x="1227709" y="2618610"/>
                </a:lnTo>
                <a:close/>
              </a:path>
              <a:path w="1801494" h="3059429">
                <a:moveTo>
                  <a:pt x="1217041" y="1352029"/>
                </a:moveTo>
                <a:lnTo>
                  <a:pt x="1215390" y="1352842"/>
                </a:lnTo>
                <a:lnTo>
                  <a:pt x="1214501" y="1353667"/>
                </a:lnTo>
                <a:lnTo>
                  <a:pt x="1213739" y="1355305"/>
                </a:lnTo>
                <a:lnTo>
                  <a:pt x="1213739" y="1356131"/>
                </a:lnTo>
                <a:lnTo>
                  <a:pt x="1214501" y="1357769"/>
                </a:lnTo>
                <a:lnTo>
                  <a:pt x="1215390" y="1358595"/>
                </a:lnTo>
                <a:lnTo>
                  <a:pt x="1217041" y="1357769"/>
                </a:lnTo>
                <a:lnTo>
                  <a:pt x="1217803" y="1356944"/>
                </a:lnTo>
                <a:lnTo>
                  <a:pt x="1220343" y="1356131"/>
                </a:lnTo>
                <a:lnTo>
                  <a:pt x="1217803" y="1353667"/>
                </a:lnTo>
                <a:lnTo>
                  <a:pt x="1217803" y="1352842"/>
                </a:lnTo>
                <a:lnTo>
                  <a:pt x="1217041" y="1352029"/>
                </a:lnTo>
                <a:close/>
              </a:path>
              <a:path w="1801494" h="3059429">
                <a:moveTo>
                  <a:pt x="1119886" y="1226350"/>
                </a:moveTo>
                <a:lnTo>
                  <a:pt x="1119886" y="1227175"/>
                </a:lnTo>
                <a:lnTo>
                  <a:pt x="1119124" y="1227988"/>
                </a:lnTo>
                <a:lnTo>
                  <a:pt x="1118235" y="1229626"/>
                </a:lnTo>
                <a:lnTo>
                  <a:pt x="1117473" y="1231277"/>
                </a:lnTo>
                <a:lnTo>
                  <a:pt x="1119124" y="1233741"/>
                </a:lnTo>
                <a:lnTo>
                  <a:pt x="1119886" y="1232916"/>
                </a:lnTo>
                <a:lnTo>
                  <a:pt x="1120775" y="1232103"/>
                </a:lnTo>
                <a:lnTo>
                  <a:pt x="1121537" y="1231277"/>
                </a:lnTo>
                <a:lnTo>
                  <a:pt x="1123188" y="1230452"/>
                </a:lnTo>
                <a:lnTo>
                  <a:pt x="1123188" y="1229626"/>
                </a:lnTo>
                <a:lnTo>
                  <a:pt x="1122426" y="1228813"/>
                </a:lnTo>
                <a:lnTo>
                  <a:pt x="1120775" y="1227175"/>
                </a:lnTo>
                <a:lnTo>
                  <a:pt x="1119886" y="1226350"/>
                </a:lnTo>
                <a:close/>
              </a:path>
              <a:path w="1801494" h="3059429">
                <a:moveTo>
                  <a:pt x="1179957" y="2751677"/>
                </a:moveTo>
                <a:lnTo>
                  <a:pt x="1178306" y="2753319"/>
                </a:lnTo>
                <a:lnTo>
                  <a:pt x="1175893" y="2754143"/>
                </a:lnTo>
                <a:lnTo>
                  <a:pt x="1175893" y="2755785"/>
                </a:lnTo>
                <a:lnTo>
                  <a:pt x="1176655" y="2756603"/>
                </a:lnTo>
                <a:lnTo>
                  <a:pt x="1177544" y="2758245"/>
                </a:lnTo>
                <a:lnTo>
                  <a:pt x="1179195" y="2758245"/>
                </a:lnTo>
                <a:lnTo>
                  <a:pt x="1180846" y="2757426"/>
                </a:lnTo>
                <a:lnTo>
                  <a:pt x="1180846" y="2753319"/>
                </a:lnTo>
                <a:lnTo>
                  <a:pt x="1179957" y="2751677"/>
                </a:lnTo>
                <a:close/>
              </a:path>
              <a:path w="1801494" h="3059429">
                <a:moveTo>
                  <a:pt x="1181608" y="2762352"/>
                </a:moveTo>
                <a:lnTo>
                  <a:pt x="1179957" y="2764819"/>
                </a:lnTo>
                <a:lnTo>
                  <a:pt x="1179195" y="2765642"/>
                </a:lnTo>
                <a:lnTo>
                  <a:pt x="1179195" y="2766461"/>
                </a:lnTo>
                <a:lnTo>
                  <a:pt x="1179957" y="2768103"/>
                </a:lnTo>
                <a:lnTo>
                  <a:pt x="1180846" y="2768926"/>
                </a:lnTo>
                <a:lnTo>
                  <a:pt x="1182497" y="2769745"/>
                </a:lnTo>
                <a:lnTo>
                  <a:pt x="1183259" y="2768926"/>
                </a:lnTo>
                <a:lnTo>
                  <a:pt x="1184148" y="2768103"/>
                </a:lnTo>
                <a:lnTo>
                  <a:pt x="1184148" y="2765642"/>
                </a:lnTo>
                <a:lnTo>
                  <a:pt x="1182497" y="2764819"/>
                </a:lnTo>
                <a:lnTo>
                  <a:pt x="1181608" y="2762352"/>
                </a:lnTo>
                <a:close/>
              </a:path>
              <a:path w="1801494" h="3059429">
                <a:moveTo>
                  <a:pt x="1035939" y="1173772"/>
                </a:moveTo>
                <a:lnTo>
                  <a:pt x="1035177" y="1173772"/>
                </a:lnTo>
                <a:lnTo>
                  <a:pt x="1034288" y="1174597"/>
                </a:lnTo>
                <a:lnTo>
                  <a:pt x="1033526" y="1174597"/>
                </a:lnTo>
                <a:lnTo>
                  <a:pt x="1034288" y="1176248"/>
                </a:lnTo>
                <a:lnTo>
                  <a:pt x="1034288" y="1178712"/>
                </a:lnTo>
                <a:lnTo>
                  <a:pt x="1035177" y="1180350"/>
                </a:lnTo>
                <a:lnTo>
                  <a:pt x="1036828" y="1179525"/>
                </a:lnTo>
                <a:lnTo>
                  <a:pt x="1039241" y="1179525"/>
                </a:lnTo>
                <a:lnTo>
                  <a:pt x="1038479" y="1177886"/>
                </a:lnTo>
                <a:lnTo>
                  <a:pt x="1037590" y="1175423"/>
                </a:lnTo>
                <a:lnTo>
                  <a:pt x="1035939" y="1173772"/>
                </a:lnTo>
                <a:close/>
              </a:path>
              <a:path w="1801494" h="3059429">
                <a:moveTo>
                  <a:pt x="1186561" y="1259205"/>
                </a:moveTo>
                <a:lnTo>
                  <a:pt x="1185672" y="1260017"/>
                </a:lnTo>
                <a:lnTo>
                  <a:pt x="1184148" y="1260843"/>
                </a:lnTo>
                <a:lnTo>
                  <a:pt x="1183259" y="1262494"/>
                </a:lnTo>
                <a:lnTo>
                  <a:pt x="1182497" y="1263307"/>
                </a:lnTo>
                <a:lnTo>
                  <a:pt x="1183259" y="1264132"/>
                </a:lnTo>
                <a:lnTo>
                  <a:pt x="1184910" y="1265770"/>
                </a:lnTo>
                <a:lnTo>
                  <a:pt x="1187323" y="1265770"/>
                </a:lnTo>
                <a:lnTo>
                  <a:pt x="1188974" y="1264958"/>
                </a:lnTo>
                <a:lnTo>
                  <a:pt x="1191514" y="1263307"/>
                </a:lnTo>
                <a:lnTo>
                  <a:pt x="1187323" y="1260843"/>
                </a:lnTo>
                <a:lnTo>
                  <a:pt x="1186561" y="1259205"/>
                </a:lnTo>
                <a:close/>
              </a:path>
              <a:path w="1801494" h="3059429">
                <a:moveTo>
                  <a:pt x="731520" y="1254277"/>
                </a:moveTo>
                <a:lnTo>
                  <a:pt x="728980" y="1255915"/>
                </a:lnTo>
                <a:lnTo>
                  <a:pt x="729869" y="1257566"/>
                </a:lnTo>
                <a:lnTo>
                  <a:pt x="730631" y="1258379"/>
                </a:lnTo>
                <a:lnTo>
                  <a:pt x="731520" y="1259205"/>
                </a:lnTo>
                <a:lnTo>
                  <a:pt x="733171" y="1258379"/>
                </a:lnTo>
                <a:lnTo>
                  <a:pt x="734822" y="1256741"/>
                </a:lnTo>
                <a:lnTo>
                  <a:pt x="733933" y="1255915"/>
                </a:lnTo>
                <a:lnTo>
                  <a:pt x="732282" y="1255090"/>
                </a:lnTo>
                <a:lnTo>
                  <a:pt x="731520" y="1254277"/>
                </a:lnTo>
                <a:close/>
              </a:path>
              <a:path w="1801494" h="3059429">
                <a:moveTo>
                  <a:pt x="1040892" y="1595158"/>
                </a:moveTo>
                <a:lnTo>
                  <a:pt x="1039241" y="1595983"/>
                </a:lnTo>
                <a:lnTo>
                  <a:pt x="1036828" y="1596796"/>
                </a:lnTo>
                <a:lnTo>
                  <a:pt x="1035177" y="1596796"/>
                </a:lnTo>
                <a:lnTo>
                  <a:pt x="1035177" y="1597621"/>
                </a:lnTo>
                <a:lnTo>
                  <a:pt x="1035939" y="1598434"/>
                </a:lnTo>
                <a:lnTo>
                  <a:pt x="1035939" y="1599260"/>
                </a:lnTo>
                <a:lnTo>
                  <a:pt x="1037590" y="1598434"/>
                </a:lnTo>
                <a:lnTo>
                  <a:pt x="1040130" y="1598434"/>
                </a:lnTo>
                <a:lnTo>
                  <a:pt x="1041781" y="1597621"/>
                </a:lnTo>
                <a:lnTo>
                  <a:pt x="1040898" y="1595983"/>
                </a:lnTo>
                <a:lnTo>
                  <a:pt x="1040892" y="1595158"/>
                </a:lnTo>
                <a:close/>
              </a:path>
              <a:path w="1801494" h="3059429">
                <a:moveTo>
                  <a:pt x="1133856" y="1624723"/>
                </a:moveTo>
                <a:lnTo>
                  <a:pt x="1133094" y="1624723"/>
                </a:lnTo>
                <a:lnTo>
                  <a:pt x="1131443" y="1625549"/>
                </a:lnTo>
                <a:lnTo>
                  <a:pt x="1130554" y="1625549"/>
                </a:lnTo>
                <a:lnTo>
                  <a:pt x="1131443" y="1627187"/>
                </a:lnTo>
                <a:lnTo>
                  <a:pt x="1132205" y="1628825"/>
                </a:lnTo>
                <a:lnTo>
                  <a:pt x="1133094" y="1630476"/>
                </a:lnTo>
                <a:lnTo>
                  <a:pt x="1134745" y="1630476"/>
                </a:lnTo>
                <a:lnTo>
                  <a:pt x="1134745" y="1629651"/>
                </a:lnTo>
                <a:lnTo>
                  <a:pt x="1135507" y="1629651"/>
                </a:lnTo>
                <a:lnTo>
                  <a:pt x="1134745" y="1628013"/>
                </a:lnTo>
                <a:lnTo>
                  <a:pt x="1134745" y="1626362"/>
                </a:lnTo>
                <a:lnTo>
                  <a:pt x="1133856" y="1624723"/>
                </a:lnTo>
                <a:close/>
              </a:path>
              <a:path w="1801494" h="3059429">
                <a:moveTo>
                  <a:pt x="1278763" y="2506900"/>
                </a:moveTo>
                <a:lnTo>
                  <a:pt x="1277112" y="2508542"/>
                </a:lnTo>
                <a:lnTo>
                  <a:pt x="1275461" y="2511007"/>
                </a:lnTo>
                <a:lnTo>
                  <a:pt x="1274572" y="2512649"/>
                </a:lnTo>
                <a:lnTo>
                  <a:pt x="1275461" y="2513473"/>
                </a:lnTo>
                <a:lnTo>
                  <a:pt x="1276223" y="2513473"/>
                </a:lnTo>
                <a:lnTo>
                  <a:pt x="1277112" y="2514291"/>
                </a:lnTo>
                <a:lnTo>
                  <a:pt x="1278763" y="2512649"/>
                </a:lnTo>
                <a:lnTo>
                  <a:pt x="1279525" y="2510189"/>
                </a:lnTo>
                <a:lnTo>
                  <a:pt x="1281176" y="2508542"/>
                </a:lnTo>
                <a:lnTo>
                  <a:pt x="1280414" y="2507723"/>
                </a:lnTo>
                <a:lnTo>
                  <a:pt x="1279525" y="2507723"/>
                </a:lnTo>
                <a:lnTo>
                  <a:pt x="1278763" y="2506900"/>
                </a:lnTo>
                <a:close/>
              </a:path>
              <a:path w="1801494" h="3059429">
                <a:moveTo>
                  <a:pt x="1200531" y="2523330"/>
                </a:moveTo>
                <a:lnTo>
                  <a:pt x="1198880" y="2523330"/>
                </a:lnTo>
                <a:lnTo>
                  <a:pt x="1198118" y="2524149"/>
                </a:lnTo>
                <a:lnTo>
                  <a:pt x="1196467" y="2524972"/>
                </a:lnTo>
                <a:lnTo>
                  <a:pt x="1197229" y="2525791"/>
                </a:lnTo>
                <a:lnTo>
                  <a:pt x="1198118" y="2527438"/>
                </a:lnTo>
                <a:lnTo>
                  <a:pt x="1199769" y="2529080"/>
                </a:lnTo>
                <a:lnTo>
                  <a:pt x="1200531" y="2527438"/>
                </a:lnTo>
                <a:lnTo>
                  <a:pt x="1202182" y="2526614"/>
                </a:lnTo>
                <a:lnTo>
                  <a:pt x="1202182" y="2525791"/>
                </a:lnTo>
                <a:lnTo>
                  <a:pt x="1201420" y="2524149"/>
                </a:lnTo>
                <a:lnTo>
                  <a:pt x="1200531" y="2523330"/>
                </a:lnTo>
                <a:close/>
              </a:path>
              <a:path w="1801494" h="3059429">
                <a:moveTo>
                  <a:pt x="750443" y="311315"/>
                </a:moveTo>
                <a:lnTo>
                  <a:pt x="749554" y="312140"/>
                </a:lnTo>
                <a:lnTo>
                  <a:pt x="747903" y="313778"/>
                </a:lnTo>
                <a:lnTo>
                  <a:pt x="747903" y="314604"/>
                </a:lnTo>
                <a:lnTo>
                  <a:pt x="749554" y="317068"/>
                </a:lnTo>
                <a:lnTo>
                  <a:pt x="751205" y="316242"/>
                </a:lnTo>
                <a:lnTo>
                  <a:pt x="752094" y="315417"/>
                </a:lnTo>
                <a:lnTo>
                  <a:pt x="753745" y="313778"/>
                </a:lnTo>
                <a:lnTo>
                  <a:pt x="752094" y="312953"/>
                </a:lnTo>
                <a:lnTo>
                  <a:pt x="750443" y="311315"/>
                </a:lnTo>
                <a:close/>
              </a:path>
              <a:path w="1801494" h="3059429">
                <a:moveTo>
                  <a:pt x="845820" y="632472"/>
                </a:moveTo>
                <a:lnTo>
                  <a:pt x="845058" y="633298"/>
                </a:lnTo>
                <a:lnTo>
                  <a:pt x="844169" y="634949"/>
                </a:lnTo>
                <a:lnTo>
                  <a:pt x="844169" y="635762"/>
                </a:lnTo>
                <a:lnTo>
                  <a:pt x="845058" y="636587"/>
                </a:lnTo>
                <a:lnTo>
                  <a:pt x="846709" y="637413"/>
                </a:lnTo>
                <a:lnTo>
                  <a:pt x="847471" y="638225"/>
                </a:lnTo>
                <a:lnTo>
                  <a:pt x="848360" y="637413"/>
                </a:lnTo>
                <a:lnTo>
                  <a:pt x="849122" y="636587"/>
                </a:lnTo>
                <a:lnTo>
                  <a:pt x="850011" y="634949"/>
                </a:lnTo>
                <a:lnTo>
                  <a:pt x="846709" y="633298"/>
                </a:lnTo>
                <a:lnTo>
                  <a:pt x="845820" y="632472"/>
                </a:lnTo>
                <a:close/>
              </a:path>
              <a:path w="1801494" h="3059429">
                <a:moveTo>
                  <a:pt x="1777365" y="501878"/>
                </a:moveTo>
                <a:lnTo>
                  <a:pt x="1774952" y="501878"/>
                </a:lnTo>
                <a:lnTo>
                  <a:pt x="1774952" y="509270"/>
                </a:lnTo>
                <a:lnTo>
                  <a:pt x="1778254" y="509270"/>
                </a:lnTo>
                <a:lnTo>
                  <a:pt x="1778254" y="506806"/>
                </a:lnTo>
                <a:lnTo>
                  <a:pt x="1777365" y="504342"/>
                </a:lnTo>
                <a:lnTo>
                  <a:pt x="1777365" y="501878"/>
                </a:lnTo>
                <a:close/>
              </a:path>
              <a:path w="1801494" h="3059429">
                <a:moveTo>
                  <a:pt x="1744472" y="534733"/>
                </a:moveTo>
                <a:lnTo>
                  <a:pt x="1743710" y="534733"/>
                </a:lnTo>
                <a:lnTo>
                  <a:pt x="1742059" y="535559"/>
                </a:lnTo>
                <a:lnTo>
                  <a:pt x="1741170" y="535559"/>
                </a:lnTo>
                <a:lnTo>
                  <a:pt x="1742059" y="538022"/>
                </a:lnTo>
                <a:lnTo>
                  <a:pt x="1742821" y="540486"/>
                </a:lnTo>
                <a:lnTo>
                  <a:pt x="1743710" y="542950"/>
                </a:lnTo>
                <a:lnTo>
                  <a:pt x="1744472" y="542950"/>
                </a:lnTo>
                <a:lnTo>
                  <a:pt x="1745234" y="542124"/>
                </a:lnTo>
                <a:lnTo>
                  <a:pt x="1745234" y="539661"/>
                </a:lnTo>
                <a:lnTo>
                  <a:pt x="1744472" y="537197"/>
                </a:lnTo>
                <a:lnTo>
                  <a:pt x="1744472" y="534733"/>
                </a:lnTo>
                <a:close/>
              </a:path>
              <a:path w="1801494" h="3059429">
                <a:moveTo>
                  <a:pt x="1023620" y="1577086"/>
                </a:moveTo>
                <a:lnTo>
                  <a:pt x="1022858" y="1577086"/>
                </a:lnTo>
                <a:lnTo>
                  <a:pt x="1021969" y="1577898"/>
                </a:lnTo>
                <a:lnTo>
                  <a:pt x="1021207" y="1578724"/>
                </a:lnTo>
                <a:lnTo>
                  <a:pt x="1020318" y="1579549"/>
                </a:lnTo>
                <a:lnTo>
                  <a:pt x="1020318" y="1580375"/>
                </a:lnTo>
                <a:lnTo>
                  <a:pt x="1021207" y="1581188"/>
                </a:lnTo>
                <a:lnTo>
                  <a:pt x="1022858" y="1583651"/>
                </a:lnTo>
                <a:lnTo>
                  <a:pt x="1024382" y="1581188"/>
                </a:lnTo>
                <a:lnTo>
                  <a:pt x="1025271" y="1579549"/>
                </a:lnTo>
                <a:lnTo>
                  <a:pt x="1025271" y="1578724"/>
                </a:lnTo>
                <a:lnTo>
                  <a:pt x="1023620" y="1577086"/>
                </a:lnTo>
                <a:close/>
              </a:path>
              <a:path w="1801494" h="3059429">
                <a:moveTo>
                  <a:pt x="1118235" y="1577086"/>
                </a:moveTo>
                <a:lnTo>
                  <a:pt x="1118235" y="1577898"/>
                </a:lnTo>
                <a:lnTo>
                  <a:pt x="1117473" y="1578724"/>
                </a:lnTo>
                <a:lnTo>
                  <a:pt x="1117473" y="1580375"/>
                </a:lnTo>
                <a:lnTo>
                  <a:pt x="1119124" y="1582013"/>
                </a:lnTo>
                <a:lnTo>
                  <a:pt x="1120775" y="1582013"/>
                </a:lnTo>
                <a:lnTo>
                  <a:pt x="1121537" y="1581188"/>
                </a:lnTo>
                <a:lnTo>
                  <a:pt x="1123188" y="1580375"/>
                </a:lnTo>
                <a:lnTo>
                  <a:pt x="1121537" y="1578724"/>
                </a:lnTo>
                <a:lnTo>
                  <a:pt x="1118235" y="1577086"/>
                </a:lnTo>
                <a:close/>
              </a:path>
              <a:path w="1801494" h="3059429">
                <a:moveTo>
                  <a:pt x="699389" y="201244"/>
                </a:moveTo>
                <a:lnTo>
                  <a:pt x="698627" y="202069"/>
                </a:lnTo>
                <a:lnTo>
                  <a:pt x="697738" y="202069"/>
                </a:lnTo>
                <a:lnTo>
                  <a:pt x="696976" y="203708"/>
                </a:lnTo>
                <a:lnTo>
                  <a:pt x="695325" y="205346"/>
                </a:lnTo>
                <a:lnTo>
                  <a:pt x="696976" y="206171"/>
                </a:lnTo>
                <a:lnTo>
                  <a:pt x="697738" y="206997"/>
                </a:lnTo>
                <a:lnTo>
                  <a:pt x="698627" y="206997"/>
                </a:lnTo>
                <a:lnTo>
                  <a:pt x="699402" y="205346"/>
                </a:lnTo>
                <a:lnTo>
                  <a:pt x="700278" y="204533"/>
                </a:lnTo>
                <a:lnTo>
                  <a:pt x="701040" y="203708"/>
                </a:lnTo>
                <a:lnTo>
                  <a:pt x="700278" y="202895"/>
                </a:lnTo>
                <a:lnTo>
                  <a:pt x="699389" y="201244"/>
                </a:lnTo>
                <a:close/>
              </a:path>
              <a:path w="1801494" h="3059429">
                <a:moveTo>
                  <a:pt x="1173353" y="2815742"/>
                </a:moveTo>
                <a:lnTo>
                  <a:pt x="1172591" y="2816566"/>
                </a:lnTo>
                <a:lnTo>
                  <a:pt x="1170940" y="2816566"/>
                </a:lnTo>
                <a:lnTo>
                  <a:pt x="1170051" y="2817389"/>
                </a:lnTo>
                <a:lnTo>
                  <a:pt x="1170940" y="2819850"/>
                </a:lnTo>
                <a:lnTo>
                  <a:pt x="1172591" y="2822316"/>
                </a:lnTo>
                <a:lnTo>
                  <a:pt x="1173353" y="2823958"/>
                </a:lnTo>
                <a:lnTo>
                  <a:pt x="1174242" y="2823140"/>
                </a:lnTo>
                <a:lnTo>
                  <a:pt x="1175004" y="2823140"/>
                </a:lnTo>
                <a:lnTo>
                  <a:pt x="1174242" y="2820673"/>
                </a:lnTo>
                <a:lnTo>
                  <a:pt x="1174242" y="2818208"/>
                </a:lnTo>
                <a:lnTo>
                  <a:pt x="1173353" y="2815742"/>
                </a:lnTo>
                <a:close/>
              </a:path>
              <a:path w="1801494" h="3059429">
                <a:moveTo>
                  <a:pt x="1166749" y="2809993"/>
                </a:moveTo>
                <a:lnTo>
                  <a:pt x="1165987" y="2810817"/>
                </a:lnTo>
                <a:lnTo>
                  <a:pt x="1165098" y="2812459"/>
                </a:lnTo>
                <a:lnTo>
                  <a:pt x="1165987" y="2813282"/>
                </a:lnTo>
                <a:lnTo>
                  <a:pt x="1165987" y="2814100"/>
                </a:lnTo>
                <a:lnTo>
                  <a:pt x="1166749" y="2814924"/>
                </a:lnTo>
                <a:lnTo>
                  <a:pt x="1168400" y="2815742"/>
                </a:lnTo>
                <a:lnTo>
                  <a:pt x="1168400" y="2814100"/>
                </a:lnTo>
                <a:lnTo>
                  <a:pt x="1169289" y="2813282"/>
                </a:lnTo>
                <a:lnTo>
                  <a:pt x="1170051" y="2812459"/>
                </a:lnTo>
                <a:lnTo>
                  <a:pt x="1169289" y="2811640"/>
                </a:lnTo>
                <a:lnTo>
                  <a:pt x="1167638" y="2810817"/>
                </a:lnTo>
                <a:lnTo>
                  <a:pt x="1166749" y="2809993"/>
                </a:lnTo>
                <a:close/>
              </a:path>
              <a:path w="1801494" h="3059429">
                <a:moveTo>
                  <a:pt x="828548" y="1413624"/>
                </a:moveTo>
                <a:lnTo>
                  <a:pt x="826897" y="1413624"/>
                </a:lnTo>
                <a:lnTo>
                  <a:pt x="826135" y="1414449"/>
                </a:lnTo>
                <a:lnTo>
                  <a:pt x="826135" y="1415275"/>
                </a:lnTo>
                <a:lnTo>
                  <a:pt x="826897" y="1416913"/>
                </a:lnTo>
                <a:lnTo>
                  <a:pt x="828548" y="1416913"/>
                </a:lnTo>
                <a:lnTo>
                  <a:pt x="829437" y="1416088"/>
                </a:lnTo>
                <a:lnTo>
                  <a:pt x="831088" y="1415275"/>
                </a:lnTo>
                <a:lnTo>
                  <a:pt x="829437" y="1414449"/>
                </a:lnTo>
                <a:lnTo>
                  <a:pt x="828548" y="1413624"/>
                </a:lnTo>
                <a:close/>
              </a:path>
              <a:path w="1801494" h="3059429">
                <a:moveTo>
                  <a:pt x="1184148" y="2859280"/>
                </a:moveTo>
                <a:lnTo>
                  <a:pt x="1183259" y="2860098"/>
                </a:lnTo>
                <a:lnTo>
                  <a:pt x="1182497" y="2860098"/>
                </a:lnTo>
                <a:lnTo>
                  <a:pt x="1181608" y="2860922"/>
                </a:lnTo>
                <a:lnTo>
                  <a:pt x="1182497" y="2862564"/>
                </a:lnTo>
                <a:lnTo>
                  <a:pt x="1182497" y="2863387"/>
                </a:lnTo>
                <a:lnTo>
                  <a:pt x="1183259" y="2863387"/>
                </a:lnTo>
                <a:lnTo>
                  <a:pt x="1184148" y="2862564"/>
                </a:lnTo>
                <a:lnTo>
                  <a:pt x="1185672" y="2861740"/>
                </a:lnTo>
                <a:lnTo>
                  <a:pt x="1184910" y="2860922"/>
                </a:lnTo>
                <a:lnTo>
                  <a:pt x="1184910" y="2860098"/>
                </a:lnTo>
                <a:lnTo>
                  <a:pt x="1184148" y="2859280"/>
                </a:lnTo>
                <a:close/>
              </a:path>
              <a:path w="1801494" h="3059429">
                <a:moveTo>
                  <a:pt x="1107567" y="1371727"/>
                </a:moveTo>
                <a:lnTo>
                  <a:pt x="1106678" y="1371727"/>
                </a:lnTo>
                <a:lnTo>
                  <a:pt x="1105916" y="1373378"/>
                </a:lnTo>
                <a:lnTo>
                  <a:pt x="1105916" y="1375016"/>
                </a:lnTo>
                <a:lnTo>
                  <a:pt x="1105027" y="1376667"/>
                </a:lnTo>
                <a:lnTo>
                  <a:pt x="1105916" y="1376667"/>
                </a:lnTo>
                <a:lnTo>
                  <a:pt x="1107567" y="1377480"/>
                </a:lnTo>
                <a:lnTo>
                  <a:pt x="1108329" y="1375841"/>
                </a:lnTo>
                <a:lnTo>
                  <a:pt x="1108329" y="1374203"/>
                </a:lnTo>
                <a:lnTo>
                  <a:pt x="1109218" y="1372552"/>
                </a:lnTo>
                <a:lnTo>
                  <a:pt x="1108329" y="1372552"/>
                </a:lnTo>
                <a:lnTo>
                  <a:pt x="1107567" y="1371727"/>
                </a:lnTo>
                <a:close/>
              </a:path>
              <a:path w="1801494" h="3059429">
                <a:moveTo>
                  <a:pt x="1580769" y="354025"/>
                </a:moveTo>
                <a:lnTo>
                  <a:pt x="1579118" y="354025"/>
                </a:lnTo>
                <a:lnTo>
                  <a:pt x="1577467" y="355663"/>
                </a:lnTo>
                <a:lnTo>
                  <a:pt x="1577467" y="357314"/>
                </a:lnTo>
                <a:lnTo>
                  <a:pt x="1578229" y="358952"/>
                </a:lnTo>
                <a:lnTo>
                  <a:pt x="1578229" y="359778"/>
                </a:lnTo>
                <a:lnTo>
                  <a:pt x="1579880" y="358952"/>
                </a:lnTo>
                <a:lnTo>
                  <a:pt x="1580769" y="358140"/>
                </a:lnTo>
                <a:lnTo>
                  <a:pt x="1583182" y="356489"/>
                </a:lnTo>
                <a:lnTo>
                  <a:pt x="1581531" y="355663"/>
                </a:lnTo>
                <a:lnTo>
                  <a:pt x="1580769" y="354025"/>
                </a:lnTo>
                <a:close/>
              </a:path>
              <a:path w="1801494" h="3059429">
                <a:moveTo>
                  <a:pt x="718312" y="346633"/>
                </a:moveTo>
                <a:lnTo>
                  <a:pt x="716724" y="346633"/>
                </a:lnTo>
                <a:lnTo>
                  <a:pt x="715899" y="347459"/>
                </a:lnTo>
                <a:lnTo>
                  <a:pt x="716661" y="348272"/>
                </a:lnTo>
                <a:lnTo>
                  <a:pt x="717550" y="349097"/>
                </a:lnTo>
                <a:lnTo>
                  <a:pt x="718312" y="349923"/>
                </a:lnTo>
                <a:lnTo>
                  <a:pt x="719201" y="349097"/>
                </a:lnTo>
                <a:lnTo>
                  <a:pt x="719963" y="348272"/>
                </a:lnTo>
                <a:lnTo>
                  <a:pt x="719201" y="347459"/>
                </a:lnTo>
                <a:lnTo>
                  <a:pt x="718312" y="346633"/>
                </a:lnTo>
                <a:close/>
              </a:path>
              <a:path w="1801494" h="3059429">
                <a:moveTo>
                  <a:pt x="717550" y="345808"/>
                </a:moveTo>
                <a:lnTo>
                  <a:pt x="716661" y="346633"/>
                </a:lnTo>
                <a:lnTo>
                  <a:pt x="717550" y="345808"/>
                </a:lnTo>
                <a:close/>
              </a:path>
              <a:path w="1801494" h="3059429">
                <a:moveTo>
                  <a:pt x="1275461" y="2155342"/>
                </a:moveTo>
                <a:lnTo>
                  <a:pt x="1274572" y="2155342"/>
                </a:lnTo>
                <a:lnTo>
                  <a:pt x="1273810" y="2156166"/>
                </a:lnTo>
                <a:lnTo>
                  <a:pt x="1272921" y="2156984"/>
                </a:lnTo>
                <a:lnTo>
                  <a:pt x="1273810" y="2157808"/>
                </a:lnTo>
                <a:lnTo>
                  <a:pt x="1274572" y="2158631"/>
                </a:lnTo>
                <a:lnTo>
                  <a:pt x="1275461" y="2159450"/>
                </a:lnTo>
                <a:lnTo>
                  <a:pt x="1276223" y="2158631"/>
                </a:lnTo>
                <a:lnTo>
                  <a:pt x="1277112" y="2157808"/>
                </a:lnTo>
                <a:lnTo>
                  <a:pt x="1277112" y="2156984"/>
                </a:lnTo>
                <a:lnTo>
                  <a:pt x="1276223" y="2156166"/>
                </a:lnTo>
                <a:lnTo>
                  <a:pt x="1275461" y="2155342"/>
                </a:lnTo>
                <a:close/>
              </a:path>
              <a:path w="1801494" h="3059429">
                <a:moveTo>
                  <a:pt x="713359" y="254635"/>
                </a:moveTo>
                <a:lnTo>
                  <a:pt x="712597" y="254635"/>
                </a:lnTo>
                <a:lnTo>
                  <a:pt x="711708" y="255460"/>
                </a:lnTo>
                <a:lnTo>
                  <a:pt x="710946" y="256286"/>
                </a:lnTo>
                <a:lnTo>
                  <a:pt x="710946" y="257098"/>
                </a:lnTo>
                <a:lnTo>
                  <a:pt x="712597" y="258749"/>
                </a:lnTo>
                <a:lnTo>
                  <a:pt x="713359" y="257924"/>
                </a:lnTo>
                <a:lnTo>
                  <a:pt x="714248" y="257098"/>
                </a:lnTo>
                <a:lnTo>
                  <a:pt x="715010" y="256286"/>
                </a:lnTo>
                <a:lnTo>
                  <a:pt x="714248" y="255460"/>
                </a:lnTo>
                <a:lnTo>
                  <a:pt x="713359" y="254635"/>
                </a:lnTo>
                <a:close/>
              </a:path>
              <a:path w="1801494" h="3059429">
                <a:moveTo>
                  <a:pt x="1235964" y="2851887"/>
                </a:moveTo>
                <a:lnTo>
                  <a:pt x="1234313" y="2851887"/>
                </a:lnTo>
                <a:lnTo>
                  <a:pt x="1232662" y="2852707"/>
                </a:lnTo>
                <a:lnTo>
                  <a:pt x="1232662" y="2854349"/>
                </a:lnTo>
                <a:lnTo>
                  <a:pt x="1233424" y="2855172"/>
                </a:lnTo>
                <a:lnTo>
                  <a:pt x="1235075" y="2856814"/>
                </a:lnTo>
                <a:lnTo>
                  <a:pt x="1235075" y="2855172"/>
                </a:lnTo>
                <a:lnTo>
                  <a:pt x="1235964" y="2854349"/>
                </a:lnTo>
                <a:lnTo>
                  <a:pt x="1236726" y="2853530"/>
                </a:lnTo>
                <a:lnTo>
                  <a:pt x="1236726" y="2852707"/>
                </a:lnTo>
                <a:lnTo>
                  <a:pt x="1235964" y="2851887"/>
                </a:lnTo>
                <a:close/>
              </a:path>
              <a:path w="1801494" h="3059429">
                <a:moveTo>
                  <a:pt x="928116" y="1453870"/>
                </a:moveTo>
                <a:lnTo>
                  <a:pt x="927354" y="1454696"/>
                </a:lnTo>
                <a:lnTo>
                  <a:pt x="925703" y="1455521"/>
                </a:lnTo>
                <a:lnTo>
                  <a:pt x="925703" y="1457159"/>
                </a:lnTo>
                <a:lnTo>
                  <a:pt x="926465" y="1457972"/>
                </a:lnTo>
                <a:lnTo>
                  <a:pt x="927354" y="1458798"/>
                </a:lnTo>
                <a:lnTo>
                  <a:pt x="928116" y="1457972"/>
                </a:lnTo>
                <a:lnTo>
                  <a:pt x="929005" y="1457159"/>
                </a:lnTo>
                <a:lnTo>
                  <a:pt x="930656" y="1456334"/>
                </a:lnTo>
                <a:lnTo>
                  <a:pt x="929767" y="1455521"/>
                </a:lnTo>
                <a:lnTo>
                  <a:pt x="929005" y="1454696"/>
                </a:lnTo>
                <a:lnTo>
                  <a:pt x="928116" y="1453870"/>
                </a:lnTo>
                <a:close/>
              </a:path>
              <a:path w="1801494" h="3059429">
                <a:moveTo>
                  <a:pt x="1218692" y="2566863"/>
                </a:moveTo>
                <a:lnTo>
                  <a:pt x="1217041" y="2566863"/>
                </a:lnTo>
                <a:lnTo>
                  <a:pt x="1213739" y="2568505"/>
                </a:lnTo>
                <a:lnTo>
                  <a:pt x="1217041" y="2570970"/>
                </a:lnTo>
                <a:lnTo>
                  <a:pt x="1218692" y="2571789"/>
                </a:lnTo>
                <a:lnTo>
                  <a:pt x="1219454" y="2572612"/>
                </a:lnTo>
                <a:lnTo>
                  <a:pt x="1220343" y="2571789"/>
                </a:lnTo>
                <a:lnTo>
                  <a:pt x="1221105" y="2570147"/>
                </a:lnTo>
                <a:lnTo>
                  <a:pt x="1220343" y="2569328"/>
                </a:lnTo>
                <a:lnTo>
                  <a:pt x="1220343" y="2568505"/>
                </a:lnTo>
                <a:lnTo>
                  <a:pt x="1218692" y="2566863"/>
                </a:lnTo>
                <a:close/>
              </a:path>
              <a:path w="1801494" h="3059429">
                <a:moveTo>
                  <a:pt x="1214501" y="1800504"/>
                </a:moveTo>
                <a:lnTo>
                  <a:pt x="1212850" y="1801329"/>
                </a:lnTo>
                <a:lnTo>
                  <a:pt x="1212088" y="1802142"/>
                </a:lnTo>
                <a:lnTo>
                  <a:pt x="1211199" y="1802968"/>
                </a:lnTo>
                <a:lnTo>
                  <a:pt x="1211199" y="1803781"/>
                </a:lnTo>
                <a:lnTo>
                  <a:pt x="1212088" y="1804606"/>
                </a:lnTo>
                <a:lnTo>
                  <a:pt x="1212088" y="1806257"/>
                </a:lnTo>
                <a:lnTo>
                  <a:pt x="1212850" y="1805432"/>
                </a:lnTo>
                <a:lnTo>
                  <a:pt x="1214501" y="1805432"/>
                </a:lnTo>
                <a:lnTo>
                  <a:pt x="1215390" y="1803781"/>
                </a:lnTo>
                <a:lnTo>
                  <a:pt x="1216152" y="1802968"/>
                </a:lnTo>
                <a:lnTo>
                  <a:pt x="1215390" y="1802142"/>
                </a:lnTo>
                <a:lnTo>
                  <a:pt x="1214501" y="1800504"/>
                </a:lnTo>
                <a:close/>
              </a:path>
              <a:path w="1801494" h="3059429">
                <a:moveTo>
                  <a:pt x="1240917" y="2638324"/>
                </a:moveTo>
                <a:lnTo>
                  <a:pt x="1240028" y="2639966"/>
                </a:lnTo>
                <a:lnTo>
                  <a:pt x="1240028" y="2643251"/>
                </a:lnTo>
                <a:lnTo>
                  <a:pt x="1241679" y="2643251"/>
                </a:lnTo>
                <a:lnTo>
                  <a:pt x="1242568" y="2644075"/>
                </a:lnTo>
                <a:lnTo>
                  <a:pt x="1242568" y="2642433"/>
                </a:lnTo>
                <a:lnTo>
                  <a:pt x="1243330" y="2640791"/>
                </a:lnTo>
                <a:lnTo>
                  <a:pt x="1244219" y="2639143"/>
                </a:lnTo>
                <a:lnTo>
                  <a:pt x="1243330" y="2639143"/>
                </a:lnTo>
                <a:lnTo>
                  <a:pt x="1240917" y="2638324"/>
                </a:lnTo>
                <a:close/>
              </a:path>
              <a:path w="1801494" h="3059429">
                <a:moveTo>
                  <a:pt x="1170940" y="1816928"/>
                </a:moveTo>
                <a:lnTo>
                  <a:pt x="1170051" y="1817751"/>
                </a:lnTo>
                <a:lnTo>
                  <a:pt x="1168400" y="1818575"/>
                </a:lnTo>
                <a:lnTo>
                  <a:pt x="1168400" y="1820217"/>
                </a:lnTo>
                <a:lnTo>
                  <a:pt x="1169289" y="1821859"/>
                </a:lnTo>
                <a:lnTo>
                  <a:pt x="1169289" y="1822677"/>
                </a:lnTo>
                <a:lnTo>
                  <a:pt x="1170940" y="1821859"/>
                </a:lnTo>
                <a:lnTo>
                  <a:pt x="1171702" y="1821035"/>
                </a:lnTo>
                <a:lnTo>
                  <a:pt x="1174242" y="1820217"/>
                </a:lnTo>
                <a:lnTo>
                  <a:pt x="1172591" y="1818575"/>
                </a:lnTo>
                <a:lnTo>
                  <a:pt x="1171702" y="1817751"/>
                </a:lnTo>
                <a:lnTo>
                  <a:pt x="1170940" y="1816928"/>
                </a:lnTo>
                <a:close/>
              </a:path>
              <a:path w="1801494" h="3059429">
                <a:moveTo>
                  <a:pt x="1182497" y="1768475"/>
                </a:moveTo>
                <a:lnTo>
                  <a:pt x="1180846" y="1768475"/>
                </a:lnTo>
                <a:lnTo>
                  <a:pt x="1179957" y="1769287"/>
                </a:lnTo>
                <a:lnTo>
                  <a:pt x="1176655" y="1770926"/>
                </a:lnTo>
                <a:lnTo>
                  <a:pt x="1179195" y="1771751"/>
                </a:lnTo>
                <a:lnTo>
                  <a:pt x="1179957" y="1772577"/>
                </a:lnTo>
                <a:lnTo>
                  <a:pt x="1181608" y="1772577"/>
                </a:lnTo>
                <a:lnTo>
                  <a:pt x="1182497" y="1771751"/>
                </a:lnTo>
                <a:lnTo>
                  <a:pt x="1183259" y="1770926"/>
                </a:lnTo>
                <a:lnTo>
                  <a:pt x="1182497" y="1770113"/>
                </a:lnTo>
                <a:lnTo>
                  <a:pt x="1182497" y="1768475"/>
                </a:lnTo>
                <a:close/>
              </a:path>
              <a:path w="1801494" h="3059429">
                <a:moveTo>
                  <a:pt x="1212088" y="1768475"/>
                </a:moveTo>
                <a:lnTo>
                  <a:pt x="1211199" y="1769287"/>
                </a:lnTo>
                <a:lnTo>
                  <a:pt x="1210437" y="1770113"/>
                </a:lnTo>
                <a:lnTo>
                  <a:pt x="1210437" y="1771751"/>
                </a:lnTo>
                <a:lnTo>
                  <a:pt x="1211199" y="1773389"/>
                </a:lnTo>
                <a:lnTo>
                  <a:pt x="1211199" y="1774215"/>
                </a:lnTo>
                <a:lnTo>
                  <a:pt x="1212088" y="1773389"/>
                </a:lnTo>
                <a:lnTo>
                  <a:pt x="1213739" y="1772577"/>
                </a:lnTo>
                <a:lnTo>
                  <a:pt x="1214501" y="1771751"/>
                </a:lnTo>
                <a:lnTo>
                  <a:pt x="1214501" y="1770926"/>
                </a:lnTo>
                <a:lnTo>
                  <a:pt x="1213739" y="1770113"/>
                </a:lnTo>
                <a:lnTo>
                  <a:pt x="1212088" y="1768475"/>
                </a:lnTo>
                <a:close/>
              </a:path>
              <a:path w="1801494" h="3059429">
                <a:moveTo>
                  <a:pt x="1175893" y="2691714"/>
                </a:moveTo>
                <a:lnTo>
                  <a:pt x="1175004" y="2691714"/>
                </a:lnTo>
                <a:lnTo>
                  <a:pt x="1174242" y="2693356"/>
                </a:lnTo>
                <a:lnTo>
                  <a:pt x="1174242" y="2694998"/>
                </a:lnTo>
                <a:lnTo>
                  <a:pt x="1175893" y="2695822"/>
                </a:lnTo>
                <a:lnTo>
                  <a:pt x="1177544" y="2695822"/>
                </a:lnTo>
                <a:lnTo>
                  <a:pt x="1180846" y="2694180"/>
                </a:lnTo>
                <a:lnTo>
                  <a:pt x="1175893" y="2691714"/>
                </a:lnTo>
                <a:close/>
              </a:path>
              <a:path w="1801494" h="3059429">
                <a:moveTo>
                  <a:pt x="1255649" y="2672823"/>
                </a:moveTo>
                <a:lnTo>
                  <a:pt x="1254887" y="2673642"/>
                </a:lnTo>
                <a:lnTo>
                  <a:pt x="1253236" y="2674465"/>
                </a:lnTo>
                <a:lnTo>
                  <a:pt x="1252347" y="2675289"/>
                </a:lnTo>
                <a:lnTo>
                  <a:pt x="1251585" y="2676931"/>
                </a:lnTo>
                <a:lnTo>
                  <a:pt x="1252347" y="2677749"/>
                </a:lnTo>
                <a:lnTo>
                  <a:pt x="1253236" y="2678573"/>
                </a:lnTo>
                <a:lnTo>
                  <a:pt x="1255649" y="2678573"/>
                </a:lnTo>
                <a:lnTo>
                  <a:pt x="1256538" y="2677749"/>
                </a:lnTo>
                <a:lnTo>
                  <a:pt x="1258189" y="2676931"/>
                </a:lnTo>
                <a:lnTo>
                  <a:pt x="1256538" y="2674465"/>
                </a:lnTo>
                <a:lnTo>
                  <a:pt x="1255649" y="2672823"/>
                </a:lnTo>
                <a:close/>
              </a:path>
              <a:path w="1801494" h="3059429">
                <a:moveTo>
                  <a:pt x="1193927" y="2678573"/>
                </a:moveTo>
                <a:lnTo>
                  <a:pt x="1193165" y="2678573"/>
                </a:lnTo>
                <a:lnTo>
                  <a:pt x="1192276" y="2679391"/>
                </a:lnTo>
                <a:lnTo>
                  <a:pt x="1192276" y="2680215"/>
                </a:lnTo>
                <a:lnTo>
                  <a:pt x="1193165" y="2681857"/>
                </a:lnTo>
                <a:lnTo>
                  <a:pt x="1193927" y="2681857"/>
                </a:lnTo>
                <a:lnTo>
                  <a:pt x="1194816" y="2682680"/>
                </a:lnTo>
                <a:lnTo>
                  <a:pt x="1195578" y="2681857"/>
                </a:lnTo>
                <a:lnTo>
                  <a:pt x="1197229" y="2681038"/>
                </a:lnTo>
                <a:lnTo>
                  <a:pt x="1195578" y="2680215"/>
                </a:lnTo>
                <a:lnTo>
                  <a:pt x="1194816" y="2679391"/>
                </a:lnTo>
                <a:lnTo>
                  <a:pt x="1193927" y="2678573"/>
                </a:lnTo>
                <a:close/>
              </a:path>
              <a:path w="1801494" h="3059429">
                <a:moveTo>
                  <a:pt x="1177544" y="1858822"/>
                </a:moveTo>
                <a:lnTo>
                  <a:pt x="1175004" y="1858822"/>
                </a:lnTo>
                <a:lnTo>
                  <a:pt x="1173353" y="1859642"/>
                </a:lnTo>
                <a:lnTo>
                  <a:pt x="1173353" y="1861282"/>
                </a:lnTo>
                <a:lnTo>
                  <a:pt x="1174242" y="1862924"/>
                </a:lnTo>
                <a:lnTo>
                  <a:pt x="1175893" y="1862924"/>
                </a:lnTo>
                <a:lnTo>
                  <a:pt x="1176655" y="1862107"/>
                </a:lnTo>
                <a:lnTo>
                  <a:pt x="1180846" y="1859642"/>
                </a:lnTo>
                <a:lnTo>
                  <a:pt x="1178306" y="1859642"/>
                </a:lnTo>
                <a:lnTo>
                  <a:pt x="1177544" y="1858822"/>
                </a:lnTo>
                <a:close/>
              </a:path>
              <a:path w="1801494" h="3059429">
                <a:moveTo>
                  <a:pt x="1165098" y="2780426"/>
                </a:moveTo>
                <a:lnTo>
                  <a:pt x="1163574" y="2780426"/>
                </a:lnTo>
                <a:lnTo>
                  <a:pt x="1162685" y="2781244"/>
                </a:lnTo>
                <a:lnTo>
                  <a:pt x="1162685" y="2782068"/>
                </a:lnTo>
                <a:lnTo>
                  <a:pt x="1163574" y="2783710"/>
                </a:lnTo>
                <a:lnTo>
                  <a:pt x="1163574" y="2784533"/>
                </a:lnTo>
                <a:lnTo>
                  <a:pt x="1165098" y="2783710"/>
                </a:lnTo>
                <a:lnTo>
                  <a:pt x="1165987" y="2782891"/>
                </a:lnTo>
                <a:lnTo>
                  <a:pt x="1167638" y="2782891"/>
                </a:lnTo>
                <a:lnTo>
                  <a:pt x="1165987" y="2782068"/>
                </a:lnTo>
                <a:lnTo>
                  <a:pt x="1165098" y="2780426"/>
                </a:lnTo>
                <a:close/>
              </a:path>
              <a:path w="1801494" h="3059429">
                <a:moveTo>
                  <a:pt x="1071372" y="1625549"/>
                </a:moveTo>
                <a:lnTo>
                  <a:pt x="1069721" y="1627187"/>
                </a:lnTo>
                <a:lnTo>
                  <a:pt x="1068832" y="1628013"/>
                </a:lnTo>
                <a:lnTo>
                  <a:pt x="1068832" y="1629651"/>
                </a:lnTo>
                <a:lnTo>
                  <a:pt x="1070483" y="1630476"/>
                </a:lnTo>
                <a:lnTo>
                  <a:pt x="1071372" y="1630476"/>
                </a:lnTo>
                <a:lnTo>
                  <a:pt x="1073023" y="1629651"/>
                </a:lnTo>
                <a:lnTo>
                  <a:pt x="1073023" y="1628013"/>
                </a:lnTo>
                <a:lnTo>
                  <a:pt x="1072134" y="1627187"/>
                </a:lnTo>
                <a:lnTo>
                  <a:pt x="1071372" y="1625549"/>
                </a:lnTo>
                <a:close/>
              </a:path>
              <a:path w="1801494" h="3059429">
                <a:moveTo>
                  <a:pt x="618744" y="157708"/>
                </a:moveTo>
                <a:lnTo>
                  <a:pt x="613791" y="157708"/>
                </a:lnTo>
                <a:lnTo>
                  <a:pt x="613791" y="161823"/>
                </a:lnTo>
                <a:lnTo>
                  <a:pt x="614680" y="166751"/>
                </a:lnTo>
                <a:lnTo>
                  <a:pt x="614680" y="170853"/>
                </a:lnTo>
                <a:lnTo>
                  <a:pt x="617982" y="170853"/>
                </a:lnTo>
                <a:lnTo>
                  <a:pt x="617982" y="166751"/>
                </a:lnTo>
                <a:lnTo>
                  <a:pt x="618744" y="162648"/>
                </a:lnTo>
                <a:lnTo>
                  <a:pt x="618744" y="157708"/>
                </a:lnTo>
                <a:close/>
              </a:path>
              <a:path w="1801494" h="3059429">
                <a:moveTo>
                  <a:pt x="621284" y="153606"/>
                </a:moveTo>
                <a:lnTo>
                  <a:pt x="619633" y="155257"/>
                </a:lnTo>
                <a:lnTo>
                  <a:pt x="617982" y="156070"/>
                </a:lnTo>
                <a:lnTo>
                  <a:pt x="617093" y="156895"/>
                </a:lnTo>
                <a:lnTo>
                  <a:pt x="617093" y="157708"/>
                </a:lnTo>
                <a:lnTo>
                  <a:pt x="618744" y="157708"/>
                </a:lnTo>
                <a:lnTo>
                  <a:pt x="618744" y="158534"/>
                </a:lnTo>
                <a:lnTo>
                  <a:pt x="619633" y="158534"/>
                </a:lnTo>
                <a:lnTo>
                  <a:pt x="619633" y="159359"/>
                </a:lnTo>
                <a:lnTo>
                  <a:pt x="621284" y="158534"/>
                </a:lnTo>
                <a:lnTo>
                  <a:pt x="622046" y="157708"/>
                </a:lnTo>
                <a:lnTo>
                  <a:pt x="623697" y="156895"/>
                </a:lnTo>
                <a:lnTo>
                  <a:pt x="622808" y="155257"/>
                </a:lnTo>
                <a:lnTo>
                  <a:pt x="621284" y="153606"/>
                </a:lnTo>
                <a:close/>
              </a:path>
              <a:path w="1801494" h="3059429">
                <a:moveTo>
                  <a:pt x="1164336" y="2768926"/>
                </a:moveTo>
                <a:lnTo>
                  <a:pt x="1162685" y="2768926"/>
                </a:lnTo>
                <a:lnTo>
                  <a:pt x="1161923" y="2769745"/>
                </a:lnTo>
                <a:lnTo>
                  <a:pt x="1161034" y="2770568"/>
                </a:lnTo>
                <a:lnTo>
                  <a:pt x="1161923" y="2771392"/>
                </a:lnTo>
                <a:lnTo>
                  <a:pt x="1162685" y="2773034"/>
                </a:lnTo>
                <a:lnTo>
                  <a:pt x="1164336" y="2773034"/>
                </a:lnTo>
                <a:lnTo>
                  <a:pt x="1165098" y="2772210"/>
                </a:lnTo>
                <a:lnTo>
                  <a:pt x="1167638" y="2771392"/>
                </a:lnTo>
                <a:lnTo>
                  <a:pt x="1165987" y="2769745"/>
                </a:lnTo>
                <a:lnTo>
                  <a:pt x="1164336" y="2768926"/>
                </a:lnTo>
                <a:close/>
              </a:path>
              <a:path w="1801494" h="3059429">
                <a:moveTo>
                  <a:pt x="1165098" y="2617786"/>
                </a:moveTo>
                <a:lnTo>
                  <a:pt x="1163574" y="2619433"/>
                </a:lnTo>
                <a:lnTo>
                  <a:pt x="1164336" y="2621075"/>
                </a:lnTo>
                <a:lnTo>
                  <a:pt x="1165098" y="2621075"/>
                </a:lnTo>
                <a:lnTo>
                  <a:pt x="1165987" y="2620252"/>
                </a:lnTo>
                <a:lnTo>
                  <a:pt x="1167638" y="2620252"/>
                </a:lnTo>
                <a:lnTo>
                  <a:pt x="1166749" y="2619433"/>
                </a:lnTo>
                <a:lnTo>
                  <a:pt x="1166749" y="2617791"/>
                </a:lnTo>
                <a:lnTo>
                  <a:pt x="1165098" y="2617786"/>
                </a:lnTo>
                <a:close/>
              </a:path>
              <a:path w="1801494" h="3059429">
                <a:moveTo>
                  <a:pt x="1200531" y="2620252"/>
                </a:moveTo>
                <a:lnTo>
                  <a:pt x="1199769" y="2620252"/>
                </a:lnTo>
                <a:lnTo>
                  <a:pt x="1198118" y="2621075"/>
                </a:lnTo>
                <a:lnTo>
                  <a:pt x="1197229" y="2621075"/>
                </a:lnTo>
                <a:lnTo>
                  <a:pt x="1198118" y="2621894"/>
                </a:lnTo>
                <a:lnTo>
                  <a:pt x="1198120" y="2623541"/>
                </a:lnTo>
                <a:lnTo>
                  <a:pt x="1198880" y="2625184"/>
                </a:lnTo>
                <a:lnTo>
                  <a:pt x="1200536" y="2623536"/>
                </a:lnTo>
                <a:lnTo>
                  <a:pt x="1201420" y="2622717"/>
                </a:lnTo>
                <a:lnTo>
                  <a:pt x="1201420" y="2621075"/>
                </a:lnTo>
                <a:lnTo>
                  <a:pt x="1200531" y="2620252"/>
                </a:lnTo>
                <a:close/>
              </a:path>
              <a:path w="1801494" h="3059429">
                <a:moveTo>
                  <a:pt x="1198118" y="2460084"/>
                </a:moveTo>
                <a:lnTo>
                  <a:pt x="1196467" y="2460084"/>
                </a:lnTo>
                <a:lnTo>
                  <a:pt x="1194816" y="2460901"/>
                </a:lnTo>
                <a:lnTo>
                  <a:pt x="1194816" y="2461726"/>
                </a:lnTo>
                <a:lnTo>
                  <a:pt x="1195578" y="2463368"/>
                </a:lnTo>
                <a:lnTo>
                  <a:pt x="1197229" y="2465009"/>
                </a:lnTo>
                <a:lnTo>
                  <a:pt x="1198118" y="2463368"/>
                </a:lnTo>
                <a:lnTo>
                  <a:pt x="1198880" y="2462544"/>
                </a:lnTo>
                <a:lnTo>
                  <a:pt x="1198880" y="2460901"/>
                </a:lnTo>
                <a:lnTo>
                  <a:pt x="1198118" y="2460084"/>
                </a:lnTo>
                <a:close/>
              </a:path>
              <a:path w="1801494" h="3059429">
                <a:moveTo>
                  <a:pt x="1581531" y="565124"/>
                </a:moveTo>
                <a:lnTo>
                  <a:pt x="1580769" y="567588"/>
                </a:lnTo>
                <a:lnTo>
                  <a:pt x="1579880" y="568413"/>
                </a:lnTo>
                <a:lnTo>
                  <a:pt x="1579880" y="570052"/>
                </a:lnTo>
                <a:lnTo>
                  <a:pt x="1581531" y="571703"/>
                </a:lnTo>
                <a:lnTo>
                  <a:pt x="1582420" y="571703"/>
                </a:lnTo>
                <a:lnTo>
                  <a:pt x="1584071" y="570877"/>
                </a:lnTo>
                <a:lnTo>
                  <a:pt x="1584071" y="569226"/>
                </a:lnTo>
                <a:lnTo>
                  <a:pt x="1583182" y="568413"/>
                </a:lnTo>
                <a:lnTo>
                  <a:pt x="1581531" y="565124"/>
                </a:lnTo>
                <a:close/>
              </a:path>
              <a:path w="1801494" h="3059429">
                <a:moveTo>
                  <a:pt x="1212850" y="2313875"/>
                </a:moveTo>
                <a:lnTo>
                  <a:pt x="1212088" y="2314693"/>
                </a:lnTo>
                <a:lnTo>
                  <a:pt x="1211199" y="2316335"/>
                </a:lnTo>
                <a:lnTo>
                  <a:pt x="1211199" y="2317159"/>
                </a:lnTo>
                <a:lnTo>
                  <a:pt x="1212088" y="2317982"/>
                </a:lnTo>
                <a:lnTo>
                  <a:pt x="1213739" y="2318800"/>
                </a:lnTo>
                <a:lnTo>
                  <a:pt x="1213739" y="2319624"/>
                </a:lnTo>
                <a:lnTo>
                  <a:pt x="1214501" y="2318800"/>
                </a:lnTo>
                <a:lnTo>
                  <a:pt x="1216152" y="2317982"/>
                </a:lnTo>
                <a:lnTo>
                  <a:pt x="1217041" y="2316335"/>
                </a:lnTo>
                <a:lnTo>
                  <a:pt x="1216152" y="2315517"/>
                </a:lnTo>
                <a:lnTo>
                  <a:pt x="1215390" y="2315517"/>
                </a:lnTo>
                <a:lnTo>
                  <a:pt x="1212850" y="2313875"/>
                </a:lnTo>
                <a:close/>
              </a:path>
              <a:path w="1801494" h="3059429">
                <a:moveTo>
                  <a:pt x="1023620" y="967613"/>
                </a:moveTo>
                <a:lnTo>
                  <a:pt x="1021969" y="967613"/>
                </a:lnTo>
                <a:lnTo>
                  <a:pt x="1021207" y="968425"/>
                </a:lnTo>
                <a:lnTo>
                  <a:pt x="1021207" y="969251"/>
                </a:lnTo>
                <a:lnTo>
                  <a:pt x="1021969" y="970889"/>
                </a:lnTo>
                <a:lnTo>
                  <a:pt x="1022858" y="971715"/>
                </a:lnTo>
                <a:lnTo>
                  <a:pt x="1023620" y="971715"/>
                </a:lnTo>
                <a:lnTo>
                  <a:pt x="1024382" y="970889"/>
                </a:lnTo>
                <a:lnTo>
                  <a:pt x="1026033" y="970076"/>
                </a:lnTo>
                <a:lnTo>
                  <a:pt x="1024382" y="969251"/>
                </a:lnTo>
                <a:lnTo>
                  <a:pt x="1023620" y="967613"/>
                </a:lnTo>
                <a:close/>
              </a:path>
              <a:path w="1801494" h="3059429">
                <a:moveTo>
                  <a:pt x="1278763" y="967613"/>
                </a:moveTo>
                <a:lnTo>
                  <a:pt x="1276223" y="967613"/>
                </a:lnTo>
                <a:lnTo>
                  <a:pt x="1277112" y="969251"/>
                </a:lnTo>
                <a:lnTo>
                  <a:pt x="1277874" y="971715"/>
                </a:lnTo>
                <a:lnTo>
                  <a:pt x="1278763" y="973366"/>
                </a:lnTo>
                <a:lnTo>
                  <a:pt x="1279525" y="973366"/>
                </a:lnTo>
                <a:lnTo>
                  <a:pt x="1280414" y="972540"/>
                </a:lnTo>
                <a:lnTo>
                  <a:pt x="1279525" y="970889"/>
                </a:lnTo>
                <a:lnTo>
                  <a:pt x="1279525" y="969251"/>
                </a:lnTo>
                <a:lnTo>
                  <a:pt x="1278763" y="967613"/>
                </a:lnTo>
                <a:close/>
              </a:path>
              <a:path w="1801494" h="3059429">
                <a:moveTo>
                  <a:pt x="1251585" y="970076"/>
                </a:moveTo>
                <a:lnTo>
                  <a:pt x="1250696" y="970076"/>
                </a:lnTo>
                <a:lnTo>
                  <a:pt x="1249934" y="970889"/>
                </a:lnTo>
                <a:lnTo>
                  <a:pt x="1249045" y="971715"/>
                </a:lnTo>
                <a:lnTo>
                  <a:pt x="1249934" y="972540"/>
                </a:lnTo>
                <a:lnTo>
                  <a:pt x="1249934" y="973366"/>
                </a:lnTo>
                <a:lnTo>
                  <a:pt x="1251585" y="975004"/>
                </a:lnTo>
                <a:lnTo>
                  <a:pt x="1252347" y="973366"/>
                </a:lnTo>
                <a:lnTo>
                  <a:pt x="1253236" y="972540"/>
                </a:lnTo>
                <a:lnTo>
                  <a:pt x="1253236" y="971715"/>
                </a:lnTo>
                <a:lnTo>
                  <a:pt x="1251585" y="970076"/>
                </a:lnTo>
                <a:close/>
              </a:path>
              <a:path w="1801494" h="3059429">
                <a:moveTo>
                  <a:pt x="1181608" y="3022738"/>
                </a:moveTo>
                <a:lnTo>
                  <a:pt x="1179957" y="3022738"/>
                </a:lnTo>
                <a:lnTo>
                  <a:pt x="1178306" y="3023556"/>
                </a:lnTo>
                <a:lnTo>
                  <a:pt x="1179195" y="3023556"/>
                </a:lnTo>
                <a:lnTo>
                  <a:pt x="1179195" y="3024380"/>
                </a:lnTo>
                <a:lnTo>
                  <a:pt x="1179957" y="3026022"/>
                </a:lnTo>
                <a:lnTo>
                  <a:pt x="1180846" y="3026845"/>
                </a:lnTo>
                <a:lnTo>
                  <a:pt x="1181608" y="3026845"/>
                </a:lnTo>
                <a:lnTo>
                  <a:pt x="1182497" y="3026022"/>
                </a:lnTo>
                <a:lnTo>
                  <a:pt x="1184148" y="3025198"/>
                </a:lnTo>
                <a:lnTo>
                  <a:pt x="1182497" y="3023556"/>
                </a:lnTo>
                <a:lnTo>
                  <a:pt x="1181608" y="3022738"/>
                </a:lnTo>
                <a:close/>
              </a:path>
              <a:path w="1801494" h="3059429">
                <a:moveTo>
                  <a:pt x="906780" y="602907"/>
                </a:moveTo>
                <a:lnTo>
                  <a:pt x="905891" y="603732"/>
                </a:lnTo>
                <a:lnTo>
                  <a:pt x="905891" y="605370"/>
                </a:lnTo>
                <a:lnTo>
                  <a:pt x="907542" y="606196"/>
                </a:lnTo>
                <a:lnTo>
                  <a:pt x="908431" y="606196"/>
                </a:lnTo>
                <a:lnTo>
                  <a:pt x="907542" y="605370"/>
                </a:lnTo>
                <a:lnTo>
                  <a:pt x="907542" y="603732"/>
                </a:lnTo>
                <a:lnTo>
                  <a:pt x="906780" y="602907"/>
                </a:lnTo>
                <a:close/>
              </a:path>
              <a:path w="1801494" h="3059429">
                <a:moveTo>
                  <a:pt x="1536319" y="585660"/>
                </a:moveTo>
                <a:lnTo>
                  <a:pt x="1534668" y="585660"/>
                </a:lnTo>
                <a:lnTo>
                  <a:pt x="1533779" y="586486"/>
                </a:lnTo>
                <a:lnTo>
                  <a:pt x="1533017" y="588124"/>
                </a:lnTo>
                <a:lnTo>
                  <a:pt x="1533017" y="588949"/>
                </a:lnTo>
                <a:lnTo>
                  <a:pt x="1533779" y="590588"/>
                </a:lnTo>
                <a:lnTo>
                  <a:pt x="1536319" y="590588"/>
                </a:lnTo>
                <a:lnTo>
                  <a:pt x="1537081" y="589762"/>
                </a:lnTo>
                <a:lnTo>
                  <a:pt x="1539621" y="588124"/>
                </a:lnTo>
                <a:lnTo>
                  <a:pt x="1537970" y="586486"/>
                </a:lnTo>
                <a:lnTo>
                  <a:pt x="1536319" y="585660"/>
                </a:lnTo>
                <a:close/>
              </a:path>
              <a:path w="1801494" h="3059429">
                <a:moveTo>
                  <a:pt x="894461" y="584009"/>
                </a:moveTo>
                <a:lnTo>
                  <a:pt x="892810" y="584009"/>
                </a:lnTo>
                <a:lnTo>
                  <a:pt x="891921" y="584835"/>
                </a:lnTo>
                <a:lnTo>
                  <a:pt x="891159" y="585660"/>
                </a:lnTo>
                <a:lnTo>
                  <a:pt x="891921" y="587298"/>
                </a:lnTo>
                <a:lnTo>
                  <a:pt x="892810" y="587298"/>
                </a:lnTo>
                <a:lnTo>
                  <a:pt x="893572" y="586486"/>
                </a:lnTo>
                <a:lnTo>
                  <a:pt x="895223" y="586486"/>
                </a:lnTo>
                <a:lnTo>
                  <a:pt x="894461" y="585660"/>
                </a:lnTo>
                <a:lnTo>
                  <a:pt x="894461" y="584009"/>
                </a:lnTo>
                <a:close/>
              </a:path>
              <a:path w="1801494" h="3059429">
                <a:moveTo>
                  <a:pt x="1213739" y="2988239"/>
                </a:moveTo>
                <a:lnTo>
                  <a:pt x="1212850" y="2988239"/>
                </a:lnTo>
                <a:lnTo>
                  <a:pt x="1212088" y="2989058"/>
                </a:lnTo>
                <a:lnTo>
                  <a:pt x="1211199" y="2989881"/>
                </a:lnTo>
                <a:lnTo>
                  <a:pt x="1211199" y="2991523"/>
                </a:lnTo>
                <a:lnTo>
                  <a:pt x="1212088" y="2993166"/>
                </a:lnTo>
                <a:lnTo>
                  <a:pt x="1212850" y="2994808"/>
                </a:lnTo>
                <a:lnTo>
                  <a:pt x="1214501" y="2991523"/>
                </a:lnTo>
                <a:lnTo>
                  <a:pt x="1215390" y="2990700"/>
                </a:lnTo>
                <a:lnTo>
                  <a:pt x="1215390" y="2989058"/>
                </a:lnTo>
                <a:lnTo>
                  <a:pt x="1213739" y="2988239"/>
                </a:lnTo>
                <a:close/>
              </a:path>
              <a:path w="1801494" h="3059429">
                <a:moveTo>
                  <a:pt x="1500124" y="527342"/>
                </a:moveTo>
                <a:lnTo>
                  <a:pt x="1499235" y="527342"/>
                </a:lnTo>
                <a:lnTo>
                  <a:pt x="1498473" y="528154"/>
                </a:lnTo>
                <a:lnTo>
                  <a:pt x="1497584" y="529805"/>
                </a:lnTo>
                <a:lnTo>
                  <a:pt x="1498473" y="530631"/>
                </a:lnTo>
                <a:lnTo>
                  <a:pt x="1499235" y="530631"/>
                </a:lnTo>
                <a:lnTo>
                  <a:pt x="1500886" y="531444"/>
                </a:lnTo>
                <a:lnTo>
                  <a:pt x="1500886" y="530631"/>
                </a:lnTo>
                <a:lnTo>
                  <a:pt x="1501775" y="529805"/>
                </a:lnTo>
                <a:lnTo>
                  <a:pt x="1501775" y="528980"/>
                </a:lnTo>
                <a:lnTo>
                  <a:pt x="1500886" y="528154"/>
                </a:lnTo>
                <a:lnTo>
                  <a:pt x="1500124" y="527342"/>
                </a:lnTo>
                <a:close/>
              </a:path>
              <a:path w="1801494" h="3059429">
                <a:moveTo>
                  <a:pt x="1235075" y="1082598"/>
                </a:moveTo>
                <a:lnTo>
                  <a:pt x="1234313" y="1083424"/>
                </a:lnTo>
                <a:lnTo>
                  <a:pt x="1233424" y="1084249"/>
                </a:lnTo>
                <a:lnTo>
                  <a:pt x="1234313" y="1085075"/>
                </a:lnTo>
                <a:lnTo>
                  <a:pt x="1234313" y="1085888"/>
                </a:lnTo>
                <a:lnTo>
                  <a:pt x="1235075" y="1085888"/>
                </a:lnTo>
                <a:lnTo>
                  <a:pt x="1235964" y="1085075"/>
                </a:lnTo>
                <a:lnTo>
                  <a:pt x="1236726" y="1085075"/>
                </a:lnTo>
                <a:lnTo>
                  <a:pt x="1235964" y="1084249"/>
                </a:lnTo>
                <a:lnTo>
                  <a:pt x="1235964" y="1083424"/>
                </a:lnTo>
                <a:lnTo>
                  <a:pt x="1235075" y="1082598"/>
                </a:lnTo>
                <a:close/>
              </a:path>
              <a:path w="1801494" h="3059429">
                <a:moveTo>
                  <a:pt x="1534668" y="521589"/>
                </a:moveTo>
                <a:lnTo>
                  <a:pt x="1533779" y="521589"/>
                </a:lnTo>
                <a:lnTo>
                  <a:pt x="1533017" y="522414"/>
                </a:lnTo>
                <a:lnTo>
                  <a:pt x="1533017" y="523240"/>
                </a:lnTo>
                <a:lnTo>
                  <a:pt x="1532128" y="524052"/>
                </a:lnTo>
                <a:lnTo>
                  <a:pt x="1533017" y="524878"/>
                </a:lnTo>
                <a:lnTo>
                  <a:pt x="1533779" y="524878"/>
                </a:lnTo>
                <a:lnTo>
                  <a:pt x="1535430" y="525703"/>
                </a:lnTo>
                <a:lnTo>
                  <a:pt x="1535430" y="524878"/>
                </a:lnTo>
                <a:lnTo>
                  <a:pt x="1536319" y="524052"/>
                </a:lnTo>
                <a:lnTo>
                  <a:pt x="1536319" y="523240"/>
                </a:lnTo>
                <a:lnTo>
                  <a:pt x="1535430" y="522414"/>
                </a:lnTo>
                <a:lnTo>
                  <a:pt x="1534668" y="521589"/>
                </a:lnTo>
                <a:close/>
              </a:path>
              <a:path w="1801494" h="3059429">
                <a:moveTo>
                  <a:pt x="1199769" y="1112989"/>
                </a:moveTo>
                <a:lnTo>
                  <a:pt x="1198118" y="1112989"/>
                </a:lnTo>
                <a:lnTo>
                  <a:pt x="1197229" y="1113815"/>
                </a:lnTo>
                <a:lnTo>
                  <a:pt x="1196467" y="1114640"/>
                </a:lnTo>
                <a:lnTo>
                  <a:pt x="1195578" y="1115466"/>
                </a:lnTo>
                <a:lnTo>
                  <a:pt x="1196467" y="1115466"/>
                </a:lnTo>
                <a:lnTo>
                  <a:pt x="1197229" y="1116279"/>
                </a:lnTo>
                <a:lnTo>
                  <a:pt x="1198118" y="1116279"/>
                </a:lnTo>
                <a:lnTo>
                  <a:pt x="1198880" y="1115466"/>
                </a:lnTo>
                <a:lnTo>
                  <a:pt x="1199769" y="1114640"/>
                </a:lnTo>
                <a:lnTo>
                  <a:pt x="1200531" y="1113815"/>
                </a:lnTo>
                <a:lnTo>
                  <a:pt x="1199769" y="1112989"/>
                </a:lnTo>
                <a:close/>
              </a:path>
              <a:path w="1801494" h="3059429">
                <a:moveTo>
                  <a:pt x="1263904" y="2489650"/>
                </a:moveTo>
                <a:lnTo>
                  <a:pt x="1263142" y="2489650"/>
                </a:lnTo>
                <a:lnTo>
                  <a:pt x="1261491" y="2490473"/>
                </a:lnTo>
                <a:lnTo>
                  <a:pt x="1261491" y="2491293"/>
                </a:lnTo>
                <a:lnTo>
                  <a:pt x="1262253" y="2492940"/>
                </a:lnTo>
                <a:lnTo>
                  <a:pt x="1263904" y="2492940"/>
                </a:lnTo>
                <a:lnTo>
                  <a:pt x="1264666" y="2492115"/>
                </a:lnTo>
                <a:lnTo>
                  <a:pt x="1266317" y="2491293"/>
                </a:lnTo>
                <a:lnTo>
                  <a:pt x="1264666" y="2490473"/>
                </a:lnTo>
                <a:lnTo>
                  <a:pt x="1263904" y="2489650"/>
                </a:lnTo>
                <a:close/>
              </a:path>
              <a:path w="1801494" h="3059429">
                <a:moveTo>
                  <a:pt x="1168400" y="2300733"/>
                </a:moveTo>
                <a:lnTo>
                  <a:pt x="1167638" y="2300733"/>
                </a:lnTo>
                <a:lnTo>
                  <a:pt x="1167638" y="2303193"/>
                </a:lnTo>
                <a:lnTo>
                  <a:pt x="1168400" y="2303193"/>
                </a:lnTo>
                <a:lnTo>
                  <a:pt x="1169289" y="2302375"/>
                </a:lnTo>
                <a:lnTo>
                  <a:pt x="1170940" y="2302375"/>
                </a:lnTo>
                <a:lnTo>
                  <a:pt x="1169289" y="2301551"/>
                </a:lnTo>
                <a:lnTo>
                  <a:pt x="1168400" y="2300733"/>
                </a:lnTo>
                <a:close/>
              </a:path>
              <a:path w="1801494" h="3059429">
                <a:moveTo>
                  <a:pt x="1035939" y="1049743"/>
                </a:moveTo>
                <a:lnTo>
                  <a:pt x="1035177" y="1049743"/>
                </a:lnTo>
                <a:lnTo>
                  <a:pt x="1034288" y="1050569"/>
                </a:lnTo>
                <a:lnTo>
                  <a:pt x="1033526" y="1051394"/>
                </a:lnTo>
                <a:lnTo>
                  <a:pt x="1034288" y="1052207"/>
                </a:lnTo>
                <a:lnTo>
                  <a:pt x="1034288" y="1053033"/>
                </a:lnTo>
                <a:lnTo>
                  <a:pt x="1035177" y="1053858"/>
                </a:lnTo>
                <a:lnTo>
                  <a:pt x="1035939" y="1052207"/>
                </a:lnTo>
                <a:lnTo>
                  <a:pt x="1036828" y="1051394"/>
                </a:lnTo>
                <a:lnTo>
                  <a:pt x="1037590" y="1050569"/>
                </a:lnTo>
                <a:lnTo>
                  <a:pt x="1036828" y="1050569"/>
                </a:lnTo>
                <a:lnTo>
                  <a:pt x="1035939" y="1049743"/>
                </a:lnTo>
                <a:close/>
              </a:path>
              <a:path w="1801494" h="3059429">
                <a:moveTo>
                  <a:pt x="1065530" y="1052207"/>
                </a:moveTo>
                <a:lnTo>
                  <a:pt x="1063117" y="1052207"/>
                </a:lnTo>
                <a:lnTo>
                  <a:pt x="1063117" y="1054671"/>
                </a:lnTo>
                <a:lnTo>
                  <a:pt x="1063879" y="1056322"/>
                </a:lnTo>
                <a:lnTo>
                  <a:pt x="1063879" y="1058786"/>
                </a:lnTo>
                <a:lnTo>
                  <a:pt x="1066419" y="1058786"/>
                </a:lnTo>
                <a:lnTo>
                  <a:pt x="1065530" y="1056322"/>
                </a:lnTo>
                <a:lnTo>
                  <a:pt x="1065530" y="1052207"/>
                </a:lnTo>
                <a:close/>
              </a:path>
              <a:path w="1801494" h="3059429">
                <a:moveTo>
                  <a:pt x="1020318" y="1033322"/>
                </a:moveTo>
                <a:lnTo>
                  <a:pt x="1018667" y="1034961"/>
                </a:lnTo>
                <a:lnTo>
                  <a:pt x="1017905" y="1034961"/>
                </a:lnTo>
                <a:lnTo>
                  <a:pt x="1017016" y="1036612"/>
                </a:lnTo>
                <a:lnTo>
                  <a:pt x="1017016" y="1037424"/>
                </a:lnTo>
                <a:lnTo>
                  <a:pt x="1017905" y="1038250"/>
                </a:lnTo>
                <a:lnTo>
                  <a:pt x="1018667" y="1039063"/>
                </a:lnTo>
                <a:lnTo>
                  <a:pt x="1019556" y="1038250"/>
                </a:lnTo>
                <a:lnTo>
                  <a:pt x="1021207" y="1038250"/>
                </a:lnTo>
                <a:lnTo>
                  <a:pt x="1021207" y="1035786"/>
                </a:lnTo>
                <a:lnTo>
                  <a:pt x="1020318" y="1034961"/>
                </a:lnTo>
                <a:lnTo>
                  <a:pt x="1020318" y="1033322"/>
                </a:lnTo>
                <a:close/>
              </a:path>
              <a:path w="1801494" h="3059429">
                <a:moveTo>
                  <a:pt x="1259840" y="1080135"/>
                </a:moveTo>
                <a:lnTo>
                  <a:pt x="1258189" y="1080960"/>
                </a:lnTo>
                <a:lnTo>
                  <a:pt x="1258189" y="1081786"/>
                </a:lnTo>
                <a:lnTo>
                  <a:pt x="1257300" y="1082598"/>
                </a:lnTo>
                <a:lnTo>
                  <a:pt x="1258189" y="1083424"/>
                </a:lnTo>
                <a:lnTo>
                  <a:pt x="1259840" y="1084249"/>
                </a:lnTo>
                <a:lnTo>
                  <a:pt x="1260602" y="1083424"/>
                </a:lnTo>
                <a:lnTo>
                  <a:pt x="1261491" y="1082598"/>
                </a:lnTo>
                <a:lnTo>
                  <a:pt x="1261491" y="1081786"/>
                </a:lnTo>
                <a:lnTo>
                  <a:pt x="1259840" y="1080135"/>
                </a:lnTo>
                <a:close/>
              </a:path>
              <a:path w="1801494" h="3059429">
                <a:moveTo>
                  <a:pt x="1192276" y="2393547"/>
                </a:moveTo>
                <a:lnTo>
                  <a:pt x="1192276" y="2394370"/>
                </a:lnTo>
                <a:lnTo>
                  <a:pt x="1191514" y="2395189"/>
                </a:lnTo>
                <a:lnTo>
                  <a:pt x="1191514" y="2396012"/>
                </a:lnTo>
                <a:lnTo>
                  <a:pt x="1192276" y="2396836"/>
                </a:lnTo>
                <a:lnTo>
                  <a:pt x="1193165" y="2396836"/>
                </a:lnTo>
                <a:lnTo>
                  <a:pt x="1193927" y="2397654"/>
                </a:lnTo>
                <a:lnTo>
                  <a:pt x="1194816" y="2396012"/>
                </a:lnTo>
                <a:lnTo>
                  <a:pt x="1195578" y="2395189"/>
                </a:lnTo>
                <a:lnTo>
                  <a:pt x="1194816" y="2394370"/>
                </a:lnTo>
                <a:lnTo>
                  <a:pt x="1193927" y="2394370"/>
                </a:lnTo>
                <a:lnTo>
                  <a:pt x="1192276" y="2393547"/>
                </a:lnTo>
                <a:close/>
              </a:path>
              <a:path w="1801494" h="3059429">
                <a:moveTo>
                  <a:pt x="1403858" y="809904"/>
                </a:moveTo>
                <a:lnTo>
                  <a:pt x="1402207" y="809904"/>
                </a:lnTo>
                <a:lnTo>
                  <a:pt x="1400556" y="810717"/>
                </a:lnTo>
                <a:lnTo>
                  <a:pt x="1400556" y="812368"/>
                </a:lnTo>
                <a:lnTo>
                  <a:pt x="1401318" y="813181"/>
                </a:lnTo>
                <a:lnTo>
                  <a:pt x="1402207" y="815657"/>
                </a:lnTo>
                <a:lnTo>
                  <a:pt x="1402969" y="814006"/>
                </a:lnTo>
                <a:lnTo>
                  <a:pt x="1403858" y="813181"/>
                </a:lnTo>
                <a:lnTo>
                  <a:pt x="1403858" y="811542"/>
                </a:lnTo>
                <a:lnTo>
                  <a:pt x="1404620" y="811542"/>
                </a:lnTo>
                <a:lnTo>
                  <a:pt x="1403858" y="809904"/>
                </a:lnTo>
                <a:close/>
              </a:path>
              <a:path w="1801494" h="3059429">
                <a:moveTo>
                  <a:pt x="1357757" y="794296"/>
                </a:moveTo>
                <a:lnTo>
                  <a:pt x="1356106" y="794296"/>
                </a:lnTo>
                <a:lnTo>
                  <a:pt x="1355217" y="795934"/>
                </a:lnTo>
                <a:lnTo>
                  <a:pt x="1356106" y="796759"/>
                </a:lnTo>
                <a:lnTo>
                  <a:pt x="1356868" y="797572"/>
                </a:lnTo>
                <a:lnTo>
                  <a:pt x="1357757" y="797572"/>
                </a:lnTo>
                <a:lnTo>
                  <a:pt x="1358519" y="796759"/>
                </a:lnTo>
                <a:lnTo>
                  <a:pt x="1359408" y="795934"/>
                </a:lnTo>
                <a:lnTo>
                  <a:pt x="1358519" y="795108"/>
                </a:lnTo>
                <a:lnTo>
                  <a:pt x="1357757" y="794296"/>
                </a:lnTo>
                <a:close/>
              </a:path>
              <a:path w="1801494" h="3059429">
                <a:moveTo>
                  <a:pt x="940562" y="825512"/>
                </a:moveTo>
                <a:lnTo>
                  <a:pt x="939673" y="826325"/>
                </a:lnTo>
                <a:lnTo>
                  <a:pt x="938911" y="827151"/>
                </a:lnTo>
                <a:lnTo>
                  <a:pt x="938911" y="828789"/>
                </a:lnTo>
                <a:lnTo>
                  <a:pt x="940562" y="829614"/>
                </a:lnTo>
                <a:lnTo>
                  <a:pt x="941324" y="830440"/>
                </a:lnTo>
                <a:lnTo>
                  <a:pt x="942213" y="828789"/>
                </a:lnTo>
                <a:lnTo>
                  <a:pt x="942975" y="827963"/>
                </a:lnTo>
                <a:lnTo>
                  <a:pt x="942975" y="827151"/>
                </a:lnTo>
                <a:lnTo>
                  <a:pt x="942213" y="827151"/>
                </a:lnTo>
                <a:lnTo>
                  <a:pt x="941324" y="826325"/>
                </a:lnTo>
                <a:lnTo>
                  <a:pt x="940562" y="825512"/>
                </a:lnTo>
                <a:close/>
              </a:path>
              <a:path w="1801494" h="3059429">
                <a:moveTo>
                  <a:pt x="1223645" y="2409977"/>
                </a:moveTo>
                <a:lnTo>
                  <a:pt x="1221994" y="2409977"/>
                </a:lnTo>
                <a:lnTo>
                  <a:pt x="1221105" y="2410796"/>
                </a:lnTo>
                <a:lnTo>
                  <a:pt x="1221105" y="2411619"/>
                </a:lnTo>
                <a:lnTo>
                  <a:pt x="1221994" y="2413261"/>
                </a:lnTo>
                <a:lnTo>
                  <a:pt x="1222756" y="2412438"/>
                </a:lnTo>
                <a:lnTo>
                  <a:pt x="1227709" y="2411619"/>
                </a:lnTo>
                <a:lnTo>
                  <a:pt x="1224407" y="2410796"/>
                </a:lnTo>
                <a:lnTo>
                  <a:pt x="1223645" y="2409977"/>
                </a:lnTo>
                <a:close/>
              </a:path>
              <a:path w="1801494" h="3059429">
                <a:moveTo>
                  <a:pt x="1175004" y="2405870"/>
                </a:moveTo>
                <a:lnTo>
                  <a:pt x="1173353" y="2405870"/>
                </a:lnTo>
                <a:lnTo>
                  <a:pt x="1172591" y="2407512"/>
                </a:lnTo>
                <a:lnTo>
                  <a:pt x="1171702" y="2408335"/>
                </a:lnTo>
                <a:lnTo>
                  <a:pt x="1171702" y="2409154"/>
                </a:lnTo>
                <a:lnTo>
                  <a:pt x="1173353" y="2410796"/>
                </a:lnTo>
                <a:lnTo>
                  <a:pt x="1175004" y="2409977"/>
                </a:lnTo>
                <a:lnTo>
                  <a:pt x="1175893" y="2409154"/>
                </a:lnTo>
                <a:lnTo>
                  <a:pt x="1178306" y="2407512"/>
                </a:lnTo>
                <a:lnTo>
                  <a:pt x="1175004" y="2405870"/>
                </a:lnTo>
                <a:close/>
              </a:path>
              <a:path w="1801494" h="3059429">
                <a:moveTo>
                  <a:pt x="1343660" y="940498"/>
                </a:moveTo>
                <a:lnTo>
                  <a:pt x="1342136" y="942149"/>
                </a:lnTo>
                <a:lnTo>
                  <a:pt x="1342136" y="943787"/>
                </a:lnTo>
                <a:lnTo>
                  <a:pt x="1343660" y="945426"/>
                </a:lnTo>
                <a:lnTo>
                  <a:pt x="1344549" y="943787"/>
                </a:lnTo>
                <a:lnTo>
                  <a:pt x="1344549" y="942962"/>
                </a:lnTo>
                <a:lnTo>
                  <a:pt x="1345311" y="941324"/>
                </a:lnTo>
                <a:lnTo>
                  <a:pt x="1344549" y="941324"/>
                </a:lnTo>
                <a:lnTo>
                  <a:pt x="1343660" y="940498"/>
                </a:lnTo>
                <a:close/>
              </a:path>
              <a:path w="1801494" h="3059429">
                <a:moveTo>
                  <a:pt x="1324737" y="951179"/>
                </a:moveTo>
                <a:lnTo>
                  <a:pt x="1323213" y="952817"/>
                </a:lnTo>
                <a:lnTo>
                  <a:pt x="1323213" y="953643"/>
                </a:lnTo>
                <a:lnTo>
                  <a:pt x="1323975" y="955281"/>
                </a:lnTo>
                <a:lnTo>
                  <a:pt x="1325626" y="955281"/>
                </a:lnTo>
                <a:lnTo>
                  <a:pt x="1326388" y="954468"/>
                </a:lnTo>
                <a:lnTo>
                  <a:pt x="1328039" y="953643"/>
                </a:lnTo>
                <a:lnTo>
                  <a:pt x="1326388" y="952817"/>
                </a:lnTo>
                <a:lnTo>
                  <a:pt x="1325626" y="952004"/>
                </a:lnTo>
                <a:lnTo>
                  <a:pt x="1324737" y="951179"/>
                </a:lnTo>
                <a:close/>
              </a:path>
              <a:path w="1801494" h="3059429">
                <a:moveTo>
                  <a:pt x="1310005" y="871512"/>
                </a:moveTo>
                <a:lnTo>
                  <a:pt x="1308354" y="871512"/>
                </a:lnTo>
                <a:lnTo>
                  <a:pt x="1307465" y="873150"/>
                </a:lnTo>
                <a:lnTo>
                  <a:pt x="1307465" y="874788"/>
                </a:lnTo>
                <a:lnTo>
                  <a:pt x="1309116" y="875614"/>
                </a:lnTo>
                <a:lnTo>
                  <a:pt x="1310767" y="875614"/>
                </a:lnTo>
                <a:lnTo>
                  <a:pt x="1314069" y="873963"/>
                </a:lnTo>
                <a:lnTo>
                  <a:pt x="1310767" y="872324"/>
                </a:lnTo>
                <a:lnTo>
                  <a:pt x="1310005" y="871512"/>
                </a:lnTo>
                <a:close/>
              </a:path>
              <a:path w="1801494" h="3059429">
                <a:moveTo>
                  <a:pt x="1363472" y="890397"/>
                </a:moveTo>
                <a:lnTo>
                  <a:pt x="1361821" y="890397"/>
                </a:lnTo>
                <a:lnTo>
                  <a:pt x="1361059" y="891222"/>
                </a:lnTo>
                <a:lnTo>
                  <a:pt x="1361059" y="892035"/>
                </a:lnTo>
                <a:lnTo>
                  <a:pt x="1361821" y="893686"/>
                </a:lnTo>
                <a:lnTo>
                  <a:pt x="1361821" y="894511"/>
                </a:lnTo>
                <a:lnTo>
                  <a:pt x="1362710" y="893686"/>
                </a:lnTo>
                <a:lnTo>
                  <a:pt x="1364234" y="893686"/>
                </a:lnTo>
                <a:lnTo>
                  <a:pt x="1365885" y="892860"/>
                </a:lnTo>
                <a:lnTo>
                  <a:pt x="1364234" y="892035"/>
                </a:lnTo>
                <a:lnTo>
                  <a:pt x="1363472" y="890397"/>
                </a:lnTo>
                <a:close/>
              </a:path>
              <a:path w="1801494" h="3059429">
                <a:moveTo>
                  <a:pt x="1272921" y="2437903"/>
                </a:moveTo>
                <a:lnTo>
                  <a:pt x="1271270" y="2441187"/>
                </a:lnTo>
                <a:lnTo>
                  <a:pt x="1269619" y="2442010"/>
                </a:lnTo>
                <a:lnTo>
                  <a:pt x="1270508" y="2442834"/>
                </a:lnTo>
                <a:lnTo>
                  <a:pt x="1270508" y="2443652"/>
                </a:lnTo>
                <a:lnTo>
                  <a:pt x="1272159" y="2444477"/>
                </a:lnTo>
                <a:lnTo>
                  <a:pt x="1272921" y="2444477"/>
                </a:lnTo>
                <a:lnTo>
                  <a:pt x="1272921" y="2445294"/>
                </a:lnTo>
                <a:lnTo>
                  <a:pt x="1273810" y="2443652"/>
                </a:lnTo>
                <a:lnTo>
                  <a:pt x="1274572" y="2442834"/>
                </a:lnTo>
                <a:lnTo>
                  <a:pt x="1274572" y="2442010"/>
                </a:lnTo>
                <a:lnTo>
                  <a:pt x="1273810" y="2440368"/>
                </a:lnTo>
                <a:lnTo>
                  <a:pt x="1272921" y="2437903"/>
                </a:lnTo>
                <a:close/>
              </a:path>
              <a:path w="1801494" h="3059429">
                <a:moveTo>
                  <a:pt x="1005459" y="879716"/>
                </a:moveTo>
                <a:lnTo>
                  <a:pt x="1003808" y="879716"/>
                </a:lnTo>
                <a:lnTo>
                  <a:pt x="1002284" y="880541"/>
                </a:lnTo>
                <a:lnTo>
                  <a:pt x="1002284" y="882180"/>
                </a:lnTo>
                <a:lnTo>
                  <a:pt x="1003046" y="883831"/>
                </a:lnTo>
                <a:lnTo>
                  <a:pt x="1004697" y="883831"/>
                </a:lnTo>
                <a:lnTo>
                  <a:pt x="1005459" y="883005"/>
                </a:lnTo>
                <a:lnTo>
                  <a:pt x="1008761" y="881367"/>
                </a:lnTo>
                <a:lnTo>
                  <a:pt x="1006348" y="880541"/>
                </a:lnTo>
                <a:lnTo>
                  <a:pt x="1005459" y="879716"/>
                </a:lnTo>
                <a:close/>
              </a:path>
              <a:path w="1801494" h="3059429">
                <a:moveTo>
                  <a:pt x="973455" y="891222"/>
                </a:moveTo>
                <a:lnTo>
                  <a:pt x="972566" y="891222"/>
                </a:lnTo>
                <a:lnTo>
                  <a:pt x="971804" y="892035"/>
                </a:lnTo>
                <a:lnTo>
                  <a:pt x="970153" y="892860"/>
                </a:lnTo>
                <a:lnTo>
                  <a:pt x="970153" y="894511"/>
                </a:lnTo>
                <a:lnTo>
                  <a:pt x="970915" y="895324"/>
                </a:lnTo>
                <a:lnTo>
                  <a:pt x="971804" y="896150"/>
                </a:lnTo>
                <a:lnTo>
                  <a:pt x="972566" y="895324"/>
                </a:lnTo>
                <a:lnTo>
                  <a:pt x="974217" y="894511"/>
                </a:lnTo>
                <a:lnTo>
                  <a:pt x="975868" y="892035"/>
                </a:lnTo>
                <a:lnTo>
                  <a:pt x="974217" y="892035"/>
                </a:lnTo>
                <a:lnTo>
                  <a:pt x="973455" y="891222"/>
                </a:lnTo>
                <a:close/>
              </a:path>
              <a:path w="1801494" h="3059429">
                <a:moveTo>
                  <a:pt x="1012952" y="890397"/>
                </a:moveTo>
                <a:lnTo>
                  <a:pt x="1007110" y="890397"/>
                </a:lnTo>
                <a:lnTo>
                  <a:pt x="1005459" y="891222"/>
                </a:lnTo>
                <a:lnTo>
                  <a:pt x="1005459" y="892860"/>
                </a:lnTo>
                <a:lnTo>
                  <a:pt x="1006348" y="894511"/>
                </a:lnTo>
                <a:lnTo>
                  <a:pt x="1007999" y="894511"/>
                </a:lnTo>
                <a:lnTo>
                  <a:pt x="1009650" y="892860"/>
                </a:lnTo>
                <a:lnTo>
                  <a:pt x="1011301" y="892860"/>
                </a:lnTo>
                <a:lnTo>
                  <a:pt x="1010412" y="892035"/>
                </a:lnTo>
                <a:lnTo>
                  <a:pt x="1011301" y="892035"/>
                </a:lnTo>
                <a:lnTo>
                  <a:pt x="1012063" y="891222"/>
                </a:lnTo>
                <a:lnTo>
                  <a:pt x="1012952" y="890397"/>
                </a:lnTo>
                <a:close/>
              </a:path>
              <a:path w="1801494" h="3059429">
                <a:moveTo>
                  <a:pt x="1011301" y="892860"/>
                </a:moveTo>
                <a:lnTo>
                  <a:pt x="1009650" y="892860"/>
                </a:lnTo>
                <a:lnTo>
                  <a:pt x="1009650" y="893686"/>
                </a:lnTo>
                <a:lnTo>
                  <a:pt x="1010412" y="893686"/>
                </a:lnTo>
                <a:lnTo>
                  <a:pt x="1010412" y="894511"/>
                </a:lnTo>
                <a:lnTo>
                  <a:pt x="1011301" y="893686"/>
                </a:lnTo>
                <a:lnTo>
                  <a:pt x="1011301" y="892860"/>
                </a:lnTo>
                <a:close/>
              </a:path>
              <a:path w="1801494" h="3059429">
                <a:moveTo>
                  <a:pt x="1008761" y="889571"/>
                </a:moveTo>
                <a:lnTo>
                  <a:pt x="1007999" y="890397"/>
                </a:lnTo>
                <a:lnTo>
                  <a:pt x="1009650" y="890397"/>
                </a:lnTo>
                <a:lnTo>
                  <a:pt x="1008761" y="889571"/>
                </a:lnTo>
                <a:close/>
              </a:path>
              <a:path w="1801494" h="3059429">
                <a:moveTo>
                  <a:pt x="608076" y="1226350"/>
                </a:moveTo>
                <a:lnTo>
                  <a:pt x="605536" y="1226350"/>
                </a:lnTo>
                <a:lnTo>
                  <a:pt x="603885" y="1227175"/>
                </a:lnTo>
                <a:lnTo>
                  <a:pt x="603885" y="1228813"/>
                </a:lnTo>
                <a:lnTo>
                  <a:pt x="604774" y="1230452"/>
                </a:lnTo>
                <a:lnTo>
                  <a:pt x="606425" y="1230452"/>
                </a:lnTo>
                <a:lnTo>
                  <a:pt x="607187" y="1229626"/>
                </a:lnTo>
                <a:lnTo>
                  <a:pt x="611378" y="1227988"/>
                </a:lnTo>
                <a:lnTo>
                  <a:pt x="608838" y="1227175"/>
                </a:lnTo>
                <a:lnTo>
                  <a:pt x="608076" y="1226350"/>
                </a:lnTo>
                <a:close/>
              </a:path>
              <a:path w="1801494" h="3059429">
                <a:moveTo>
                  <a:pt x="1269619" y="2187380"/>
                </a:moveTo>
                <a:lnTo>
                  <a:pt x="1268857" y="2187380"/>
                </a:lnTo>
                <a:lnTo>
                  <a:pt x="1267968" y="2189022"/>
                </a:lnTo>
                <a:lnTo>
                  <a:pt x="1268857" y="2189842"/>
                </a:lnTo>
                <a:lnTo>
                  <a:pt x="1269619" y="2190664"/>
                </a:lnTo>
                <a:lnTo>
                  <a:pt x="1270508" y="2191482"/>
                </a:lnTo>
                <a:lnTo>
                  <a:pt x="1270508" y="2190664"/>
                </a:lnTo>
                <a:lnTo>
                  <a:pt x="1271270" y="2189842"/>
                </a:lnTo>
                <a:lnTo>
                  <a:pt x="1271270" y="2189022"/>
                </a:lnTo>
                <a:lnTo>
                  <a:pt x="1270508" y="2188199"/>
                </a:lnTo>
                <a:lnTo>
                  <a:pt x="1269619" y="2187380"/>
                </a:lnTo>
                <a:close/>
              </a:path>
              <a:path w="1801494" h="3059429">
                <a:moveTo>
                  <a:pt x="1111631" y="1222235"/>
                </a:moveTo>
                <a:lnTo>
                  <a:pt x="1110869" y="1223060"/>
                </a:lnTo>
                <a:lnTo>
                  <a:pt x="1110869" y="1223886"/>
                </a:lnTo>
                <a:lnTo>
                  <a:pt x="1111631" y="1224711"/>
                </a:lnTo>
                <a:lnTo>
                  <a:pt x="1111631" y="1225524"/>
                </a:lnTo>
                <a:lnTo>
                  <a:pt x="1112520" y="1225524"/>
                </a:lnTo>
                <a:lnTo>
                  <a:pt x="1112520" y="1223886"/>
                </a:lnTo>
                <a:lnTo>
                  <a:pt x="1111631" y="1223060"/>
                </a:lnTo>
                <a:lnTo>
                  <a:pt x="1111631" y="1222235"/>
                </a:lnTo>
                <a:close/>
              </a:path>
              <a:path w="1801494" h="3059429">
                <a:moveTo>
                  <a:pt x="1115822" y="1218958"/>
                </a:moveTo>
                <a:lnTo>
                  <a:pt x="1114933" y="1218958"/>
                </a:lnTo>
                <a:lnTo>
                  <a:pt x="1114171" y="1219771"/>
                </a:lnTo>
                <a:lnTo>
                  <a:pt x="1113282" y="1220597"/>
                </a:lnTo>
                <a:lnTo>
                  <a:pt x="1112520" y="1221422"/>
                </a:lnTo>
                <a:lnTo>
                  <a:pt x="1113282" y="1222235"/>
                </a:lnTo>
                <a:lnTo>
                  <a:pt x="1114171" y="1223060"/>
                </a:lnTo>
                <a:lnTo>
                  <a:pt x="1114933" y="1223060"/>
                </a:lnTo>
                <a:lnTo>
                  <a:pt x="1115822" y="1221422"/>
                </a:lnTo>
                <a:lnTo>
                  <a:pt x="1116584" y="1221422"/>
                </a:lnTo>
                <a:lnTo>
                  <a:pt x="1115822" y="1219771"/>
                </a:lnTo>
                <a:lnTo>
                  <a:pt x="1115822" y="1218958"/>
                </a:lnTo>
                <a:close/>
              </a:path>
              <a:path w="1801494" h="3059429">
                <a:moveTo>
                  <a:pt x="1119886" y="1322451"/>
                </a:moveTo>
                <a:lnTo>
                  <a:pt x="1119124" y="1323276"/>
                </a:lnTo>
                <a:lnTo>
                  <a:pt x="1118235" y="1324089"/>
                </a:lnTo>
                <a:lnTo>
                  <a:pt x="1117473" y="1324914"/>
                </a:lnTo>
                <a:lnTo>
                  <a:pt x="1118235" y="1326553"/>
                </a:lnTo>
                <a:lnTo>
                  <a:pt x="1119124" y="1325740"/>
                </a:lnTo>
                <a:lnTo>
                  <a:pt x="1119886" y="1325740"/>
                </a:lnTo>
                <a:lnTo>
                  <a:pt x="1120775" y="1324914"/>
                </a:lnTo>
                <a:lnTo>
                  <a:pt x="1120775" y="1323276"/>
                </a:lnTo>
                <a:lnTo>
                  <a:pt x="1119886" y="1323276"/>
                </a:lnTo>
                <a:lnTo>
                  <a:pt x="1119886" y="1322451"/>
                </a:lnTo>
                <a:close/>
              </a:path>
              <a:path w="1801494" h="3059429">
                <a:moveTo>
                  <a:pt x="761111" y="452589"/>
                </a:moveTo>
                <a:lnTo>
                  <a:pt x="760349" y="452589"/>
                </a:lnTo>
                <a:lnTo>
                  <a:pt x="759460" y="453415"/>
                </a:lnTo>
                <a:lnTo>
                  <a:pt x="758698" y="453415"/>
                </a:lnTo>
                <a:lnTo>
                  <a:pt x="759460" y="454240"/>
                </a:lnTo>
                <a:lnTo>
                  <a:pt x="759460" y="455053"/>
                </a:lnTo>
                <a:lnTo>
                  <a:pt x="760349" y="456704"/>
                </a:lnTo>
                <a:lnTo>
                  <a:pt x="761111" y="455879"/>
                </a:lnTo>
                <a:lnTo>
                  <a:pt x="762000" y="455053"/>
                </a:lnTo>
                <a:lnTo>
                  <a:pt x="763524" y="454240"/>
                </a:lnTo>
                <a:lnTo>
                  <a:pt x="762000" y="453415"/>
                </a:lnTo>
                <a:lnTo>
                  <a:pt x="761111" y="452589"/>
                </a:lnTo>
                <a:close/>
              </a:path>
              <a:path w="1801494" h="3059429">
                <a:moveTo>
                  <a:pt x="1156081" y="2950452"/>
                </a:moveTo>
                <a:lnTo>
                  <a:pt x="1156081" y="2951275"/>
                </a:lnTo>
                <a:lnTo>
                  <a:pt x="1155319" y="2952094"/>
                </a:lnTo>
                <a:lnTo>
                  <a:pt x="1154430" y="2952917"/>
                </a:lnTo>
                <a:lnTo>
                  <a:pt x="1155319" y="2953741"/>
                </a:lnTo>
                <a:lnTo>
                  <a:pt x="1156081" y="2953741"/>
                </a:lnTo>
                <a:lnTo>
                  <a:pt x="1157732" y="2954559"/>
                </a:lnTo>
                <a:lnTo>
                  <a:pt x="1157732" y="2955384"/>
                </a:lnTo>
                <a:lnTo>
                  <a:pt x="1158621" y="2952917"/>
                </a:lnTo>
                <a:lnTo>
                  <a:pt x="1157732" y="2952094"/>
                </a:lnTo>
                <a:lnTo>
                  <a:pt x="1156970" y="2951275"/>
                </a:lnTo>
                <a:lnTo>
                  <a:pt x="1156081" y="2950452"/>
                </a:lnTo>
                <a:close/>
              </a:path>
              <a:path w="1801494" h="3059429">
                <a:moveTo>
                  <a:pt x="1160272" y="2943059"/>
                </a:moveTo>
                <a:lnTo>
                  <a:pt x="1158621" y="2943059"/>
                </a:lnTo>
                <a:lnTo>
                  <a:pt x="1157732" y="2943884"/>
                </a:lnTo>
                <a:lnTo>
                  <a:pt x="1157732" y="2944702"/>
                </a:lnTo>
                <a:lnTo>
                  <a:pt x="1158621" y="2946344"/>
                </a:lnTo>
                <a:lnTo>
                  <a:pt x="1159383" y="2947168"/>
                </a:lnTo>
                <a:lnTo>
                  <a:pt x="1162685" y="2945526"/>
                </a:lnTo>
                <a:lnTo>
                  <a:pt x="1161034" y="2943884"/>
                </a:lnTo>
                <a:lnTo>
                  <a:pt x="1160272" y="2943059"/>
                </a:lnTo>
                <a:close/>
              </a:path>
              <a:path w="1801494" h="3059429">
                <a:moveTo>
                  <a:pt x="1152017" y="2919243"/>
                </a:moveTo>
                <a:lnTo>
                  <a:pt x="1150366" y="2919243"/>
                </a:lnTo>
                <a:lnTo>
                  <a:pt x="1148715" y="2920885"/>
                </a:lnTo>
                <a:lnTo>
                  <a:pt x="1149477" y="2920885"/>
                </a:lnTo>
                <a:lnTo>
                  <a:pt x="1150366" y="2921703"/>
                </a:lnTo>
                <a:lnTo>
                  <a:pt x="1151128" y="2922526"/>
                </a:lnTo>
                <a:lnTo>
                  <a:pt x="1152017" y="2923345"/>
                </a:lnTo>
                <a:lnTo>
                  <a:pt x="1152779" y="2922526"/>
                </a:lnTo>
                <a:lnTo>
                  <a:pt x="1153668" y="2921703"/>
                </a:lnTo>
                <a:lnTo>
                  <a:pt x="1152779" y="2920061"/>
                </a:lnTo>
                <a:lnTo>
                  <a:pt x="1152017" y="2919243"/>
                </a:lnTo>
                <a:close/>
              </a:path>
              <a:path w="1801494" h="3059429">
                <a:moveTo>
                  <a:pt x="1210437" y="2923345"/>
                </a:moveTo>
                <a:lnTo>
                  <a:pt x="1209548" y="2923345"/>
                </a:lnTo>
                <a:lnTo>
                  <a:pt x="1207897" y="2924168"/>
                </a:lnTo>
                <a:lnTo>
                  <a:pt x="1204595" y="2924992"/>
                </a:lnTo>
                <a:lnTo>
                  <a:pt x="1209548" y="2926635"/>
                </a:lnTo>
                <a:lnTo>
                  <a:pt x="1210437" y="2927452"/>
                </a:lnTo>
                <a:lnTo>
                  <a:pt x="1211199" y="2927452"/>
                </a:lnTo>
                <a:lnTo>
                  <a:pt x="1212088" y="2928277"/>
                </a:lnTo>
                <a:lnTo>
                  <a:pt x="1212850" y="2926635"/>
                </a:lnTo>
                <a:lnTo>
                  <a:pt x="1212850" y="2925810"/>
                </a:lnTo>
                <a:lnTo>
                  <a:pt x="1212088" y="2924992"/>
                </a:lnTo>
                <a:lnTo>
                  <a:pt x="1211199" y="2924168"/>
                </a:lnTo>
                <a:lnTo>
                  <a:pt x="1210437" y="2923345"/>
                </a:lnTo>
                <a:close/>
              </a:path>
              <a:path w="1801494" h="3059429">
                <a:moveTo>
                  <a:pt x="1119124" y="1259205"/>
                </a:moveTo>
                <a:lnTo>
                  <a:pt x="1117473" y="1259205"/>
                </a:lnTo>
                <a:lnTo>
                  <a:pt x="1117473" y="1261668"/>
                </a:lnTo>
                <a:lnTo>
                  <a:pt x="1116584" y="1264132"/>
                </a:lnTo>
                <a:lnTo>
                  <a:pt x="1116584" y="1265770"/>
                </a:lnTo>
                <a:lnTo>
                  <a:pt x="1119124" y="1265770"/>
                </a:lnTo>
                <a:lnTo>
                  <a:pt x="1119124" y="1259205"/>
                </a:lnTo>
                <a:close/>
              </a:path>
              <a:path w="1801494" h="3059429">
                <a:moveTo>
                  <a:pt x="1119124" y="1288770"/>
                </a:moveTo>
                <a:lnTo>
                  <a:pt x="1117473" y="1288770"/>
                </a:lnTo>
                <a:lnTo>
                  <a:pt x="1117473" y="1295349"/>
                </a:lnTo>
                <a:lnTo>
                  <a:pt x="1119886" y="1295349"/>
                </a:lnTo>
                <a:lnTo>
                  <a:pt x="1119886" y="1292872"/>
                </a:lnTo>
                <a:lnTo>
                  <a:pt x="1119124" y="1291234"/>
                </a:lnTo>
                <a:lnTo>
                  <a:pt x="1119124" y="1288770"/>
                </a:lnTo>
                <a:close/>
              </a:path>
              <a:path w="1801494" h="3059429">
                <a:moveTo>
                  <a:pt x="1168400" y="2202982"/>
                </a:moveTo>
                <a:lnTo>
                  <a:pt x="1168400" y="2207091"/>
                </a:lnTo>
                <a:lnTo>
                  <a:pt x="1169289" y="2206272"/>
                </a:lnTo>
                <a:lnTo>
                  <a:pt x="1170940" y="2204629"/>
                </a:lnTo>
                <a:lnTo>
                  <a:pt x="1170051" y="2203806"/>
                </a:lnTo>
                <a:lnTo>
                  <a:pt x="1168400" y="2202982"/>
                </a:lnTo>
                <a:close/>
              </a:path>
              <a:path w="1801494" h="3059429">
                <a:moveTo>
                  <a:pt x="1119886" y="2924168"/>
                </a:moveTo>
                <a:lnTo>
                  <a:pt x="1119124" y="2924168"/>
                </a:lnTo>
                <a:lnTo>
                  <a:pt x="1118235" y="2924992"/>
                </a:lnTo>
                <a:lnTo>
                  <a:pt x="1119124" y="2925810"/>
                </a:lnTo>
                <a:lnTo>
                  <a:pt x="1119886" y="2926635"/>
                </a:lnTo>
                <a:lnTo>
                  <a:pt x="1120775" y="2927452"/>
                </a:lnTo>
                <a:lnTo>
                  <a:pt x="1121537" y="2926635"/>
                </a:lnTo>
                <a:lnTo>
                  <a:pt x="1123188" y="2925810"/>
                </a:lnTo>
                <a:lnTo>
                  <a:pt x="1121537" y="2925810"/>
                </a:lnTo>
                <a:lnTo>
                  <a:pt x="1120775" y="2924992"/>
                </a:lnTo>
                <a:lnTo>
                  <a:pt x="1119886" y="2924168"/>
                </a:lnTo>
                <a:close/>
              </a:path>
              <a:path w="1801494" h="3059429">
                <a:moveTo>
                  <a:pt x="1180846" y="2923345"/>
                </a:moveTo>
                <a:lnTo>
                  <a:pt x="1180846" y="2924168"/>
                </a:lnTo>
                <a:lnTo>
                  <a:pt x="1179195" y="2925810"/>
                </a:lnTo>
                <a:lnTo>
                  <a:pt x="1179957" y="2925810"/>
                </a:lnTo>
                <a:lnTo>
                  <a:pt x="1180846" y="2926635"/>
                </a:lnTo>
                <a:lnTo>
                  <a:pt x="1181608" y="2927452"/>
                </a:lnTo>
                <a:lnTo>
                  <a:pt x="1184148" y="2927452"/>
                </a:lnTo>
                <a:lnTo>
                  <a:pt x="1184910" y="2926635"/>
                </a:lnTo>
                <a:lnTo>
                  <a:pt x="1186561" y="2924992"/>
                </a:lnTo>
                <a:lnTo>
                  <a:pt x="1184148" y="2924992"/>
                </a:lnTo>
                <a:lnTo>
                  <a:pt x="1180846" y="2923345"/>
                </a:lnTo>
                <a:close/>
              </a:path>
              <a:path w="1801494" h="3059429">
                <a:moveTo>
                  <a:pt x="1198118" y="1242771"/>
                </a:moveTo>
                <a:lnTo>
                  <a:pt x="1196467" y="1242771"/>
                </a:lnTo>
                <a:lnTo>
                  <a:pt x="1195578" y="1243596"/>
                </a:lnTo>
                <a:lnTo>
                  <a:pt x="1195578" y="1246060"/>
                </a:lnTo>
                <a:lnTo>
                  <a:pt x="1196467" y="1246886"/>
                </a:lnTo>
                <a:lnTo>
                  <a:pt x="1197229" y="1246060"/>
                </a:lnTo>
                <a:lnTo>
                  <a:pt x="1198880" y="1246060"/>
                </a:lnTo>
                <a:lnTo>
                  <a:pt x="1200531" y="1245235"/>
                </a:lnTo>
                <a:lnTo>
                  <a:pt x="1198880" y="1244422"/>
                </a:lnTo>
                <a:lnTo>
                  <a:pt x="1198118" y="1242771"/>
                </a:lnTo>
                <a:close/>
              </a:path>
              <a:path w="1801494" h="3059429">
                <a:moveTo>
                  <a:pt x="1071372" y="1304378"/>
                </a:moveTo>
                <a:lnTo>
                  <a:pt x="1070483" y="1304378"/>
                </a:lnTo>
                <a:lnTo>
                  <a:pt x="1068832" y="1306017"/>
                </a:lnTo>
                <a:lnTo>
                  <a:pt x="1068070" y="1307668"/>
                </a:lnTo>
                <a:lnTo>
                  <a:pt x="1067181" y="1309306"/>
                </a:lnTo>
                <a:lnTo>
                  <a:pt x="1068070" y="1309306"/>
                </a:lnTo>
                <a:lnTo>
                  <a:pt x="1068832" y="1310132"/>
                </a:lnTo>
                <a:lnTo>
                  <a:pt x="1070483" y="1310132"/>
                </a:lnTo>
                <a:lnTo>
                  <a:pt x="1071372" y="1308481"/>
                </a:lnTo>
                <a:lnTo>
                  <a:pt x="1071372" y="1306842"/>
                </a:lnTo>
                <a:lnTo>
                  <a:pt x="1072134" y="1305204"/>
                </a:lnTo>
                <a:lnTo>
                  <a:pt x="1071372" y="1305204"/>
                </a:lnTo>
                <a:lnTo>
                  <a:pt x="1071372" y="1304378"/>
                </a:lnTo>
                <a:close/>
              </a:path>
              <a:path w="1801494" h="3059429">
                <a:moveTo>
                  <a:pt x="1189550" y="2215018"/>
                </a:moveTo>
                <a:lnTo>
                  <a:pt x="1188974" y="2215305"/>
                </a:lnTo>
                <a:lnTo>
                  <a:pt x="1189863" y="2215305"/>
                </a:lnTo>
                <a:lnTo>
                  <a:pt x="1189550" y="2215018"/>
                </a:lnTo>
                <a:close/>
              </a:path>
              <a:path w="1801494" h="3059429">
                <a:moveTo>
                  <a:pt x="1188974" y="2211198"/>
                </a:moveTo>
                <a:lnTo>
                  <a:pt x="1188212" y="2212021"/>
                </a:lnTo>
                <a:lnTo>
                  <a:pt x="1187323" y="2212840"/>
                </a:lnTo>
                <a:lnTo>
                  <a:pt x="1188212" y="2213663"/>
                </a:lnTo>
                <a:lnTo>
                  <a:pt x="1188974" y="2214487"/>
                </a:lnTo>
                <a:lnTo>
                  <a:pt x="1189550" y="2215018"/>
                </a:lnTo>
                <a:lnTo>
                  <a:pt x="1190625" y="2214482"/>
                </a:lnTo>
                <a:lnTo>
                  <a:pt x="1189863" y="2213663"/>
                </a:lnTo>
                <a:lnTo>
                  <a:pt x="1189863" y="2212840"/>
                </a:lnTo>
                <a:lnTo>
                  <a:pt x="1188974" y="2211198"/>
                </a:lnTo>
                <a:close/>
              </a:path>
              <a:path w="1801494" h="3059429">
                <a:moveTo>
                  <a:pt x="1257300" y="2238305"/>
                </a:moveTo>
                <a:lnTo>
                  <a:pt x="1257300" y="2239947"/>
                </a:lnTo>
                <a:lnTo>
                  <a:pt x="1255649" y="2240770"/>
                </a:lnTo>
                <a:lnTo>
                  <a:pt x="1256538" y="2241589"/>
                </a:lnTo>
                <a:lnTo>
                  <a:pt x="1256538" y="2242412"/>
                </a:lnTo>
                <a:lnTo>
                  <a:pt x="1258189" y="2242412"/>
                </a:lnTo>
                <a:lnTo>
                  <a:pt x="1258951" y="2243235"/>
                </a:lnTo>
                <a:lnTo>
                  <a:pt x="1258951" y="2242412"/>
                </a:lnTo>
                <a:lnTo>
                  <a:pt x="1259840" y="2241589"/>
                </a:lnTo>
                <a:lnTo>
                  <a:pt x="1259840" y="2240770"/>
                </a:lnTo>
                <a:lnTo>
                  <a:pt x="1258951" y="2239947"/>
                </a:lnTo>
                <a:lnTo>
                  <a:pt x="1258189" y="2239128"/>
                </a:lnTo>
                <a:lnTo>
                  <a:pt x="1257300" y="2238305"/>
                </a:lnTo>
                <a:close/>
              </a:path>
              <a:path w="1801494" h="3059429">
                <a:moveTo>
                  <a:pt x="1188212" y="1146670"/>
                </a:moveTo>
                <a:lnTo>
                  <a:pt x="1184910" y="1146670"/>
                </a:lnTo>
                <a:lnTo>
                  <a:pt x="1183259" y="1147495"/>
                </a:lnTo>
                <a:lnTo>
                  <a:pt x="1183259" y="1161453"/>
                </a:lnTo>
                <a:lnTo>
                  <a:pt x="1182497" y="1161453"/>
                </a:lnTo>
                <a:lnTo>
                  <a:pt x="1181608" y="1162278"/>
                </a:lnTo>
                <a:lnTo>
                  <a:pt x="1182497" y="1163104"/>
                </a:lnTo>
                <a:lnTo>
                  <a:pt x="1184148" y="1163104"/>
                </a:lnTo>
                <a:lnTo>
                  <a:pt x="1184226" y="1168541"/>
                </a:lnTo>
                <a:lnTo>
                  <a:pt x="1184910" y="1172959"/>
                </a:lnTo>
                <a:lnTo>
                  <a:pt x="1184910" y="1187742"/>
                </a:lnTo>
                <a:lnTo>
                  <a:pt x="1188974" y="1191031"/>
                </a:lnTo>
                <a:lnTo>
                  <a:pt x="1190730" y="1179594"/>
                </a:lnTo>
                <a:lnTo>
                  <a:pt x="1190450" y="1168541"/>
                </a:lnTo>
                <a:lnTo>
                  <a:pt x="1189241" y="1157643"/>
                </a:lnTo>
                <a:lnTo>
                  <a:pt x="1188212" y="1146670"/>
                </a:lnTo>
                <a:close/>
              </a:path>
              <a:path w="1801494" h="3059429">
                <a:moveTo>
                  <a:pt x="1182497" y="1160640"/>
                </a:moveTo>
                <a:lnTo>
                  <a:pt x="1181608" y="1160640"/>
                </a:lnTo>
                <a:lnTo>
                  <a:pt x="1182497" y="1161453"/>
                </a:lnTo>
                <a:lnTo>
                  <a:pt x="1182497" y="1160640"/>
                </a:lnTo>
                <a:close/>
              </a:path>
              <a:path w="1801494" h="3059429">
                <a:moveTo>
                  <a:pt x="1033526" y="1149134"/>
                </a:moveTo>
                <a:lnTo>
                  <a:pt x="1033526" y="1149959"/>
                </a:lnTo>
                <a:lnTo>
                  <a:pt x="1032637" y="1150772"/>
                </a:lnTo>
                <a:lnTo>
                  <a:pt x="1031875" y="1151597"/>
                </a:lnTo>
                <a:lnTo>
                  <a:pt x="1030986" y="1152423"/>
                </a:lnTo>
                <a:lnTo>
                  <a:pt x="1032637" y="1153248"/>
                </a:lnTo>
                <a:lnTo>
                  <a:pt x="1033526" y="1153248"/>
                </a:lnTo>
                <a:lnTo>
                  <a:pt x="1034288" y="1154061"/>
                </a:lnTo>
                <a:lnTo>
                  <a:pt x="1034288" y="1152423"/>
                </a:lnTo>
                <a:lnTo>
                  <a:pt x="1035177" y="1151597"/>
                </a:lnTo>
                <a:lnTo>
                  <a:pt x="1035177" y="1149959"/>
                </a:lnTo>
                <a:lnTo>
                  <a:pt x="1033526" y="1149134"/>
                </a:lnTo>
                <a:close/>
              </a:path>
              <a:path w="1801494" h="3059429">
                <a:moveTo>
                  <a:pt x="830199" y="488734"/>
                </a:moveTo>
                <a:lnTo>
                  <a:pt x="829437" y="489559"/>
                </a:lnTo>
                <a:lnTo>
                  <a:pt x="827786" y="489559"/>
                </a:lnTo>
                <a:lnTo>
                  <a:pt x="827786" y="491197"/>
                </a:lnTo>
                <a:lnTo>
                  <a:pt x="828548" y="492023"/>
                </a:lnTo>
                <a:lnTo>
                  <a:pt x="829437" y="493661"/>
                </a:lnTo>
                <a:lnTo>
                  <a:pt x="830199" y="493661"/>
                </a:lnTo>
                <a:lnTo>
                  <a:pt x="831088" y="492848"/>
                </a:lnTo>
                <a:lnTo>
                  <a:pt x="831850" y="492023"/>
                </a:lnTo>
                <a:lnTo>
                  <a:pt x="831088" y="490372"/>
                </a:lnTo>
                <a:lnTo>
                  <a:pt x="830199" y="489559"/>
                </a:lnTo>
                <a:lnTo>
                  <a:pt x="830199" y="488734"/>
                </a:lnTo>
                <a:close/>
              </a:path>
              <a:path w="1801494" h="3059429">
                <a:moveTo>
                  <a:pt x="1217803" y="1126134"/>
                </a:moveTo>
                <a:lnTo>
                  <a:pt x="1217041" y="1126959"/>
                </a:lnTo>
                <a:lnTo>
                  <a:pt x="1216152" y="1127772"/>
                </a:lnTo>
                <a:lnTo>
                  <a:pt x="1216152" y="1129423"/>
                </a:lnTo>
                <a:lnTo>
                  <a:pt x="1217041" y="1130249"/>
                </a:lnTo>
                <a:lnTo>
                  <a:pt x="1217803" y="1131062"/>
                </a:lnTo>
                <a:lnTo>
                  <a:pt x="1218692" y="1130249"/>
                </a:lnTo>
                <a:lnTo>
                  <a:pt x="1219454" y="1128598"/>
                </a:lnTo>
                <a:lnTo>
                  <a:pt x="1219454" y="1127772"/>
                </a:lnTo>
                <a:lnTo>
                  <a:pt x="1218692" y="1126959"/>
                </a:lnTo>
                <a:lnTo>
                  <a:pt x="1217803" y="1126134"/>
                </a:lnTo>
                <a:close/>
              </a:path>
              <a:path w="1801494" h="3059429">
                <a:moveTo>
                  <a:pt x="1212850" y="1119568"/>
                </a:moveTo>
                <a:lnTo>
                  <a:pt x="1212088" y="1120381"/>
                </a:lnTo>
                <a:lnTo>
                  <a:pt x="1211199" y="1120381"/>
                </a:lnTo>
                <a:lnTo>
                  <a:pt x="1210437" y="1121206"/>
                </a:lnTo>
                <a:lnTo>
                  <a:pt x="1210437" y="1124496"/>
                </a:lnTo>
                <a:lnTo>
                  <a:pt x="1211199" y="1124496"/>
                </a:lnTo>
                <a:lnTo>
                  <a:pt x="1213739" y="1126134"/>
                </a:lnTo>
                <a:lnTo>
                  <a:pt x="1217041" y="1126134"/>
                </a:lnTo>
                <a:lnTo>
                  <a:pt x="1215390" y="1123670"/>
                </a:lnTo>
                <a:lnTo>
                  <a:pt x="1214501" y="1122032"/>
                </a:lnTo>
                <a:lnTo>
                  <a:pt x="1212850" y="1119568"/>
                </a:lnTo>
                <a:close/>
              </a:path>
              <a:path w="1801494" h="3059429">
                <a:moveTo>
                  <a:pt x="1274572" y="2235838"/>
                </a:moveTo>
                <a:lnTo>
                  <a:pt x="1273810" y="2235838"/>
                </a:lnTo>
                <a:lnTo>
                  <a:pt x="1272921" y="2237486"/>
                </a:lnTo>
                <a:lnTo>
                  <a:pt x="1272159" y="2238305"/>
                </a:lnTo>
                <a:lnTo>
                  <a:pt x="1273810" y="2239128"/>
                </a:lnTo>
                <a:lnTo>
                  <a:pt x="1275461" y="2240770"/>
                </a:lnTo>
                <a:lnTo>
                  <a:pt x="1276223" y="2241589"/>
                </a:lnTo>
                <a:lnTo>
                  <a:pt x="1276223" y="2240770"/>
                </a:lnTo>
                <a:lnTo>
                  <a:pt x="1277112" y="2239128"/>
                </a:lnTo>
                <a:lnTo>
                  <a:pt x="1277112" y="2237486"/>
                </a:lnTo>
                <a:lnTo>
                  <a:pt x="1275461" y="2236663"/>
                </a:lnTo>
                <a:lnTo>
                  <a:pt x="1274572" y="2235838"/>
                </a:lnTo>
                <a:close/>
              </a:path>
              <a:path w="1801494" h="3059429">
                <a:moveTo>
                  <a:pt x="1263904" y="2232554"/>
                </a:moveTo>
                <a:lnTo>
                  <a:pt x="1263142" y="2232554"/>
                </a:lnTo>
                <a:lnTo>
                  <a:pt x="1262253" y="2233378"/>
                </a:lnTo>
                <a:lnTo>
                  <a:pt x="1262253" y="2234196"/>
                </a:lnTo>
                <a:lnTo>
                  <a:pt x="1263142" y="2235838"/>
                </a:lnTo>
                <a:lnTo>
                  <a:pt x="1263904" y="2236663"/>
                </a:lnTo>
                <a:lnTo>
                  <a:pt x="1264666" y="2236663"/>
                </a:lnTo>
                <a:lnTo>
                  <a:pt x="1265555" y="2235838"/>
                </a:lnTo>
                <a:lnTo>
                  <a:pt x="1267206" y="2235020"/>
                </a:lnTo>
                <a:lnTo>
                  <a:pt x="1265555" y="2234196"/>
                </a:lnTo>
                <a:lnTo>
                  <a:pt x="1264666" y="2233378"/>
                </a:lnTo>
                <a:lnTo>
                  <a:pt x="1263904" y="2232554"/>
                </a:lnTo>
                <a:close/>
              </a:path>
              <a:path w="1801494" h="3059429">
                <a:moveTo>
                  <a:pt x="1735455" y="455879"/>
                </a:moveTo>
                <a:lnTo>
                  <a:pt x="1734566" y="456704"/>
                </a:lnTo>
                <a:lnTo>
                  <a:pt x="1733804" y="458343"/>
                </a:lnTo>
                <a:lnTo>
                  <a:pt x="1733804" y="459981"/>
                </a:lnTo>
                <a:lnTo>
                  <a:pt x="1734566" y="460806"/>
                </a:lnTo>
                <a:lnTo>
                  <a:pt x="1736217" y="462457"/>
                </a:lnTo>
                <a:lnTo>
                  <a:pt x="1739519" y="459168"/>
                </a:lnTo>
                <a:lnTo>
                  <a:pt x="1738757" y="459168"/>
                </a:lnTo>
                <a:lnTo>
                  <a:pt x="1737868" y="457517"/>
                </a:lnTo>
                <a:lnTo>
                  <a:pt x="1737106" y="456704"/>
                </a:lnTo>
                <a:lnTo>
                  <a:pt x="1735455" y="455879"/>
                </a:lnTo>
                <a:close/>
              </a:path>
              <a:path w="1801494" h="3059429">
                <a:moveTo>
                  <a:pt x="1212850" y="2957025"/>
                </a:moveTo>
                <a:lnTo>
                  <a:pt x="1212088" y="2957844"/>
                </a:lnTo>
                <a:lnTo>
                  <a:pt x="1211199" y="2958667"/>
                </a:lnTo>
                <a:lnTo>
                  <a:pt x="1212088" y="2959491"/>
                </a:lnTo>
                <a:lnTo>
                  <a:pt x="1212088" y="2960309"/>
                </a:lnTo>
                <a:lnTo>
                  <a:pt x="1212850" y="2961133"/>
                </a:lnTo>
                <a:lnTo>
                  <a:pt x="1212850" y="2960309"/>
                </a:lnTo>
                <a:lnTo>
                  <a:pt x="1214501" y="2959491"/>
                </a:lnTo>
                <a:lnTo>
                  <a:pt x="1213739" y="2958667"/>
                </a:lnTo>
                <a:lnTo>
                  <a:pt x="1213739" y="2957844"/>
                </a:lnTo>
                <a:lnTo>
                  <a:pt x="1212850" y="2957025"/>
                </a:lnTo>
                <a:close/>
              </a:path>
              <a:path w="1801494" h="3059429">
                <a:moveTo>
                  <a:pt x="1198880" y="2140559"/>
                </a:moveTo>
                <a:lnTo>
                  <a:pt x="1197229" y="2140559"/>
                </a:lnTo>
                <a:lnTo>
                  <a:pt x="1197229" y="2145485"/>
                </a:lnTo>
                <a:lnTo>
                  <a:pt x="1198880" y="2145485"/>
                </a:lnTo>
                <a:lnTo>
                  <a:pt x="1198880" y="2140559"/>
                </a:lnTo>
                <a:close/>
              </a:path>
              <a:path w="1801494" h="3059429">
                <a:moveTo>
                  <a:pt x="1170051" y="2362333"/>
                </a:moveTo>
                <a:lnTo>
                  <a:pt x="1169289" y="2362333"/>
                </a:lnTo>
                <a:lnTo>
                  <a:pt x="1168400" y="2363156"/>
                </a:lnTo>
                <a:lnTo>
                  <a:pt x="1167638" y="2363980"/>
                </a:lnTo>
                <a:lnTo>
                  <a:pt x="1168400" y="2363980"/>
                </a:lnTo>
                <a:lnTo>
                  <a:pt x="1169289" y="2364798"/>
                </a:lnTo>
                <a:lnTo>
                  <a:pt x="1170940" y="2364798"/>
                </a:lnTo>
                <a:lnTo>
                  <a:pt x="1171702" y="2363980"/>
                </a:lnTo>
                <a:lnTo>
                  <a:pt x="1170940" y="2363156"/>
                </a:lnTo>
                <a:lnTo>
                  <a:pt x="1170051" y="2362333"/>
                </a:lnTo>
                <a:close/>
              </a:path>
              <a:path w="1801494" h="3059429">
                <a:moveTo>
                  <a:pt x="1281176" y="2540579"/>
                </a:moveTo>
                <a:lnTo>
                  <a:pt x="1280414" y="2541398"/>
                </a:lnTo>
                <a:lnTo>
                  <a:pt x="1279525" y="2542221"/>
                </a:lnTo>
                <a:lnTo>
                  <a:pt x="1277874" y="2543040"/>
                </a:lnTo>
                <a:lnTo>
                  <a:pt x="1278763" y="2543863"/>
                </a:lnTo>
                <a:lnTo>
                  <a:pt x="1279525" y="2544687"/>
                </a:lnTo>
                <a:lnTo>
                  <a:pt x="1281176" y="2543863"/>
                </a:lnTo>
                <a:lnTo>
                  <a:pt x="1282065" y="2543040"/>
                </a:lnTo>
                <a:lnTo>
                  <a:pt x="1282065" y="2542221"/>
                </a:lnTo>
                <a:lnTo>
                  <a:pt x="1281176" y="2541398"/>
                </a:lnTo>
                <a:lnTo>
                  <a:pt x="1281176" y="2540579"/>
                </a:lnTo>
                <a:close/>
              </a:path>
              <a:path w="1801494" h="3059429">
                <a:moveTo>
                  <a:pt x="1231011" y="2299909"/>
                </a:moveTo>
                <a:lnTo>
                  <a:pt x="1230122" y="2300733"/>
                </a:lnTo>
                <a:lnTo>
                  <a:pt x="1229360" y="2301551"/>
                </a:lnTo>
                <a:lnTo>
                  <a:pt x="1229360" y="2302375"/>
                </a:lnTo>
                <a:lnTo>
                  <a:pt x="1230122" y="2304017"/>
                </a:lnTo>
                <a:lnTo>
                  <a:pt x="1230122" y="2304835"/>
                </a:lnTo>
                <a:lnTo>
                  <a:pt x="1231011" y="2304017"/>
                </a:lnTo>
                <a:lnTo>
                  <a:pt x="1231773" y="2304017"/>
                </a:lnTo>
                <a:lnTo>
                  <a:pt x="1231773" y="2300733"/>
                </a:lnTo>
                <a:lnTo>
                  <a:pt x="1231011" y="2299909"/>
                </a:lnTo>
                <a:close/>
              </a:path>
              <a:path w="1801494" h="3059429">
                <a:moveTo>
                  <a:pt x="1235964" y="2014065"/>
                </a:moveTo>
                <a:lnTo>
                  <a:pt x="1235075" y="2015707"/>
                </a:lnTo>
                <a:lnTo>
                  <a:pt x="1234313" y="2016531"/>
                </a:lnTo>
                <a:lnTo>
                  <a:pt x="1234313" y="2018173"/>
                </a:lnTo>
                <a:lnTo>
                  <a:pt x="1235075" y="2018991"/>
                </a:lnTo>
                <a:lnTo>
                  <a:pt x="1235964" y="2018173"/>
                </a:lnTo>
                <a:lnTo>
                  <a:pt x="1236726" y="2017349"/>
                </a:lnTo>
                <a:lnTo>
                  <a:pt x="1237615" y="2016531"/>
                </a:lnTo>
                <a:lnTo>
                  <a:pt x="1236726" y="2015707"/>
                </a:lnTo>
                <a:lnTo>
                  <a:pt x="1236726" y="2014884"/>
                </a:lnTo>
                <a:lnTo>
                  <a:pt x="1235964" y="2014065"/>
                </a:lnTo>
                <a:close/>
              </a:path>
              <a:path w="1801494" h="3059429">
                <a:moveTo>
                  <a:pt x="1175893" y="2480617"/>
                </a:moveTo>
                <a:lnTo>
                  <a:pt x="1175004" y="2480617"/>
                </a:lnTo>
                <a:lnTo>
                  <a:pt x="1175004" y="2481440"/>
                </a:lnTo>
                <a:lnTo>
                  <a:pt x="1174242" y="2483082"/>
                </a:lnTo>
                <a:lnTo>
                  <a:pt x="1174242" y="2483900"/>
                </a:lnTo>
                <a:lnTo>
                  <a:pt x="1175893" y="2484724"/>
                </a:lnTo>
                <a:lnTo>
                  <a:pt x="1175893" y="2483082"/>
                </a:lnTo>
                <a:lnTo>
                  <a:pt x="1176655" y="2482259"/>
                </a:lnTo>
                <a:lnTo>
                  <a:pt x="1177544" y="2481440"/>
                </a:lnTo>
                <a:lnTo>
                  <a:pt x="1176655" y="2481440"/>
                </a:lnTo>
                <a:lnTo>
                  <a:pt x="1175893" y="2480617"/>
                </a:lnTo>
                <a:close/>
              </a:path>
              <a:path w="1801494" h="3059429">
                <a:moveTo>
                  <a:pt x="1213739" y="1963136"/>
                </a:moveTo>
                <a:lnTo>
                  <a:pt x="1212850" y="1963136"/>
                </a:lnTo>
                <a:lnTo>
                  <a:pt x="1212088" y="1964784"/>
                </a:lnTo>
                <a:lnTo>
                  <a:pt x="1212850" y="1965601"/>
                </a:lnTo>
                <a:lnTo>
                  <a:pt x="1213739" y="1965601"/>
                </a:lnTo>
                <a:lnTo>
                  <a:pt x="1215390" y="1966426"/>
                </a:lnTo>
                <a:lnTo>
                  <a:pt x="1215390" y="1965601"/>
                </a:lnTo>
                <a:lnTo>
                  <a:pt x="1216152" y="1964784"/>
                </a:lnTo>
                <a:lnTo>
                  <a:pt x="1216152" y="1963959"/>
                </a:lnTo>
                <a:lnTo>
                  <a:pt x="1214501" y="1963959"/>
                </a:lnTo>
                <a:lnTo>
                  <a:pt x="1213739" y="1963136"/>
                </a:lnTo>
                <a:close/>
              </a:path>
              <a:path w="1801494" h="3059429">
                <a:moveTo>
                  <a:pt x="1179195" y="2574254"/>
                </a:moveTo>
                <a:lnTo>
                  <a:pt x="1178306" y="2574254"/>
                </a:lnTo>
                <a:lnTo>
                  <a:pt x="1177544" y="2575896"/>
                </a:lnTo>
                <a:lnTo>
                  <a:pt x="1178306" y="2576719"/>
                </a:lnTo>
                <a:lnTo>
                  <a:pt x="1179195" y="2577538"/>
                </a:lnTo>
                <a:lnTo>
                  <a:pt x="1179957" y="2578361"/>
                </a:lnTo>
                <a:lnTo>
                  <a:pt x="1179957" y="2577538"/>
                </a:lnTo>
                <a:lnTo>
                  <a:pt x="1180846" y="2576719"/>
                </a:lnTo>
                <a:lnTo>
                  <a:pt x="1180846" y="2575896"/>
                </a:lnTo>
                <a:lnTo>
                  <a:pt x="1179957" y="2575077"/>
                </a:lnTo>
                <a:lnTo>
                  <a:pt x="1179195" y="2574254"/>
                </a:lnTo>
                <a:close/>
              </a:path>
              <a:path w="1801494" h="3059429">
                <a:moveTo>
                  <a:pt x="1544574" y="576618"/>
                </a:moveTo>
                <a:lnTo>
                  <a:pt x="1543685" y="577443"/>
                </a:lnTo>
                <a:lnTo>
                  <a:pt x="1542923" y="577443"/>
                </a:lnTo>
                <a:lnTo>
                  <a:pt x="1542923" y="578269"/>
                </a:lnTo>
                <a:lnTo>
                  <a:pt x="1542034" y="578269"/>
                </a:lnTo>
                <a:lnTo>
                  <a:pt x="1542923" y="579907"/>
                </a:lnTo>
                <a:lnTo>
                  <a:pt x="1542923" y="580732"/>
                </a:lnTo>
                <a:lnTo>
                  <a:pt x="1543685" y="580732"/>
                </a:lnTo>
                <a:lnTo>
                  <a:pt x="1544574" y="579907"/>
                </a:lnTo>
                <a:lnTo>
                  <a:pt x="1544574" y="576618"/>
                </a:lnTo>
                <a:close/>
              </a:path>
              <a:path w="1801494" h="3059429">
                <a:moveTo>
                  <a:pt x="1727200" y="571703"/>
                </a:moveTo>
                <a:lnTo>
                  <a:pt x="1726311" y="571703"/>
                </a:lnTo>
                <a:lnTo>
                  <a:pt x="1726311" y="572516"/>
                </a:lnTo>
                <a:lnTo>
                  <a:pt x="1725549" y="573341"/>
                </a:lnTo>
                <a:lnTo>
                  <a:pt x="1724660" y="574167"/>
                </a:lnTo>
                <a:lnTo>
                  <a:pt x="1723898" y="574979"/>
                </a:lnTo>
                <a:lnTo>
                  <a:pt x="1724660" y="575805"/>
                </a:lnTo>
                <a:lnTo>
                  <a:pt x="1725549" y="576618"/>
                </a:lnTo>
                <a:lnTo>
                  <a:pt x="1726311" y="576618"/>
                </a:lnTo>
                <a:lnTo>
                  <a:pt x="1726311" y="575805"/>
                </a:lnTo>
                <a:lnTo>
                  <a:pt x="1727200" y="574979"/>
                </a:lnTo>
                <a:lnTo>
                  <a:pt x="1727962" y="574167"/>
                </a:lnTo>
                <a:lnTo>
                  <a:pt x="1727962" y="572516"/>
                </a:lnTo>
                <a:lnTo>
                  <a:pt x="1727200" y="572516"/>
                </a:lnTo>
                <a:lnTo>
                  <a:pt x="1727200" y="571703"/>
                </a:lnTo>
                <a:close/>
              </a:path>
              <a:path w="1801494" h="3059429">
                <a:moveTo>
                  <a:pt x="1098550" y="1168031"/>
                </a:moveTo>
                <a:lnTo>
                  <a:pt x="1097661" y="1168844"/>
                </a:lnTo>
                <a:lnTo>
                  <a:pt x="1096899" y="1170495"/>
                </a:lnTo>
                <a:lnTo>
                  <a:pt x="1096899" y="1171321"/>
                </a:lnTo>
                <a:lnTo>
                  <a:pt x="1097661" y="1171321"/>
                </a:lnTo>
                <a:lnTo>
                  <a:pt x="1098550" y="1172133"/>
                </a:lnTo>
                <a:lnTo>
                  <a:pt x="1099312" y="1171321"/>
                </a:lnTo>
                <a:lnTo>
                  <a:pt x="1100201" y="1170495"/>
                </a:lnTo>
                <a:lnTo>
                  <a:pt x="1100201" y="1169670"/>
                </a:lnTo>
                <a:lnTo>
                  <a:pt x="1099312" y="1169670"/>
                </a:lnTo>
                <a:lnTo>
                  <a:pt x="1099312" y="1168844"/>
                </a:lnTo>
                <a:lnTo>
                  <a:pt x="1098550" y="1168031"/>
                </a:lnTo>
                <a:close/>
              </a:path>
              <a:path w="1801494" h="3059429">
                <a:moveTo>
                  <a:pt x="1046607" y="1151597"/>
                </a:moveTo>
                <a:lnTo>
                  <a:pt x="1044956" y="1151597"/>
                </a:lnTo>
                <a:lnTo>
                  <a:pt x="1044194" y="1152423"/>
                </a:lnTo>
                <a:lnTo>
                  <a:pt x="1043305" y="1153248"/>
                </a:lnTo>
                <a:lnTo>
                  <a:pt x="1044194" y="1154061"/>
                </a:lnTo>
                <a:lnTo>
                  <a:pt x="1044956" y="1154887"/>
                </a:lnTo>
                <a:lnTo>
                  <a:pt x="1045845" y="1156525"/>
                </a:lnTo>
                <a:lnTo>
                  <a:pt x="1046607" y="1154887"/>
                </a:lnTo>
                <a:lnTo>
                  <a:pt x="1047496" y="1154061"/>
                </a:lnTo>
                <a:lnTo>
                  <a:pt x="1047496" y="1152423"/>
                </a:lnTo>
                <a:lnTo>
                  <a:pt x="1046607" y="1151597"/>
                </a:lnTo>
                <a:close/>
              </a:path>
              <a:path w="1801494" h="3059429">
                <a:moveTo>
                  <a:pt x="1134745" y="1369275"/>
                </a:moveTo>
                <a:lnTo>
                  <a:pt x="1133856" y="1369275"/>
                </a:lnTo>
                <a:lnTo>
                  <a:pt x="1132205" y="1370088"/>
                </a:lnTo>
                <a:lnTo>
                  <a:pt x="1131443" y="1370914"/>
                </a:lnTo>
                <a:lnTo>
                  <a:pt x="1132205" y="1372552"/>
                </a:lnTo>
                <a:lnTo>
                  <a:pt x="1133094" y="1372552"/>
                </a:lnTo>
                <a:lnTo>
                  <a:pt x="1133856" y="1371727"/>
                </a:lnTo>
                <a:lnTo>
                  <a:pt x="1135507" y="1371727"/>
                </a:lnTo>
                <a:lnTo>
                  <a:pt x="1134745" y="1370088"/>
                </a:lnTo>
                <a:lnTo>
                  <a:pt x="1134745" y="1369275"/>
                </a:lnTo>
                <a:close/>
              </a:path>
              <a:path w="1801494" h="3059429">
                <a:moveTo>
                  <a:pt x="1139698" y="1361871"/>
                </a:moveTo>
                <a:lnTo>
                  <a:pt x="1138047" y="1363522"/>
                </a:lnTo>
                <a:lnTo>
                  <a:pt x="1137158" y="1365161"/>
                </a:lnTo>
                <a:lnTo>
                  <a:pt x="1135507" y="1367624"/>
                </a:lnTo>
                <a:lnTo>
                  <a:pt x="1138047" y="1370088"/>
                </a:lnTo>
                <a:lnTo>
                  <a:pt x="1140460" y="1370088"/>
                </a:lnTo>
                <a:lnTo>
                  <a:pt x="1143000" y="1368450"/>
                </a:lnTo>
                <a:lnTo>
                  <a:pt x="1145413" y="1367624"/>
                </a:lnTo>
                <a:lnTo>
                  <a:pt x="1142111" y="1363522"/>
                </a:lnTo>
                <a:lnTo>
                  <a:pt x="1140460" y="1362697"/>
                </a:lnTo>
                <a:lnTo>
                  <a:pt x="1139698" y="1361871"/>
                </a:lnTo>
                <a:close/>
              </a:path>
              <a:path w="1801494" h="3059429">
                <a:moveTo>
                  <a:pt x="1203071" y="2772210"/>
                </a:moveTo>
                <a:lnTo>
                  <a:pt x="1201420" y="2772210"/>
                </a:lnTo>
                <a:lnTo>
                  <a:pt x="1200531" y="2773852"/>
                </a:lnTo>
                <a:lnTo>
                  <a:pt x="1201420" y="2774677"/>
                </a:lnTo>
                <a:lnTo>
                  <a:pt x="1202182" y="2774677"/>
                </a:lnTo>
                <a:lnTo>
                  <a:pt x="1203071" y="2775494"/>
                </a:lnTo>
                <a:lnTo>
                  <a:pt x="1204595" y="2773852"/>
                </a:lnTo>
                <a:lnTo>
                  <a:pt x="1204595" y="2773034"/>
                </a:lnTo>
                <a:lnTo>
                  <a:pt x="1203833" y="2773034"/>
                </a:lnTo>
                <a:lnTo>
                  <a:pt x="1203071" y="2772210"/>
                </a:lnTo>
                <a:close/>
              </a:path>
              <a:path w="1801494" h="3059429">
                <a:moveTo>
                  <a:pt x="1284478" y="936396"/>
                </a:moveTo>
                <a:lnTo>
                  <a:pt x="1283716" y="937209"/>
                </a:lnTo>
                <a:lnTo>
                  <a:pt x="1282827" y="938034"/>
                </a:lnTo>
                <a:lnTo>
                  <a:pt x="1282827" y="938860"/>
                </a:lnTo>
                <a:lnTo>
                  <a:pt x="1283716" y="939685"/>
                </a:lnTo>
                <a:lnTo>
                  <a:pt x="1284478" y="940498"/>
                </a:lnTo>
                <a:lnTo>
                  <a:pt x="1285240" y="939685"/>
                </a:lnTo>
                <a:lnTo>
                  <a:pt x="1285240" y="938034"/>
                </a:lnTo>
                <a:lnTo>
                  <a:pt x="1284478" y="937209"/>
                </a:lnTo>
                <a:lnTo>
                  <a:pt x="1284478" y="936396"/>
                </a:lnTo>
                <a:close/>
              </a:path>
              <a:path w="1801494" h="3059429">
                <a:moveTo>
                  <a:pt x="1313307" y="938034"/>
                </a:moveTo>
                <a:lnTo>
                  <a:pt x="1311656" y="938860"/>
                </a:lnTo>
                <a:lnTo>
                  <a:pt x="1310767" y="938860"/>
                </a:lnTo>
                <a:lnTo>
                  <a:pt x="1310005" y="939685"/>
                </a:lnTo>
                <a:lnTo>
                  <a:pt x="1310005" y="941324"/>
                </a:lnTo>
                <a:lnTo>
                  <a:pt x="1310767" y="942149"/>
                </a:lnTo>
                <a:lnTo>
                  <a:pt x="1311656" y="941324"/>
                </a:lnTo>
                <a:lnTo>
                  <a:pt x="1312418" y="941324"/>
                </a:lnTo>
                <a:lnTo>
                  <a:pt x="1314069" y="940498"/>
                </a:lnTo>
                <a:lnTo>
                  <a:pt x="1314069" y="939685"/>
                </a:lnTo>
                <a:lnTo>
                  <a:pt x="1313307" y="938860"/>
                </a:lnTo>
                <a:lnTo>
                  <a:pt x="1313307" y="938034"/>
                </a:lnTo>
                <a:close/>
              </a:path>
              <a:path w="1801494" h="3059429">
                <a:moveTo>
                  <a:pt x="1136396" y="3033414"/>
                </a:moveTo>
                <a:lnTo>
                  <a:pt x="1135507" y="3034237"/>
                </a:lnTo>
                <a:lnTo>
                  <a:pt x="1134745" y="3035056"/>
                </a:lnTo>
                <a:lnTo>
                  <a:pt x="1133856" y="3035879"/>
                </a:lnTo>
                <a:lnTo>
                  <a:pt x="1134745" y="3035879"/>
                </a:lnTo>
                <a:lnTo>
                  <a:pt x="1134745" y="3036698"/>
                </a:lnTo>
                <a:lnTo>
                  <a:pt x="1136396" y="3036698"/>
                </a:lnTo>
                <a:lnTo>
                  <a:pt x="1136396" y="3037521"/>
                </a:lnTo>
                <a:lnTo>
                  <a:pt x="1137158" y="3036698"/>
                </a:lnTo>
                <a:lnTo>
                  <a:pt x="1137158" y="3035879"/>
                </a:lnTo>
                <a:lnTo>
                  <a:pt x="1138047" y="3035056"/>
                </a:lnTo>
                <a:lnTo>
                  <a:pt x="1137158" y="3034237"/>
                </a:lnTo>
                <a:lnTo>
                  <a:pt x="1136396" y="3033414"/>
                </a:lnTo>
                <a:close/>
              </a:path>
              <a:path w="1801494" h="3059429">
                <a:moveTo>
                  <a:pt x="1244981" y="968425"/>
                </a:moveTo>
                <a:lnTo>
                  <a:pt x="1243330" y="969251"/>
                </a:lnTo>
                <a:lnTo>
                  <a:pt x="1242568" y="969251"/>
                </a:lnTo>
                <a:lnTo>
                  <a:pt x="1241679" y="970076"/>
                </a:lnTo>
                <a:lnTo>
                  <a:pt x="1241679" y="971715"/>
                </a:lnTo>
                <a:lnTo>
                  <a:pt x="1244981" y="971715"/>
                </a:lnTo>
                <a:lnTo>
                  <a:pt x="1245743" y="970889"/>
                </a:lnTo>
                <a:lnTo>
                  <a:pt x="1245743" y="970076"/>
                </a:lnTo>
                <a:lnTo>
                  <a:pt x="1244981" y="969251"/>
                </a:lnTo>
                <a:lnTo>
                  <a:pt x="1244981" y="968425"/>
                </a:lnTo>
                <a:close/>
              </a:path>
              <a:path w="1801494" h="3059429">
                <a:moveTo>
                  <a:pt x="1165098" y="1338059"/>
                </a:moveTo>
                <a:lnTo>
                  <a:pt x="1163574" y="1339697"/>
                </a:lnTo>
                <a:lnTo>
                  <a:pt x="1165098" y="1341348"/>
                </a:lnTo>
                <a:lnTo>
                  <a:pt x="1165987" y="1342161"/>
                </a:lnTo>
                <a:lnTo>
                  <a:pt x="1166749" y="1341348"/>
                </a:lnTo>
                <a:lnTo>
                  <a:pt x="1167638" y="1340523"/>
                </a:lnTo>
                <a:lnTo>
                  <a:pt x="1166749" y="1339697"/>
                </a:lnTo>
                <a:lnTo>
                  <a:pt x="1165987" y="1338872"/>
                </a:lnTo>
                <a:lnTo>
                  <a:pt x="1165098" y="1338872"/>
                </a:lnTo>
                <a:lnTo>
                  <a:pt x="1165098" y="1338059"/>
                </a:lnTo>
                <a:close/>
              </a:path>
              <a:path w="1801494" h="3059429">
                <a:moveTo>
                  <a:pt x="1212088" y="1640332"/>
                </a:moveTo>
                <a:lnTo>
                  <a:pt x="1211199" y="1641157"/>
                </a:lnTo>
                <a:lnTo>
                  <a:pt x="1210437" y="1641970"/>
                </a:lnTo>
                <a:lnTo>
                  <a:pt x="1211199" y="1642795"/>
                </a:lnTo>
                <a:lnTo>
                  <a:pt x="1211199" y="1643621"/>
                </a:lnTo>
                <a:lnTo>
                  <a:pt x="1212088" y="1644434"/>
                </a:lnTo>
                <a:lnTo>
                  <a:pt x="1212850" y="1644434"/>
                </a:lnTo>
                <a:lnTo>
                  <a:pt x="1213739" y="1643621"/>
                </a:lnTo>
                <a:lnTo>
                  <a:pt x="1213739" y="1641970"/>
                </a:lnTo>
                <a:lnTo>
                  <a:pt x="1212850" y="1641157"/>
                </a:lnTo>
                <a:lnTo>
                  <a:pt x="1212088" y="1640332"/>
                </a:lnTo>
                <a:close/>
              </a:path>
              <a:path w="1801494" h="3059429">
                <a:moveTo>
                  <a:pt x="1035939" y="970889"/>
                </a:moveTo>
                <a:lnTo>
                  <a:pt x="1032637" y="970889"/>
                </a:lnTo>
                <a:lnTo>
                  <a:pt x="1031875" y="971715"/>
                </a:lnTo>
                <a:lnTo>
                  <a:pt x="1032637" y="972540"/>
                </a:lnTo>
                <a:lnTo>
                  <a:pt x="1032637" y="973366"/>
                </a:lnTo>
                <a:lnTo>
                  <a:pt x="1033526" y="972540"/>
                </a:lnTo>
                <a:lnTo>
                  <a:pt x="1034288" y="971715"/>
                </a:lnTo>
                <a:lnTo>
                  <a:pt x="1035939" y="970889"/>
                </a:lnTo>
                <a:close/>
              </a:path>
              <a:path w="1801494" h="3059429">
                <a:moveTo>
                  <a:pt x="1034288" y="970076"/>
                </a:moveTo>
                <a:lnTo>
                  <a:pt x="1033526" y="970889"/>
                </a:lnTo>
                <a:lnTo>
                  <a:pt x="1035177" y="970889"/>
                </a:lnTo>
                <a:lnTo>
                  <a:pt x="1034288" y="970076"/>
                </a:lnTo>
                <a:close/>
              </a:path>
              <a:path w="1801494" h="3059429">
                <a:moveTo>
                  <a:pt x="1567561" y="367169"/>
                </a:moveTo>
                <a:lnTo>
                  <a:pt x="1566672" y="367995"/>
                </a:lnTo>
                <a:lnTo>
                  <a:pt x="1565910" y="368808"/>
                </a:lnTo>
                <a:lnTo>
                  <a:pt x="1564259" y="369633"/>
                </a:lnTo>
                <a:lnTo>
                  <a:pt x="1565148" y="370459"/>
                </a:lnTo>
                <a:lnTo>
                  <a:pt x="1565910" y="371271"/>
                </a:lnTo>
                <a:lnTo>
                  <a:pt x="1566672" y="370459"/>
                </a:lnTo>
                <a:lnTo>
                  <a:pt x="1567561" y="370459"/>
                </a:lnTo>
                <a:lnTo>
                  <a:pt x="1568323" y="369633"/>
                </a:lnTo>
                <a:lnTo>
                  <a:pt x="1568323" y="368808"/>
                </a:lnTo>
                <a:lnTo>
                  <a:pt x="1567561" y="367995"/>
                </a:lnTo>
                <a:lnTo>
                  <a:pt x="1567561" y="367169"/>
                </a:lnTo>
                <a:close/>
              </a:path>
              <a:path w="1801494" h="3059429">
                <a:moveTo>
                  <a:pt x="1291082" y="960221"/>
                </a:moveTo>
                <a:lnTo>
                  <a:pt x="1288542" y="960221"/>
                </a:lnTo>
                <a:lnTo>
                  <a:pt x="1289431" y="961034"/>
                </a:lnTo>
                <a:lnTo>
                  <a:pt x="1290193" y="961859"/>
                </a:lnTo>
                <a:lnTo>
                  <a:pt x="1291082" y="961034"/>
                </a:lnTo>
                <a:lnTo>
                  <a:pt x="1291082" y="960221"/>
                </a:lnTo>
                <a:close/>
              </a:path>
              <a:path w="1801494" h="3059429">
                <a:moveTo>
                  <a:pt x="1290193" y="959396"/>
                </a:moveTo>
                <a:lnTo>
                  <a:pt x="1288542" y="959396"/>
                </a:lnTo>
                <a:lnTo>
                  <a:pt x="1287780" y="960221"/>
                </a:lnTo>
                <a:lnTo>
                  <a:pt x="1287780" y="961034"/>
                </a:lnTo>
                <a:lnTo>
                  <a:pt x="1288542" y="960221"/>
                </a:lnTo>
                <a:lnTo>
                  <a:pt x="1291082" y="960221"/>
                </a:lnTo>
                <a:lnTo>
                  <a:pt x="1290193" y="959396"/>
                </a:lnTo>
                <a:close/>
              </a:path>
              <a:path w="1801494" h="3059429">
                <a:moveTo>
                  <a:pt x="1150366" y="1482623"/>
                </a:moveTo>
                <a:lnTo>
                  <a:pt x="1148715" y="1482623"/>
                </a:lnTo>
                <a:lnTo>
                  <a:pt x="1147826" y="1483448"/>
                </a:lnTo>
                <a:lnTo>
                  <a:pt x="1147826" y="1484261"/>
                </a:lnTo>
                <a:lnTo>
                  <a:pt x="1148715" y="1485912"/>
                </a:lnTo>
                <a:lnTo>
                  <a:pt x="1150366" y="1485912"/>
                </a:lnTo>
                <a:lnTo>
                  <a:pt x="1151128" y="1485087"/>
                </a:lnTo>
                <a:lnTo>
                  <a:pt x="1152779" y="1485087"/>
                </a:lnTo>
                <a:lnTo>
                  <a:pt x="1151128" y="1483448"/>
                </a:lnTo>
                <a:lnTo>
                  <a:pt x="1150366" y="1482623"/>
                </a:lnTo>
                <a:close/>
              </a:path>
              <a:path w="1801494" h="3059429">
                <a:moveTo>
                  <a:pt x="1115822" y="1482623"/>
                </a:moveTo>
                <a:lnTo>
                  <a:pt x="1114171" y="1482623"/>
                </a:lnTo>
                <a:lnTo>
                  <a:pt x="1114933" y="1483448"/>
                </a:lnTo>
                <a:lnTo>
                  <a:pt x="1114933" y="1485087"/>
                </a:lnTo>
                <a:lnTo>
                  <a:pt x="1115822" y="1485912"/>
                </a:lnTo>
                <a:lnTo>
                  <a:pt x="1116584" y="1485087"/>
                </a:lnTo>
                <a:lnTo>
                  <a:pt x="1117473" y="1484261"/>
                </a:lnTo>
                <a:lnTo>
                  <a:pt x="1118235" y="1483448"/>
                </a:lnTo>
                <a:lnTo>
                  <a:pt x="1116584" y="1483448"/>
                </a:lnTo>
                <a:lnTo>
                  <a:pt x="1115822" y="1482623"/>
                </a:lnTo>
                <a:close/>
              </a:path>
              <a:path w="1801494" h="3059429">
                <a:moveTo>
                  <a:pt x="1112520" y="1476870"/>
                </a:moveTo>
                <a:lnTo>
                  <a:pt x="1111631" y="1476870"/>
                </a:lnTo>
                <a:lnTo>
                  <a:pt x="1110869" y="1477695"/>
                </a:lnTo>
                <a:lnTo>
                  <a:pt x="1111631" y="1478521"/>
                </a:lnTo>
                <a:lnTo>
                  <a:pt x="1113282" y="1480159"/>
                </a:lnTo>
                <a:lnTo>
                  <a:pt x="1112520" y="1478521"/>
                </a:lnTo>
                <a:lnTo>
                  <a:pt x="1112520" y="1476870"/>
                </a:lnTo>
                <a:close/>
              </a:path>
              <a:path w="1801494" h="3059429">
                <a:moveTo>
                  <a:pt x="1108329" y="1473581"/>
                </a:moveTo>
                <a:lnTo>
                  <a:pt x="1106678" y="1473581"/>
                </a:lnTo>
                <a:lnTo>
                  <a:pt x="1105916" y="1474406"/>
                </a:lnTo>
                <a:lnTo>
                  <a:pt x="1105916" y="1475232"/>
                </a:lnTo>
                <a:lnTo>
                  <a:pt x="1106678" y="1476870"/>
                </a:lnTo>
                <a:lnTo>
                  <a:pt x="1106678" y="1477695"/>
                </a:lnTo>
                <a:lnTo>
                  <a:pt x="1108329" y="1476870"/>
                </a:lnTo>
                <a:lnTo>
                  <a:pt x="1109218" y="1476870"/>
                </a:lnTo>
                <a:lnTo>
                  <a:pt x="1110869" y="1476057"/>
                </a:lnTo>
                <a:lnTo>
                  <a:pt x="1109218" y="1474406"/>
                </a:lnTo>
                <a:lnTo>
                  <a:pt x="1108329" y="1473581"/>
                </a:lnTo>
                <a:close/>
              </a:path>
              <a:path w="1801494" h="3059429">
                <a:moveTo>
                  <a:pt x="1119124" y="1423479"/>
                </a:moveTo>
                <a:lnTo>
                  <a:pt x="1117473" y="1423479"/>
                </a:lnTo>
                <a:lnTo>
                  <a:pt x="1117473" y="1424305"/>
                </a:lnTo>
                <a:lnTo>
                  <a:pt x="1116584" y="1425117"/>
                </a:lnTo>
                <a:lnTo>
                  <a:pt x="1117473" y="1425943"/>
                </a:lnTo>
                <a:lnTo>
                  <a:pt x="1117473" y="1426768"/>
                </a:lnTo>
                <a:lnTo>
                  <a:pt x="1119124" y="1426768"/>
                </a:lnTo>
                <a:lnTo>
                  <a:pt x="1119886" y="1425943"/>
                </a:lnTo>
                <a:lnTo>
                  <a:pt x="1119886" y="1424305"/>
                </a:lnTo>
                <a:lnTo>
                  <a:pt x="1119124" y="1423479"/>
                </a:lnTo>
                <a:close/>
              </a:path>
              <a:path w="1801494" h="3059429">
                <a:moveTo>
                  <a:pt x="1774063" y="538022"/>
                </a:moveTo>
                <a:lnTo>
                  <a:pt x="1773301" y="538835"/>
                </a:lnTo>
                <a:lnTo>
                  <a:pt x="1772412" y="539661"/>
                </a:lnTo>
                <a:lnTo>
                  <a:pt x="1773301" y="541312"/>
                </a:lnTo>
                <a:lnTo>
                  <a:pt x="1773301" y="542124"/>
                </a:lnTo>
                <a:lnTo>
                  <a:pt x="1774063" y="541312"/>
                </a:lnTo>
                <a:lnTo>
                  <a:pt x="1774952" y="540486"/>
                </a:lnTo>
                <a:lnTo>
                  <a:pt x="1776603" y="540486"/>
                </a:lnTo>
                <a:lnTo>
                  <a:pt x="1775714" y="539661"/>
                </a:lnTo>
                <a:lnTo>
                  <a:pt x="1775714" y="538835"/>
                </a:lnTo>
                <a:lnTo>
                  <a:pt x="1774952" y="538835"/>
                </a:lnTo>
                <a:lnTo>
                  <a:pt x="1774063" y="538022"/>
                </a:lnTo>
                <a:close/>
              </a:path>
              <a:path w="1801494" h="3059429">
                <a:moveTo>
                  <a:pt x="719963" y="271068"/>
                </a:moveTo>
                <a:lnTo>
                  <a:pt x="718312" y="271068"/>
                </a:lnTo>
                <a:lnTo>
                  <a:pt x="717550" y="272707"/>
                </a:lnTo>
                <a:lnTo>
                  <a:pt x="718312" y="273532"/>
                </a:lnTo>
                <a:lnTo>
                  <a:pt x="719201" y="274358"/>
                </a:lnTo>
                <a:lnTo>
                  <a:pt x="719963" y="275170"/>
                </a:lnTo>
                <a:lnTo>
                  <a:pt x="719963" y="274358"/>
                </a:lnTo>
                <a:lnTo>
                  <a:pt x="720852" y="273532"/>
                </a:lnTo>
                <a:lnTo>
                  <a:pt x="720852" y="271894"/>
                </a:lnTo>
                <a:lnTo>
                  <a:pt x="719963" y="271068"/>
                </a:lnTo>
                <a:close/>
              </a:path>
              <a:path w="1801494" h="3059429">
                <a:moveTo>
                  <a:pt x="717550" y="272707"/>
                </a:moveTo>
                <a:lnTo>
                  <a:pt x="716661" y="272707"/>
                </a:lnTo>
                <a:lnTo>
                  <a:pt x="716661" y="273532"/>
                </a:lnTo>
                <a:lnTo>
                  <a:pt x="717550" y="273532"/>
                </a:lnTo>
                <a:lnTo>
                  <a:pt x="717550" y="272707"/>
                </a:lnTo>
                <a:close/>
              </a:path>
              <a:path w="1801494" h="3059429">
                <a:moveTo>
                  <a:pt x="1236726" y="1074394"/>
                </a:moveTo>
                <a:lnTo>
                  <a:pt x="1235964" y="1075207"/>
                </a:lnTo>
                <a:lnTo>
                  <a:pt x="1235075" y="1076032"/>
                </a:lnTo>
                <a:lnTo>
                  <a:pt x="1235964" y="1077671"/>
                </a:lnTo>
                <a:lnTo>
                  <a:pt x="1235964" y="1078496"/>
                </a:lnTo>
                <a:lnTo>
                  <a:pt x="1236726" y="1077671"/>
                </a:lnTo>
                <a:lnTo>
                  <a:pt x="1237615" y="1077671"/>
                </a:lnTo>
                <a:lnTo>
                  <a:pt x="1239266" y="1076858"/>
                </a:lnTo>
                <a:lnTo>
                  <a:pt x="1238377" y="1076032"/>
                </a:lnTo>
                <a:lnTo>
                  <a:pt x="1238377" y="1075207"/>
                </a:lnTo>
                <a:lnTo>
                  <a:pt x="1237615" y="1075207"/>
                </a:lnTo>
                <a:lnTo>
                  <a:pt x="1236726" y="1074394"/>
                </a:lnTo>
                <a:close/>
              </a:path>
              <a:path w="1801494" h="3059429">
                <a:moveTo>
                  <a:pt x="1132205" y="1464551"/>
                </a:moveTo>
                <a:lnTo>
                  <a:pt x="1130554" y="1465376"/>
                </a:lnTo>
                <a:lnTo>
                  <a:pt x="1130554" y="1466189"/>
                </a:lnTo>
                <a:lnTo>
                  <a:pt x="1131443" y="1467015"/>
                </a:lnTo>
                <a:lnTo>
                  <a:pt x="1131443" y="1467840"/>
                </a:lnTo>
                <a:lnTo>
                  <a:pt x="1132205" y="1468666"/>
                </a:lnTo>
                <a:lnTo>
                  <a:pt x="1133094" y="1467840"/>
                </a:lnTo>
                <a:lnTo>
                  <a:pt x="1134745" y="1467015"/>
                </a:lnTo>
                <a:lnTo>
                  <a:pt x="1133856" y="1466189"/>
                </a:lnTo>
                <a:lnTo>
                  <a:pt x="1133094" y="1465376"/>
                </a:lnTo>
                <a:lnTo>
                  <a:pt x="1132205" y="1464551"/>
                </a:lnTo>
                <a:close/>
              </a:path>
              <a:path w="1801494" h="3059429">
                <a:moveTo>
                  <a:pt x="1677035" y="343344"/>
                </a:moveTo>
                <a:lnTo>
                  <a:pt x="1677035" y="344170"/>
                </a:lnTo>
                <a:lnTo>
                  <a:pt x="1676146" y="344995"/>
                </a:lnTo>
                <a:lnTo>
                  <a:pt x="1675384" y="345808"/>
                </a:lnTo>
                <a:lnTo>
                  <a:pt x="1676146" y="346633"/>
                </a:lnTo>
                <a:lnTo>
                  <a:pt x="1677035" y="346633"/>
                </a:lnTo>
                <a:lnTo>
                  <a:pt x="1678686" y="347459"/>
                </a:lnTo>
                <a:lnTo>
                  <a:pt x="1680337" y="345808"/>
                </a:lnTo>
                <a:lnTo>
                  <a:pt x="1679448" y="345808"/>
                </a:lnTo>
                <a:lnTo>
                  <a:pt x="1678686" y="344995"/>
                </a:lnTo>
                <a:lnTo>
                  <a:pt x="1677797" y="344170"/>
                </a:lnTo>
                <a:lnTo>
                  <a:pt x="1677035" y="343344"/>
                </a:lnTo>
                <a:close/>
              </a:path>
              <a:path w="1801494" h="3059429">
                <a:moveTo>
                  <a:pt x="1191514" y="3001381"/>
                </a:moveTo>
                <a:lnTo>
                  <a:pt x="1190625" y="3002199"/>
                </a:lnTo>
                <a:lnTo>
                  <a:pt x="1190625" y="3003023"/>
                </a:lnTo>
                <a:lnTo>
                  <a:pt x="1189863" y="3004665"/>
                </a:lnTo>
                <a:lnTo>
                  <a:pt x="1190625" y="3004665"/>
                </a:lnTo>
                <a:lnTo>
                  <a:pt x="1191514" y="3005488"/>
                </a:lnTo>
                <a:lnTo>
                  <a:pt x="1192276" y="3005488"/>
                </a:lnTo>
                <a:lnTo>
                  <a:pt x="1193165" y="3004665"/>
                </a:lnTo>
                <a:lnTo>
                  <a:pt x="1193165" y="3003841"/>
                </a:lnTo>
                <a:lnTo>
                  <a:pt x="1193927" y="3003023"/>
                </a:lnTo>
                <a:lnTo>
                  <a:pt x="1193165" y="3003023"/>
                </a:lnTo>
                <a:lnTo>
                  <a:pt x="1192276" y="3002199"/>
                </a:lnTo>
                <a:lnTo>
                  <a:pt x="1191514" y="3001381"/>
                </a:lnTo>
                <a:close/>
              </a:path>
              <a:path w="1801494" h="3059429">
                <a:moveTo>
                  <a:pt x="1133094" y="1562303"/>
                </a:moveTo>
                <a:lnTo>
                  <a:pt x="1132205" y="1563116"/>
                </a:lnTo>
                <a:lnTo>
                  <a:pt x="1131660" y="1563116"/>
                </a:lnTo>
                <a:lnTo>
                  <a:pt x="1130554" y="1563941"/>
                </a:lnTo>
                <a:lnTo>
                  <a:pt x="1131443" y="1565579"/>
                </a:lnTo>
                <a:lnTo>
                  <a:pt x="1131443" y="1566405"/>
                </a:lnTo>
                <a:lnTo>
                  <a:pt x="1132205" y="1566405"/>
                </a:lnTo>
                <a:lnTo>
                  <a:pt x="1133856" y="1565579"/>
                </a:lnTo>
                <a:lnTo>
                  <a:pt x="1134745" y="1564767"/>
                </a:lnTo>
                <a:lnTo>
                  <a:pt x="1133856" y="1563941"/>
                </a:lnTo>
                <a:lnTo>
                  <a:pt x="1133856" y="1563116"/>
                </a:lnTo>
                <a:lnTo>
                  <a:pt x="1133094" y="1562303"/>
                </a:lnTo>
                <a:close/>
              </a:path>
              <a:path w="1801494" h="3059429">
                <a:moveTo>
                  <a:pt x="1137158" y="1555724"/>
                </a:moveTo>
                <a:lnTo>
                  <a:pt x="1134745" y="1557375"/>
                </a:lnTo>
                <a:lnTo>
                  <a:pt x="1131443" y="1558188"/>
                </a:lnTo>
                <a:lnTo>
                  <a:pt x="1128903" y="1559826"/>
                </a:lnTo>
                <a:lnTo>
                  <a:pt x="1129792" y="1561477"/>
                </a:lnTo>
                <a:lnTo>
                  <a:pt x="1129792" y="1562303"/>
                </a:lnTo>
                <a:lnTo>
                  <a:pt x="1130554" y="1563941"/>
                </a:lnTo>
                <a:lnTo>
                  <a:pt x="1131443" y="1563116"/>
                </a:lnTo>
                <a:lnTo>
                  <a:pt x="1131660" y="1563116"/>
                </a:lnTo>
                <a:lnTo>
                  <a:pt x="1133856" y="1561477"/>
                </a:lnTo>
                <a:lnTo>
                  <a:pt x="1136396" y="1559826"/>
                </a:lnTo>
                <a:lnTo>
                  <a:pt x="1138809" y="1558188"/>
                </a:lnTo>
                <a:lnTo>
                  <a:pt x="1138047" y="1557375"/>
                </a:lnTo>
                <a:lnTo>
                  <a:pt x="1138047" y="1556550"/>
                </a:lnTo>
                <a:lnTo>
                  <a:pt x="1137158" y="1555724"/>
                </a:lnTo>
                <a:close/>
              </a:path>
              <a:path w="1801494" h="3059429">
                <a:moveTo>
                  <a:pt x="1131660" y="1563116"/>
                </a:moveTo>
                <a:lnTo>
                  <a:pt x="1131443" y="1563116"/>
                </a:lnTo>
                <a:lnTo>
                  <a:pt x="1130554" y="1563941"/>
                </a:lnTo>
                <a:lnTo>
                  <a:pt x="1131660" y="1563116"/>
                </a:lnTo>
                <a:close/>
              </a:path>
              <a:path w="1801494" h="3059429">
                <a:moveTo>
                  <a:pt x="1167638" y="1529435"/>
                </a:moveTo>
                <a:lnTo>
                  <a:pt x="1166749" y="1530261"/>
                </a:lnTo>
                <a:lnTo>
                  <a:pt x="1165098" y="1530261"/>
                </a:lnTo>
                <a:lnTo>
                  <a:pt x="1165098" y="1532724"/>
                </a:lnTo>
                <a:lnTo>
                  <a:pt x="1165987" y="1533550"/>
                </a:lnTo>
                <a:lnTo>
                  <a:pt x="1166749" y="1533550"/>
                </a:lnTo>
                <a:lnTo>
                  <a:pt x="1167638" y="1532724"/>
                </a:lnTo>
                <a:lnTo>
                  <a:pt x="1167638" y="1529435"/>
                </a:lnTo>
                <a:close/>
              </a:path>
              <a:path w="1801494" h="3059429">
                <a:moveTo>
                  <a:pt x="1155319" y="1825142"/>
                </a:moveTo>
                <a:lnTo>
                  <a:pt x="1153668" y="1828426"/>
                </a:lnTo>
                <a:lnTo>
                  <a:pt x="1152017" y="1830893"/>
                </a:lnTo>
                <a:lnTo>
                  <a:pt x="1151128" y="1833358"/>
                </a:lnTo>
                <a:lnTo>
                  <a:pt x="1149477" y="1833358"/>
                </a:lnTo>
                <a:lnTo>
                  <a:pt x="1149477" y="1838284"/>
                </a:lnTo>
                <a:lnTo>
                  <a:pt x="1151128" y="1838284"/>
                </a:lnTo>
                <a:lnTo>
                  <a:pt x="1151128" y="1836642"/>
                </a:lnTo>
                <a:lnTo>
                  <a:pt x="1155979" y="1836642"/>
                </a:lnTo>
                <a:lnTo>
                  <a:pt x="1156970" y="1834177"/>
                </a:lnTo>
                <a:lnTo>
                  <a:pt x="1157732" y="1830893"/>
                </a:lnTo>
                <a:lnTo>
                  <a:pt x="1159383" y="1826784"/>
                </a:lnTo>
                <a:lnTo>
                  <a:pt x="1156970" y="1825966"/>
                </a:lnTo>
                <a:lnTo>
                  <a:pt x="1155319" y="1825142"/>
                </a:lnTo>
                <a:close/>
              </a:path>
              <a:path w="1801494" h="3059429">
                <a:moveTo>
                  <a:pt x="1155979" y="1836642"/>
                </a:moveTo>
                <a:lnTo>
                  <a:pt x="1151128" y="1836642"/>
                </a:lnTo>
                <a:lnTo>
                  <a:pt x="1152779" y="1837466"/>
                </a:lnTo>
                <a:lnTo>
                  <a:pt x="1153668" y="1837466"/>
                </a:lnTo>
                <a:lnTo>
                  <a:pt x="1155319" y="1838284"/>
                </a:lnTo>
                <a:lnTo>
                  <a:pt x="1155979" y="1836642"/>
                </a:lnTo>
                <a:close/>
              </a:path>
              <a:path w="1801494" h="3059429">
                <a:moveTo>
                  <a:pt x="939673" y="695731"/>
                </a:moveTo>
                <a:lnTo>
                  <a:pt x="938911" y="696544"/>
                </a:lnTo>
                <a:lnTo>
                  <a:pt x="938022" y="697369"/>
                </a:lnTo>
                <a:lnTo>
                  <a:pt x="938911" y="698195"/>
                </a:lnTo>
                <a:lnTo>
                  <a:pt x="938911" y="699008"/>
                </a:lnTo>
                <a:lnTo>
                  <a:pt x="939673" y="699833"/>
                </a:lnTo>
                <a:lnTo>
                  <a:pt x="940562" y="699008"/>
                </a:lnTo>
                <a:lnTo>
                  <a:pt x="941324" y="699008"/>
                </a:lnTo>
                <a:lnTo>
                  <a:pt x="941324" y="697369"/>
                </a:lnTo>
                <a:lnTo>
                  <a:pt x="940562" y="696544"/>
                </a:lnTo>
                <a:lnTo>
                  <a:pt x="939673" y="695731"/>
                </a:lnTo>
                <a:close/>
              </a:path>
              <a:path w="1801494" h="3059429">
                <a:moveTo>
                  <a:pt x="1165098" y="1276451"/>
                </a:moveTo>
                <a:lnTo>
                  <a:pt x="1163574" y="1278089"/>
                </a:lnTo>
                <a:lnTo>
                  <a:pt x="1162685" y="1278915"/>
                </a:lnTo>
                <a:lnTo>
                  <a:pt x="1163574" y="1280566"/>
                </a:lnTo>
                <a:lnTo>
                  <a:pt x="1165098" y="1278915"/>
                </a:lnTo>
                <a:lnTo>
                  <a:pt x="1166749" y="1278089"/>
                </a:lnTo>
                <a:lnTo>
                  <a:pt x="1165987" y="1277277"/>
                </a:lnTo>
                <a:lnTo>
                  <a:pt x="1165098" y="1276451"/>
                </a:lnTo>
                <a:close/>
              </a:path>
              <a:path w="1801494" h="3059429">
                <a:moveTo>
                  <a:pt x="1166749" y="1810359"/>
                </a:moveTo>
                <a:lnTo>
                  <a:pt x="1165987" y="1811172"/>
                </a:lnTo>
                <a:lnTo>
                  <a:pt x="1165987" y="1811997"/>
                </a:lnTo>
                <a:lnTo>
                  <a:pt x="1165098" y="1812823"/>
                </a:lnTo>
                <a:lnTo>
                  <a:pt x="1166749" y="1813648"/>
                </a:lnTo>
                <a:lnTo>
                  <a:pt x="1167638" y="1812823"/>
                </a:lnTo>
                <a:lnTo>
                  <a:pt x="1168400" y="1811997"/>
                </a:lnTo>
                <a:lnTo>
                  <a:pt x="1169289" y="1811172"/>
                </a:lnTo>
                <a:lnTo>
                  <a:pt x="1167638" y="1811172"/>
                </a:lnTo>
                <a:lnTo>
                  <a:pt x="1166749" y="1810359"/>
                </a:lnTo>
                <a:close/>
              </a:path>
              <a:path w="1801494" h="3059429">
                <a:moveTo>
                  <a:pt x="1110869" y="1296162"/>
                </a:moveTo>
                <a:lnTo>
                  <a:pt x="1109980" y="1296987"/>
                </a:lnTo>
                <a:lnTo>
                  <a:pt x="1109218" y="1296987"/>
                </a:lnTo>
                <a:lnTo>
                  <a:pt x="1109218" y="1299451"/>
                </a:lnTo>
                <a:lnTo>
                  <a:pt x="1109980" y="1299451"/>
                </a:lnTo>
                <a:lnTo>
                  <a:pt x="1109980" y="1297813"/>
                </a:lnTo>
                <a:lnTo>
                  <a:pt x="1110869" y="1296162"/>
                </a:lnTo>
                <a:close/>
              </a:path>
              <a:path w="1801494" h="3059429">
                <a:moveTo>
                  <a:pt x="1109218" y="1289596"/>
                </a:moveTo>
                <a:lnTo>
                  <a:pt x="1108329" y="1290421"/>
                </a:lnTo>
                <a:lnTo>
                  <a:pt x="1107567" y="1291234"/>
                </a:lnTo>
                <a:lnTo>
                  <a:pt x="1108329" y="1292872"/>
                </a:lnTo>
                <a:lnTo>
                  <a:pt x="1109218" y="1294523"/>
                </a:lnTo>
                <a:lnTo>
                  <a:pt x="1110869" y="1296162"/>
                </a:lnTo>
                <a:lnTo>
                  <a:pt x="1111631" y="1295349"/>
                </a:lnTo>
                <a:lnTo>
                  <a:pt x="1112520" y="1293698"/>
                </a:lnTo>
                <a:lnTo>
                  <a:pt x="1113282" y="1292872"/>
                </a:lnTo>
                <a:lnTo>
                  <a:pt x="1111631" y="1292059"/>
                </a:lnTo>
                <a:lnTo>
                  <a:pt x="1109980" y="1290421"/>
                </a:lnTo>
                <a:lnTo>
                  <a:pt x="1109218" y="1289596"/>
                </a:lnTo>
                <a:close/>
              </a:path>
              <a:path w="1801494" h="3059429">
                <a:moveTo>
                  <a:pt x="1106678" y="1285481"/>
                </a:moveTo>
                <a:lnTo>
                  <a:pt x="1105916" y="1285481"/>
                </a:lnTo>
                <a:lnTo>
                  <a:pt x="1105916" y="1286306"/>
                </a:lnTo>
                <a:lnTo>
                  <a:pt x="1105027" y="1287132"/>
                </a:lnTo>
                <a:lnTo>
                  <a:pt x="1104265" y="1287957"/>
                </a:lnTo>
                <a:lnTo>
                  <a:pt x="1105027" y="1288770"/>
                </a:lnTo>
                <a:lnTo>
                  <a:pt x="1105916" y="1288770"/>
                </a:lnTo>
                <a:lnTo>
                  <a:pt x="1107567" y="1289596"/>
                </a:lnTo>
                <a:lnTo>
                  <a:pt x="1107567" y="1287957"/>
                </a:lnTo>
                <a:lnTo>
                  <a:pt x="1108329" y="1287132"/>
                </a:lnTo>
                <a:lnTo>
                  <a:pt x="1107567" y="1286306"/>
                </a:lnTo>
                <a:lnTo>
                  <a:pt x="1106678" y="1285481"/>
                </a:lnTo>
                <a:close/>
              </a:path>
              <a:path w="1801494" h="3059429">
                <a:moveTo>
                  <a:pt x="973455" y="826325"/>
                </a:moveTo>
                <a:lnTo>
                  <a:pt x="972566" y="826325"/>
                </a:lnTo>
                <a:lnTo>
                  <a:pt x="971804" y="827151"/>
                </a:lnTo>
                <a:lnTo>
                  <a:pt x="970915" y="827963"/>
                </a:lnTo>
                <a:lnTo>
                  <a:pt x="971804" y="827963"/>
                </a:lnTo>
                <a:lnTo>
                  <a:pt x="972566" y="828789"/>
                </a:lnTo>
                <a:lnTo>
                  <a:pt x="973455" y="829614"/>
                </a:lnTo>
                <a:lnTo>
                  <a:pt x="974217" y="828789"/>
                </a:lnTo>
                <a:lnTo>
                  <a:pt x="975106" y="827963"/>
                </a:lnTo>
                <a:lnTo>
                  <a:pt x="974217" y="827151"/>
                </a:lnTo>
                <a:lnTo>
                  <a:pt x="973455" y="826325"/>
                </a:lnTo>
                <a:close/>
              </a:path>
              <a:path w="1801494" h="3059429">
                <a:moveTo>
                  <a:pt x="1402207" y="784440"/>
                </a:moveTo>
                <a:lnTo>
                  <a:pt x="1400556" y="784440"/>
                </a:lnTo>
                <a:lnTo>
                  <a:pt x="1400556" y="789368"/>
                </a:lnTo>
                <a:lnTo>
                  <a:pt x="1402207" y="789368"/>
                </a:lnTo>
                <a:lnTo>
                  <a:pt x="1402207" y="784440"/>
                </a:lnTo>
                <a:close/>
              </a:path>
              <a:path w="1801494" h="3059429">
                <a:moveTo>
                  <a:pt x="1209548" y="2931561"/>
                </a:moveTo>
                <a:lnTo>
                  <a:pt x="1208786" y="2932384"/>
                </a:lnTo>
                <a:lnTo>
                  <a:pt x="1207897" y="2933203"/>
                </a:lnTo>
                <a:lnTo>
                  <a:pt x="1207897" y="2934026"/>
                </a:lnTo>
                <a:lnTo>
                  <a:pt x="1208786" y="2934845"/>
                </a:lnTo>
                <a:lnTo>
                  <a:pt x="1209548" y="2935668"/>
                </a:lnTo>
                <a:lnTo>
                  <a:pt x="1210437" y="2934845"/>
                </a:lnTo>
                <a:lnTo>
                  <a:pt x="1211199" y="2934026"/>
                </a:lnTo>
                <a:lnTo>
                  <a:pt x="1211199" y="2933203"/>
                </a:lnTo>
                <a:lnTo>
                  <a:pt x="1210437" y="2932384"/>
                </a:lnTo>
                <a:lnTo>
                  <a:pt x="1209548" y="2931561"/>
                </a:lnTo>
                <a:close/>
              </a:path>
              <a:path w="1801494" h="3059429">
                <a:moveTo>
                  <a:pt x="1215390" y="3047379"/>
                </a:moveTo>
                <a:lnTo>
                  <a:pt x="1213739" y="3047379"/>
                </a:lnTo>
                <a:lnTo>
                  <a:pt x="1213739" y="3052305"/>
                </a:lnTo>
                <a:lnTo>
                  <a:pt x="1215390" y="3052305"/>
                </a:lnTo>
                <a:lnTo>
                  <a:pt x="1215390" y="3047379"/>
                </a:lnTo>
                <a:close/>
              </a:path>
              <a:path w="1801494" h="3059429">
                <a:moveTo>
                  <a:pt x="766064" y="392633"/>
                </a:moveTo>
                <a:lnTo>
                  <a:pt x="765175" y="393458"/>
                </a:lnTo>
                <a:lnTo>
                  <a:pt x="763524" y="393458"/>
                </a:lnTo>
                <a:lnTo>
                  <a:pt x="763524" y="394271"/>
                </a:lnTo>
                <a:lnTo>
                  <a:pt x="764413" y="395922"/>
                </a:lnTo>
                <a:lnTo>
                  <a:pt x="764413" y="396735"/>
                </a:lnTo>
                <a:lnTo>
                  <a:pt x="765175" y="396735"/>
                </a:lnTo>
                <a:lnTo>
                  <a:pt x="766064" y="395922"/>
                </a:lnTo>
                <a:lnTo>
                  <a:pt x="766064" y="392633"/>
                </a:lnTo>
                <a:close/>
              </a:path>
              <a:path w="1801494" h="3059429">
                <a:moveTo>
                  <a:pt x="1171702" y="2502791"/>
                </a:moveTo>
                <a:lnTo>
                  <a:pt x="1170940" y="2503615"/>
                </a:lnTo>
                <a:lnTo>
                  <a:pt x="1170940" y="2504438"/>
                </a:lnTo>
                <a:lnTo>
                  <a:pt x="1171702" y="2505257"/>
                </a:lnTo>
                <a:lnTo>
                  <a:pt x="1171702" y="2506080"/>
                </a:lnTo>
                <a:lnTo>
                  <a:pt x="1172591" y="2505257"/>
                </a:lnTo>
                <a:lnTo>
                  <a:pt x="1172591" y="2504433"/>
                </a:lnTo>
                <a:lnTo>
                  <a:pt x="1171702" y="2503615"/>
                </a:lnTo>
                <a:lnTo>
                  <a:pt x="1171702" y="2502791"/>
                </a:lnTo>
                <a:close/>
              </a:path>
              <a:path w="1801494" h="3059429">
                <a:moveTo>
                  <a:pt x="1246632" y="3055594"/>
                </a:moveTo>
                <a:lnTo>
                  <a:pt x="1245743" y="3056413"/>
                </a:lnTo>
                <a:lnTo>
                  <a:pt x="1245743" y="3058878"/>
                </a:lnTo>
                <a:lnTo>
                  <a:pt x="1246632" y="3058055"/>
                </a:lnTo>
                <a:lnTo>
                  <a:pt x="1247394" y="3057236"/>
                </a:lnTo>
                <a:lnTo>
                  <a:pt x="1247394" y="3056413"/>
                </a:lnTo>
                <a:lnTo>
                  <a:pt x="1246632" y="3055594"/>
                </a:lnTo>
                <a:close/>
              </a:path>
              <a:path w="1801494" h="3059429">
                <a:moveTo>
                  <a:pt x="1165987" y="3037521"/>
                </a:moveTo>
                <a:lnTo>
                  <a:pt x="1165098" y="3038345"/>
                </a:lnTo>
                <a:lnTo>
                  <a:pt x="1165098" y="3039163"/>
                </a:lnTo>
                <a:lnTo>
                  <a:pt x="1165987" y="3039163"/>
                </a:lnTo>
                <a:lnTo>
                  <a:pt x="1165987" y="3039987"/>
                </a:lnTo>
                <a:lnTo>
                  <a:pt x="1166749" y="3039163"/>
                </a:lnTo>
                <a:lnTo>
                  <a:pt x="1166749" y="3038345"/>
                </a:lnTo>
                <a:lnTo>
                  <a:pt x="1165987" y="3037521"/>
                </a:lnTo>
                <a:close/>
              </a:path>
              <a:path w="1801494" h="3059429">
                <a:moveTo>
                  <a:pt x="1244219" y="2442010"/>
                </a:moveTo>
                <a:lnTo>
                  <a:pt x="1243330" y="2442834"/>
                </a:lnTo>
                <a:lnTo>
                  <a:pt x="1243330" y="2443652"/>
                </a:lnTo>
                <a:lnTo>
                  <a:pt x="1244219" y="2444477"/>
                </a:lnTo>
                <a:lnTo>
                  <a:pt x="1244981" y="2443652"/>
                </a:lnTo>
                <a:lnTo>
                  <a:pt x="1244981" y="2442834"/>
                </a:lnTo>
                <a:lnTo>
                  <a:pt x="1244219" y="2442010"/>
                </a:lnTo>
                <a:close/>
              </a:path>
              <a:path w="1801494" h="3059429">
                <a:moveTo>
                  <a:pt x="1196467" y="2427226"/>
                </a:moveTo>
                <a:lnTo>
                  <a:pt x="1196467" y="2428045"/>
                </a:lnTo>
                <a:lnTo>
                  <a:pt x="1195578" y="2428045"/>
                </a:lnTo>
                <a:lnTo>
                  <a:pt x="1196467" y="2428868"/>
                </a:lnTo>
                <a:lnTo>
                  <a:pt x="1197229" y="2428868"/>
                </a:lnTo>
                <a:lnTo>
                  <a:pt x="1198118" y="2428045"/>
                </a:lnTo>
                <a:lnTo>
                  <a:pt x="1196467" y="2427226"/>
                </a:lnTo>
                <a:close/>
              </a:path>
              <a:path w="1801494" h="3059429">
                <a:moveTo>
                  <a:pt x="1225169" y="2425585"/>
                </a:moveTo>
                <a:lnTo>
                  <a:pt x="1224407" y="2425585"/>
                </a:lnTo>
                <a:lnTo>
                  <a:pt x="1224407" y="2428868"/>
                </a:lnTo>
                <a:lnTo>
                  <a:pt x="1225169" y="2428868"/>
                </a:lnTo>
                <a:lnTo>
                  <a:pt x="1225169" y="2428045"/>
                </a:lnTo>
                <a:lnTo>
                  <a:pt x="1226058" y="2428045"/>
                </a:lnTo>
                <a:lnTo>
                  <a:pt x="1226058" y="2427226"/>
                </a:lnTo>
                <a:lnTo>
                  <a:pt x="1225169" y="2426403"/>
                </a:lnTo>
                <a:lnTo>
                  <a:pt x="1225169" y="2425585"/>
                </a:lnTo>
                <a:close/>
              </a:path>
              <a:path w="1801494" h="3059429">
                <a:moveTo>
                  <a:pt x="1188974" y="2993166"/>
                </a:moveTo>
                <a:lnTo>
                  <a:pt x="1188212" y="2993166"/>
                </a:lnTo>
                <a:lnTo>
                  <a:pt x="1188212" y="2993989"/>
                </a:lnTo>
                <a:lnTo>
                  <a:pt x="1188974" y="2994808"/>
                </a:lnTo>
                <a:lnTo>
                  <a:pt x="1189863" y="2993989"/>
                </a:lnTo>
                <a:lnTo>
                  <a:pt x="1188974" y="2993989"/>
                </a:lnTo>
                <a:lnTo>
                  <a:pt x="1188974" y="2993166"/>
                </a:lnTo>
                <a:close/>
              </a:path>
              <a:path w="1801494" h="3059429">
                <a:moveTo>
                  <a:pt x="1245743" y="2472401"/>
                </a:moveTo>
                <a:lnTo>
                  <a:pt x="1244981" y="2473224"/>
                </a:lnTo>
                <a:lnTo>
                  <a:pt x="1244219" y="2473224"/>
                </a:lnTo>
                <a:lnTo>
                  <a:pt x="1244981" y="2474043"/>
                </a:lnTo>
                <a:lnTo>
                  <a:pt x="1246632" y="2474043"/>
                </a:lnTo>
                <a:lnTo>
                  <a:pt x="1246632" y="2473224"/>
                </a:lnTo>
                <a:lnTo>
                  <a:pt x="1245743" y="2472401"/>
                </a:lnTo>
                <a:close/>
              </a:path>
              <a:path w="1801494" h="3059429">
                <a:moveTo>
                  <a:pt x="1276223" y="2482259"/>
                </a:moveTo>
                <a:lnTo>
                  <a:pt x="1275461" y="2482259"/>
                </a:lnTo>
                <a:lnTo>
                  <a:pt x="1275461" y="2484724"/>
                </a:lnTo>
                <a:lnTo>
                  <a:pt x="1276223" y="2484724"/>
                </a:lnTo>
                <a:lnTo>
                  <a:pt x="1276223" y="2483900"/>
                </a:lnTo>
                <a:lnTo>
                  <a:pt x="1277112" y="2483900"/>
                </a:lnTo>
                <a:lnTo>
                  <a:pt x="1277112" y="2483082"/>
                </a:lnTo>
                <a:lnTo>
                  <a:pt x="1276223" y="2482259"/>
                </a:lnTo>
                <a:close/>
              </a:path>
              <a:path w="1801494" h="3059429">
                <a:moveTo>
                  <a:pt x="1262253" y="2460084"/>
                </a:moveTo>
                <a:lnTo>
                  <a:pt x="1261491" y="2460084"/>
                </a:lnTo>
                <a:lnTo>
                  <a:pt x="1261491" y="2461726"/>
                </a:lnTo>
                <a:lnTo>
                  <a:pt x="1262253" y="2461726"/>
                </a:lnTo>
                <a:lnTo>
                  <a:pt x="1262253" y="2460084"/>
                </a:lnTo>
                <a:close/>
              </a:path>
              <a:path w="1801494" h="3059429">
                <a:moveTo>
                  <a:pt x="1163574" y="3001381"/>
                </a:moveTo>
                <a:lnTo>
                  <a:pt x="1162685" y="3002199"/>
                </a:lnTo>
                <a:lnTo>
                  <a:pt x="1162685" y="3003023"/>
                </a:lnTo>
                <a:lnTo>
                  <a:pt x="1163568" y="3003841"/>
                </a:lnTo>
                <a:lnTo>
                  <a:pt x="1163574" y="3004665"/>
                </a:lnTo>
                <a:lnTo>
                  <a:pt x="1164336" y="3004665"/>
                </a:lnTo>
                <a:lnTo>
                  <a:pt x="1164336" y="3003023"/>
                </a:lnTo>
                <a:lnTo>
                  <a:pt x="1163574" y="3002199"/>
                </a:lnTo>
                <a:lnTo>
                  <a:pt x="1163574" y="3001381"/>
                </a:lnTo>
                <a:close/>
              </a:path>
              <a:path w="1801494" h="3059429">
                <a:moveTo>
                  <a:pt x="1178306" y="2612859"/>
                </a:moveTo>
                <a:lnTo>
                  <a:pt x="1176655" y="2612859"/>
                </a:lnTo>
                <a:lnTo>
                  <a:pt x="1177544" y="2613684"/>
                </a:lnTo>
                <a:lnTo>
                  <a:pt x="1178306" y="2612859"/>
                </a:lnTo>
                <a:close/>
              </a:path>
              <a:path w="1801494" h="3059429">
                <a:moveTo>
                  <a:pt x="1179195" y="2612042"/>
                </a:moveTo>
                <a:lnTo>
                  <a:pt x="1178306" y="2612042"/>
                </a:lnTo>
                <a:lnTo>
                  <a:pt x="1177544" y="2612859"/>
                </a:lnTo>
                <a:lnTo>
                  <a:pt x="1179957" y="2612859"/>
                </a:lnTo>
                <a:lnTo>
                  <a:pt x="1179195" y="2612042"/>
                </a:lnTo>
                <a:close/>
              </a:path>
              <a:path w="1801494" h="3059429">
                <a:moveTo>
                  <a:pt x="1182497" y="2699929"/>
                </a:moveTo>
                <a:lnTo>
                  <a:pt x="1182497" y="2700749"/>
                </a:lnTo>
                <a:lnTo>
                  <a:pt x="1181608" y="2701572"/>
                </a:lnTo>
                <a:lnTo>
                  <a:pt x="1181608" y="2703214"/>
                </a:lnTo>
                <a:lnTo>
                  <a:pt x="1182497" y="2703214"/>
                </a:lnTo>
                <a:lnTo>
                  <a:pt x="1182497" y="2702391"/>
                </a:lnTo>
                <a:lnTo>
                  <a:pt x="1183259" y="2701572"/>
                </a:lnTo>
                <a:lnTo>
                  <a:pt x="1183259" y="2700749"/>
                </a:lnTo>
                <a:lnTo>
                  <a:pt x="1182497" y="2699929"/>
                </a:lnTo>
                <a:close/>
              </a:path>
              <a:path w="1801494" h="3059429">
                <a:moveTo>
                  <a:pt x="1203833" y="2679391"/>
                </a:moveTo>
                <a:lnTo>
                  <a:pt x="1203071" y="2679391"/>
                </a:lnTo>
                <a:lnTo>
                  <a:pt x="1203071" y="2680215"/>
                </a:lnTo>
                <a:lnTo>
                  <a:pt x="1203833" y="2681038"/>
                </a:lnTo>
                <a:lnTo>
                  <a:pt x="1203833" y="2681857"/>
                </a:lnTo>
                <a:lnTo>
                  <a:pt x="1204595" y="2681038"/>
                </a:lnTo>
                <a:lnTo>
                  <a:pt x="1204595" y="2680215"/>
                </a:lnTo>
                <a:lnTo>
                  <a:pt x="1203833" y="2679391"/>
                </a:lnTo>
                <a:close/>
              </a:path>
              <a:path w="1801494" h="3059429">
                <a:moveTo>
                  <a:pt x="1182497" y="2635859"/>
                </a:moveTo>
                <a:lnTo>
                  <a:pt x="1181608" y="2636682"/>
                </a:lnTo>
                <a:lnTo>
                  <a:pt x="1181608" y="2637501"/>
                </a:lnTo>
                <a:lnTo>
                  <a:pt x="1182497" y="2638324"/>
                </a:lnTo>
                <a:lnTo>
                  <a:pt x="1182497" y="2639143"/>
                </a:lnTo>
                <a:lnTo>
                  <a:pt x="1183259" y="2639143"/>
                </a:lnTo>
                <a:lnTo>
                  <a:pt x="1183259" y="2637501"/>
                </a:lnTo>
                <a:lnTo>
                  <a:pt x="1182497" y="2636682"/>
                </a:lnTo>
                <a:lnTo>
                  <a:pt x="1182497" y="2635859"/>
                </a:lnTo>
                <a:close/>
              </a:path>
              <a:path w="1801494" h="3059429">
                <a:moveTo>
                  <a:pt x="1214501" y="2635859"/>
                </a:moveTo>
                <a:lnTo>
                  <a:pt x="1213739" y="2636682"/>
                </a:lnTo>
                <a:lnTo>
                  <a:pt x="1213739" y="2637501"/>
                </a:lnTo>
                <a:lnTo>
                  <a:pt x="1214501" y="2638324"/>
                </a:lnTo>
                <a:lnTo>
                  <a:pt x="1214501" y="2639143"/>
                </a:lnTo>
                <a:lnTo>
                  <a:pt x="1215390" y="2639143"/>
                </a:lnTo>
                <a:lnTo>
                  <a:pt x="1215390" y="2637501"/>
                </a:lnTo>
                <a:lnTo>
                  <a:pt x="1214501" y="2636682"/>
                </a:lnTo>
                <a:lnTo>
                  <a:pt x="1214501" y="2635859"/>
                </a:lnTo>
                <a:close/>
              </a:path>
              <a:path w="1801494" h="3059429">
                <a:moveTo>
                  <a:pt x="1238377" y="2740177"/>
                </a:moveTo>
                <a:lnTo>
                  <a:pt x="1237615" y="2740996"/>
                </a:lnTo>
                <a:lnTo>
                  <a:pt x="1237615" y="2741819"/>
                </a:lnTo>
                <a:lnTo>
                  <a:pt x="1238372" y="2742638"/>
                </a:lnTo>
                <a:lnTo>
                  <a:pt x="1238377" y="2743461"/>
                </a:lnTo>
                <a:lnTo>
                  <a:pt x="1239260" y="2742643"/>
                </a:lnTo>
                <a:lnTo>
                  <a:pt x="1239266" y="2741819"/>
                </a:lnTo>
                <a:lnTo>
                  <a:pt x="1238377" y="2740996"/>
                </a:lnTo>
                <a:lnTo>
                  <a:pt x="1238377" y="2740177"/>
                </a:lnTo>
                <a:close/>
              </a:path>
              <a:path w="1801494" h="3059429">
                <a:moveTo>
                  <a:pt x="1261491" y="2651466"/>
                </a:moveTo>
                <a:lnTo>
                  <a:pt x="1260602" y="2651466"/>
                </a:lnTo>
                <a:lnTo>
                  <a:pt x="1260602" y="2653108"/>
                </a:lnTo>
                <a:lnTo>
                  <a:pt x="1261491" y="2653108"/>
                </a:lnTo>
                <a:lnTo>
                  <a:pt x="1261491" y="2651466"/>
                </a:lnTo>
                <a:close/>
              </a:path>
              <a:path w="1801494" h="3059429">
                <a:moveTo>
                  <a:pt x="1181608" y="2892136"/>
                </a:moveTo>
                <a:lnTo>
                  <a:pt x="1180846" y="2892136"/>
                </a:lnTo>
                <a:lnTo>
                  <a:pt x="1180846" y="2893778"/>
                </a:lnTo>
                <a:lnTo>
                  <a:pt x="1181608" y="2893778"/>
                </a:lnTo>
                <a:lnTo>
                  <a:pt x="1181608" y="2892136"/>
                </a:lnTo>
                <a:close/>
              </a:path>
              <a:path w="1801494" h="3059429">
                <a:moveTo>
                  <a:pt x="1188212" y="2890494"/>
                </a:moveTo>
                <a:lnTo>
                  <a:pt x="1186561" y="2890494"/>
                </a:lnTo>
                <a:lnTo>
                  <a:pt x="1186561" y="2892136"/>
                </a:lnTo>
                <a:lnTo>
                  <a:pt x="1185672" y="2892954"/>
                </a:lnTo>
                <a:lnTo>
                  <a:pt x="1187323" y="2892136"/>
                </a:lnTo>
                <a:lnTo>
                  <a:pt x="1188212" y="2892136"/>
                </a:lnTo>
                <a:lnTo>
                  <a:pt x="1188212" y="2890494"/>
                </a:lnTo>
                <a:close/>
              </a:path>
              <a:path w="1801494" h="3059429">
                <a:moveTo>
                  <a:pt x="1263142" y="2527438"/>
                </a:moveTo>
                <a:lnTo>
                  <a:pt x="1262253" y="2527438"/>
                </a:lnTo>
                <a:lnTo>
                  <a:pt x="1261491" y="2528256"/>
                </a:lnTo>
                <a:lnTo>
                  <a:pt x="1261491" y="2529080"/>
                </a:lnTo>
                <a:lnTo>
                  <a:pt x="1262253" y="2529898"/>
                </a:lnTo>
                <a:lnTo>
                  <a:pt x="1263142" y="2529080"/>
                </a:lnTo>
                <a:lnTo>
                  <a:pt x="1263142" y="2527438"/>
                </a:lnTo>
                <a:close/>
              </a:path>
              <a:path w="1801494" h="3059429">
                <a:moveTo>
                  <a:pt x="1174242" y="2585754"/>
                </a:moveTo>
                <a:lnTo>
                  <a:pt x="1171702" y="2585754"/>
                </a:lnTo>
                <a:lnTo>
                  <a:pt x="1172591" y="2586577"/>
                </a:lnTo>
                <a:lnTo>
                  <a:pt x="1174242" y="2586577"/>
                </a:lnTo>
                <a:lnTo>
                  <a:pt x="1174242" y="2585754"/>
                </a:lnTo>
                <a:close/>
              </a:path>
              <a:path w="1801494" h="3059429">
                <a:moveTo>
                  <a:pt x="1172591" y="2584935"/>
                </a:moveTo>
                <a:lnTo>
                  <a:pt x="1171702" y="2584935"/>
                </a:lnTo>
                <a:lnTo>
                  <a:pt x="1170940" y="2585754"/>
                </a:lnTo>
                <a:lnTo>
                  <a:pt x="1173353" y="2585754"/>
                </a:lnTo>
                <a:lnTo>
                  <a:pt x="1172591" y="2584935"/>
                </a:lnTo>
                <a:close/>
              </a:path>
              <a:path w="1801494" h="3059429">
                <a:moveTo>
                  <a:pt x="1149477" y="2828066"/>
                </a:moveTo>
                <a:lnTo>
                  <a:pt x="1148715" y="2828066"/>
                </a:lnTo>
                <a:lnTo>
                  <a:pt x="1147826" y="2828889"/>
                </a:lnTo>
                <a:lnTo>
                  <a:pt x="1147826" y="2829708"/>
                </a:lnTo>
                <a:lnTo>
                  <a:pt x="1149477" y="2829708"/>
                </a:lnTo>
                <a:lnTo>
                  <a:pt x="1150366" y="2828889"/>
                </a:lnTo>
                <a:lnTo>
                  <a:pt x="1149477" y="2828066"/>
                </a:lnTo>
                <a:close/>
              </a:path>
              <a:path w="1801494" h="3059429">
                <a:moveTo>
                  <a:pt x="1223645" y="2589038"/>
                </a:moveTo>
                <a:lnTo>
                  <a:pt x="1221994" y="2589038"/>
                </a:lnTo>
                <a:lnTo>
                  <a:pt x="1221994" y="2590685"/>
                </a:lnTo>
                <a:lnTo>
                  <a:pt x="1221105" y="2591503"/>
                </a:lnTo>
                <a:lnTo>
                  <a:pt x="1222756" y="2591503"/>
                </a:lnTo>
                <a:lnTo>
                  <a:pt x="1223645" y="2590685"/>
                </a:lnTo>
                <a:lnTo>
                  <a:pt x="1223645" y="2589038"/>
                </a:lnTo>
                <a:close/>
              </a:path>
              <a:path w="1801494" h="3059429">
                <a:moveTo>
                  <a:pt x="1486916" y="313778"/>
                </a:moveTo>
                <a:lnTo>
                  <a:pt x="1486916" y="314604"/>
                </a:lnTo>
                <a:lnTo>
                  <a:pt x="1486027" y="315417"/>
                </a:lnTo>
                <a:lnTo>
                  <a:pt x="1486027" y="316242"/>
                </a:lnTo>
                <a:lnTo>
                  <a:pt x="1486916" y="316242"/>
                </a:lnTo>
                <a:lnTo>
                  <a:pt x="1487678" y="315417"/>
                </a:lnTo>
                <a:lnTo>
                  <a:pt x="1487678" y="314604"/>
                </a:lnTo>
                <a:lnTo>
                  <a:pt x="1486916" y="313778"/>
                </a:lnTo>
                <a:close/>
              </a:path>
              <a:path w="1801494" h="3059429">
                <a:moveTo>
                  <a:pt x="1211199" y="1453870"/>
                </a:moveTo>
                <a:lnTo>
                  <a:pt x="1208786" y="1453870"/>
                </a:lnTo>
                <a:lnTo>
                  <a:pt x="1209548" y="1454696"/>
                </a:lnTo>
                <a:lnTo>
                  <a:pt x="1210437" y="1454696"/>
                </a:lnTo>
                <a:lnTo>
                  <a:pt x="1211199" y="1453870"/>
                </a:lnTo>
                <a:close/>
              </a:path>
              <a:path w="1801494" h="3059429">
                <a:moveTo>
                  <a:pt x="1211199" y="1453057"/>
                </a:moveTo>
                <a:lnTo>
                  <a:pt x="1210437" y="1453057"/>
                </a:lnTo>
                <a:lnTo>
                  <a:pt x="1209548" y="1453870"/>
                </a:lnTo>
                <a:lnTo>
                  <a:pt x="1212088" y="1453870"/>
                </a:lnTo>
                <a:lnTo>
                  <a:pt x="1211199" y="1453057"/>
                </a:lnTo>
                <a:close/>
              </a:path>
              <a:path w="1801494" h="3059429">
                <a:moveTo>
                  <a:pt x="1525524" y="317068"/>
                </a:moveTo>
                <a:lnTo>
                  <a:pt x="1524000" y="317068"/>
                </a:lnTo>
                <a:lnTo>
                  <a:pt x="1524000" y="318706"/>
                </a:lnTo>
                <a:lnTo>
                  <a:pt x="1523111" y="319532"/>
                </a:lnTo>
                <a:lnTo>
                  <a:pt x="1525524" y="319532"/>
                </a:lnTo>
                <a:lnTo>
                  <a:pt x="1525524" y="317068"/>
                </a:lnTo>
                <a:close/>
              </a:path>
              <a:path w="1801494" h="3059429">
                <a:moveTo>
                  <a:pt x="1585595" y="316242"/>
                </a:moveTo>
                <a:lnTo>
                  <a:pt x="1584833" y="316242"/>
                </a:lnTo>
                <a:lnTo>
                  <a:pt x="1584833" y="317881"/>
                </a:lnTo>
                <a:lnTo>
                  <a:pt x="1585595" y="317881"/>
                </a:lnTo>
                <a:lnTo>
                  <a:pt x="1585595" y="316242"/>
                </a:lnTo>
                <a:close/>
              </a:path>
              <a:path w="1801494" h="3059429">
                <a:moveTo>
                  <a:pt x="1578229" y="319532"/>
                </a:moveTo>
                <a:lnTo>
                  <a:pt x="1578229" y="320357"/>
                </a:lnTo>
                <a:lnTo>
                  <a:pt x="1577467" y="321170"/>
                </a:lnTo>
                <a:lnTo>
                  <a:pt x="1577467" y="321995"/>
                </a:lnTo>
                <a:lnTo>
                  <a:pt x="1578229" y="322808"/>
                </a:lnTo>
                <a:lnTo>
                  <a:pt x="1578229" y="321995"/>
                </a:lnTo>
                <a:lnTo>
                  <a:pt x="1579118" y="321170"/>
                </a:lnTo>
                <a:lnTo>
                  <a:pt x="1579118" y="320357"/>
                </a:lnTo>
                <a:lnTo>
                  <a:pt x="1578229" y="319532"/>
                </a:lnTo>
                <a:close/>
              </a:path>
              <a:path w="1801494" h="3059429">
                <a:moveTo>
                  <a:pt x="712597" y="277634"/>
                </a:moveTo>
                <a:lnTo>
                  <a:pt x="710946" y="277634"/>
                </a:lnTo>
                <a:lnTo>
                  <a:pt x="710946" y="279285"/>
                </a:lnTo>
                <a:lnTo>
                  <a:pt x="710057" y="280098"/>
                </a:lnTo>
                <a:lnTo>
                  <a:pt x="711708" y="279285"/>
                </a:lnTo>
                <a:lnTo>
                  <a:pt x="712597" y="279285"/>
                </a:lnTo>
                <a:lnTo>
                  <a:pt x="712597" y="277634"/>
                </a:lnTo>
                <a:close/>
              </a:path>
              <a:path w="1801494" h="3059429">
                <a:moveTo>
                  <a:pt x="1023620" y="1514652"/>
                </a:moveTo>
                <a:lnTo>
                  <a:pt x="1022858" y="1514652"/>
                </a:lnTo>
                <a:lnTo>
                  <a:pt x="1022858" y="1515478"/>
                </a:lnTo>
                <a:lnTo>
                  <a:pt x="1023620" y="1516303"/>
                </a:lnTo>
                <a:lnTo>
                  <a:pt x="1024382" y="1515478"/>
                </a:lnTo>
                <a:lnTo>
                  <a:pt x="1023620" y="1514652"/>
                </a:lnTo>
                <a:close/>
              </a:path>
              <a:path w="1801494" h="3059429">
                <a:moveTo>
                  <a:pt x="1021207" y="1509725"/>
                </a:moveTo>
                <a:lnTo>
                  <a:pt x="1020318" y="1509725"/>
                </a:lnTo>
                <a:lnTo>
                  <a:pt x="1019556" y="1510550"/>
                </a:lnTo>
                <a:lnTo>
                  <a:pt x="1017905" y="1512189"/>
                </a:lnTo>
                <a:lnTo>
                  <a:pt x="1017905" y="1513014"/>
                </a:lnTo>
                <a:lnTo>
                  <a:pt x="1019556" y="1514652"/>
                </a:lnTo>
                <a:lnTo>
                  <a:pt x="1021207" y="1515478"/>
                </a:lnTo>
                <a:lnTo>
                  <a:pt x="1021969" y="1513840"/>
                </a:lnTo>
                <a:lnTo>
                  <a:pt x="1022858" y="1512189"/>
                </a:lnTo>
                <a:lnTo>
                  <a:pt x="1023620" y="1510550"/>
                </a:lnTo>
                <a:lnTo>
                  <a:pt x="1021207" y="1509725"/>
                </a:lnTo>
                <a:close/>
              </a:path>
              <a:path w="1801494" h="3059429">
                <a:moveTo>
                  <a:pt x="1165987" y="1470304"/>
                </a:moveTo>
                <a:lnTo>
                  <a:pt x="1165111" y="1471117"/>
                </a:lnTo>
                <a:lnTo>
                  <a:pt x="1165098" y="1471942"/>
                </a:lnTo>
                <a:lnTo>
                  <a:pt x="1165987" y="1472768"/>
                </a:lnTo>
                <a:lnTo>
                  <a:pt x="1166749" y="1472768"/>
                </a:lnTo>
                <a:lnTo>
                  <a:pt x="1167638" y="1471942"/>
                </a:lnTo>
                <a:lnTo>
                  <a:pt x="1166749" y="1471942"/>
                </a:lnTo>
                <a:lnTo>
                  <a:pt x="1166749" y="1471117"/>
                </a:lnTo>
                <a:lnTo>
                  <a:pt x="1165987" y="1470304"/>
                </a:lnTo>
                <a:close/>
              </a:path>
              <a:path w="1801494" h="3059429">
                <a:moveTo>
                  <a:pt x="1573276" y="293243"/>
                </a:moveTo>
                <a:lnTo>
                  <a:pt x="1570863" y="293243"/>
                </a:lnTo>
                <a:lnTo>
                  <a:pt x="1571625" y="294068"/>
                </a:lnTo>
                <a:lnTo>
                  <a:pt x="1572514" y="294068"/>
                </a:lnTo>
                <a:lnTo>
                  <a:pt x="1573276" y="293243"/>
                </a:lnTo>
                <a:close/>
              </a:path>
              <a:path w="1801494" h="3059429">
                <a:moveTo>
                  <a:pt x="1571625" y="292417"/>
                </a:moveTo>
                <a:lnTo>
                  <a:pt x="1569974" y="292417"/>
                </a:lnTo>
                <a:lnTo>
                  <a:pt x="1569974" y="293243"/>
                </a:lnTo>
                <a:lnTo>
                  <a:pt x="1572514" y="293243"/>
                </a:lnTo>
                <a:lnTo>
                  <a:pt x="1571625" y="292417"/>
                </a:lnTo>
                <a:close/>
              </a:path>
              <a:path w="1801494" h="3059429">
                <a:moveTo>
                  <a:pt x="717550" y="282562"/>
                </a:moveTo>
                <a:lnTo>
                  <a:pt x="716661" y="283387"/>
                </a:lnTo>
                <a:lnTo>
                  <a:pt x="716661" y="285851"/>
                </a:lnTo>
                <a:lnTo>
                  <a:pt x="717550" y="285026"/>
                </a:lnTo>
                <a:lnTo>
                  <a:pt x="717550" y="284200"/>
                </a:lnTo>
                <a:lnTo>
                  <a:pt x="718312" y="284200"/>
                </a:lnTo>
                <a:lnTo>
                  <a:pt x="718312" y="283387"/>
                </a:lnTo>
                <a:lnTo>
                  <a:pt x="717550" y="282562"/>
                </a:lnTo>
                <a:close/>
              </a:path>
              <a:path w="1801494" h="3059429">
                <a:moveTo>
                  <a:pt x="1519809" y="378663"/>
                </a:moveTo>
                <a:lnTo>
                  <a:pt x="1519047" y="378663"/>
                </a:lnTo>
                <a:lnTo>
                  <a:pt x="1519047" y="381127"/>
                </a:lnTo>
                <a:lnTo>
                  <a:pt x="1519809" y="381127"/>
                </a:lnTo>
                <a:lnTo>
                  <a:pt x="1520698" y="380314"/>
                </a:lnTo>
                <a:lnTo>
                  <a:pt x="1519809" y="379488"/>
                </a:lnTo>
                <a:lnTo>
                  <a:pt x="1519809" y="378663"/>
                </a:lnTo>
                <a:close/>
              </a:path>
              <a:path w="1801494" h="3059429">
                <a:moveTo>
                  <a:pt x="1199769" y="1341348"/>
                </a:moveTo>
                <a:lnTo>
                  <a:pt x="1198880" y="1341348"/>
                </a:lnTo>
                <a:lnTo>
                  <a:pt x="1198880" y="1342161"/>
                </a:lnTo>
                <a:lnTo>
                  <a:pt x="1199769" y="1342161"/>
                </a:lnTo>
                <a:lnTo>
                  <a:pt x="1199769" y="1341348"/>
                </a:lnTo>
                <a:close/>
              </a:path>
              <a:path w="1801494" h="3059429">
                <a:moveTo>
                  <a:pt x="1630934" y="396735"/>
                </a:moveTo>
                <a:lnTo>
                  <a:pt x="1630045" y="396735"/>
                </a:lnTo>
                <a:lnTo>
                  <a:pt x="1630045" y="398386"/>
                </a:lnTo>
                <a:lnTo>
                  <a:pt x="1630934" y="398386"/>
                </a:lnTo>
                <a:lnTo>
                  <a:pt x="1630934" y="396735"/>
                </a:lnTo>
                <a:close/>
              </a:path>
              <a:path w="1801494" h="3059429">
                <a:moveTo>
                  <a:pt x="1165987" y="1307668"/>
                </a:moveTo>
                <a:lnTo>
                  <a:pt x="1165098" y="1307668"/>
                </a:lnTo>
                <a:lnTo>
                  <a:pt x="1165098" y="1308481"/>
                </a:lnTo>
                <a:lnTo>
                  <a:pt x="1165987" y="1309306"/>
                </a:lnTo>
                <a:lnTo>
                  <a:pt x="1165987" y="1310132"/>
                </a:lnTo>
                <a:lnTo>
                  <a:pt x="1166749" y="1309306"/>
                </a:lnTo>
                <a:lnTo>
                  <a:pt x="1166749" y="1308481"/>
                </a:lnTo>
                <a:lnTo>
                  <a:pt x="1165987" y="1307668"/>
                </a:lnTo>
                <a:close/>
              </a:path>
              <a:path w="1801494" h="3059429">
                <a:moveTo>
                  <a:pt x="1133856" y="1307668"/>
                </a:moveTo>
                <a:lnTo>
                  <a:pt x="1133094" y="1307668"/>
                </a:lnTo>
                <a:lnTo>
                  <a:pt x="1133094" y="1308481"/>
                </a:lnTo>
                <a:lnTo>
                  <a:pt x="1133856" y="1309306"/>
                </a:lnTo>
                <a:lnTo>
                  <a:pt x="1133856" y="1310132"/>
                </a:lnTo>
                <a:lnTo>
                  <a:pt x="1134745" y="1309306"/>
                </a:lnTo>
                <a:lnTo>
                  <a:pt x="1134745" y="1308481"/>
                </a:lnTo>
                <a:lnTo>
                  <a:pt x="1133856" y="1307668"/>
                </a:lnTo>
                <a:close/>
              </a:path>
              <a:path w="1801494" h="3059429">
                <a:moveTo>
                  <a:pt x="812165" y="1352029"/>
                </a:moveTo>
                <a:lnTo>
                  <a:pt x="811276" y="1352029"/>
                </a:lnTo>
                <a:lnTo>
                  <a:pt x="810514" y="1352842"/>
                </a:lnTo>
                <a:lnTo>
                  <a:pt x="811276" y="1352842"/>
                </a:lnTo>
                <a:lnTo>
                  <a:pt x="812165" y="1353667"/>
                </a:lnTo>
                <a:lnTo>
                  <a:pt x="812927" y="1352842"/>
                </a:lnTo>
                <a:lnTo>
                  <a:pt x="812165" y="1352029"/>
                </a:lnTo>
                <a:close/>
              </a:path>
              <a:path w="1801494" h="3059429">
                <a:moveTo>
                  <a:pt x="778383" y="1365986"/>
                </a:moveTo>
                <a:lnTo>
                  <a:pt x="775970" y="1365986"/>
                </a:lnTo>
                <a:lnTo>
                  <a:pt x="776732" y="1366812"/>
                </a:lnTo>
                <a:lnTo>
                  <a:pt x="777621" y="1366812"/>
                </a:lnTo>
                <a:lnTo>
                  <a:pt x="778383" y="1365986"/>
                </a:lnTo>
                <a:close/>
              </a:path>
              <a:path w="1801494" h="3059429">
                <a:moveTo>
                  <a:pt x="778383" y="1365161"/>
                </a:moveTo>
                <a:lnTo>
                  <a:pt x="777621" y="1365161"/>
                </a:lnTo>
                <a:lnTo>
                  <a:pt x="776732" y="1365986"/>
                </a:lnTo>
                <a:lnTo>
                  <a:pt x="779272" y="1365986"/>
                </a:lnTo>
                <a:lnTo>
                  <a:pt x="778383" y="1365161"/>
                </a:lnTo>
                <a:close/>
              </a:path>
              <a:path w="1801494" h="3059429">
                <a:moveTo>
                  <a:pt x="1120775" y="1635404"/>
                </a:moveTo>
                <a:lnTo>
                  <a:pt x="1119886" y="1635404"/>
                </a:lnTo>
                <a:lnTo>
                  <a:pt x="1118235" y="1637042"/>
                </a:lnTo>
                <a:lnTo>
                  <a:pt x="1118235" y="1639506"/>
                </a:lnTo>
                <a:lnTo>
                  <a:pt x="1119886" y="1640332"/>
                </a:lnTo>
                <a:lnTo>
                  <a:pt x="1120775" y="1641970"/>
                </a:lnTo>
                <a:lnTo>
                  <a:pt x="1121537" y="1641157"/>
                </a:lnTo>
                <a:lnTo>
                  <a:pt x="1123188" y="1640332"/>
                </a:lnTo>
                <a:lnTo>
                  <a:pt x="1124839" y="1638681"/>
                </a:lnTo>
                <a:lnTo>
                  <a:pt x="1125601" y="1638681"/>
                </a:lnTo>
                <a:lnTo>
                  <a:pt x="1123188" y="1637042"/>
                </a:lnTo>
                <a:lnTo>
                  <a:pt x="1122426" y="1636229"/>
                </a:lnTo>
                <a:lnTo>
                  <a:pt x="1120775" y="1635404"/>
                </a:lnTo>
                <a:close/>
              </a:path>
              <a:path w="1801494" h="3059429">
                <a:moveTo>
                  <a:pt x="1126490" y="1638681"/>
                </a:moveTo>
                <a:lnTo>
                  <a:pt x="1124839" y="1638681"/>
                </a:lnTo>
                <a:lnTo>
                  <a:pt x="1124839" y="1639506"/>
                </a:lnTo>
                <a:lnTo>
                  <a:pt x="1125601" y="1640332"/>
                </a:lnTo>
                <a:lnTo>
                  <a:pt x="1126490" y="1641157"/>
                </a:lnTo>
                <a:lnTo>
                  <a:pt x="1127252" y="1640332"/>
                </a:lnTo>
                <a:lnTo>
                  <a:pt x="1127252" y="1639506"/>
                </a:lnTo>
                <a:lnTo>
                  <a:pt x="1126490" y="1638681"/>
                </a:lnTo>
                <a:close/>
              </a:path>
              <a:path w="1801494" h="3059429">
                <a:moveTo>
                  <a:pt x="1165987" y="1724113"/>
                </a:moveTo>
                <a:lnTo>
                  <a:pt x="1165098" y="1724113"/>
                </a:lnTo>
                <a:lnTo>
                  <a:pt x="1165098" y="1726577"/>
                </a:lnTo>
                <a:lnTo>
                  <a:pt x="1165987" y="1726577"/>
                </a:lnTo>
                <a:lnTo>
                  <a:pt x="1165987" y="1725752"/>
                </a:lnTo>
                <a:lnTo>
                  <a:pt x="1166749" y="1725752"/>
                </a:lnTo>
                <a:lnTo>
                  <a:pt x="1166749" y="1724926"/>
                </a:lnTo>
                <a:lnTo>
                  <a:pt x="1165987" y="1724113"/>
                </a:lnTo>
                <a:close/>
              </a:path>
              <a:path w="1801494" h="3059429">
                <a:moveTo>
                  <a:pt x="1134745" y="1692897"/>
                </a:moveTo>
                <a:lnTo>
                  <a:pt x="1133856" y="1692897"/>
                </a:lnTo>
                <a:lnTo>
                  <a:pt x="1133856" y="1693722"/>
                </a:lnTo>
                <a:lnTo>
                  <a:pt x="1133094" y="1694535"/>
                </a:lnTo>
                <a:lnTo>
                  <a:pt x="1133856" y="1694535"/>
                </a:lnTo>
                <a:lnTo>
                  <a:pt x="1134745" y="1695361"/>
                </a:lnTo>
                <a:lnTo>
                  <a:pt x="1134745" y="1694535"/>
                </a:lnTo>
                <a:lnTo>
                  <a:pt x="1135507" y="1693722"/>
                </a:lnTo>
                <a:lnTo>
                  <a:pt x="1134745" y="1692897"/>
                </a:lnTo>
                <a:close/>
              </a:path>
              <a:path w="1801494" h="3059429">
                <a:moveTo>
                  <a:pt x="1123188" y="1568043"/>
                </a:moveTo>
                <a:lnTo>
                  <a:pt x="1122426" y="1568043"/>
                </a:lnTo>
                <a:lnTo>
                  <a:pt x="1122426" y="1569694"/>
                </a:lnTo>
                <a:lnTo>
                  <a:pt x="1123188" y="1569694"/>
                </a:lnTo>
                <a:lnTo>
                  <a:pt x="1123188" y="1568043"/>
                </a:lnTo>
                <a:close/>
              </a:path>
              <a:path w="1801494" h="3059429">
                <a:moveTo>
                  <a:pt x="1013714" y="1568869"/>
                </a:moveTo>
                <a:lnTo>
                  <a:pt x="1012952" y="1569694"/>
                </a:lnTo>
                <a:lnTo>
                  <a:pt x="1012952" y="1570507"/>
                </a:lnTo>
                <a:lnTo>
                  <a:pt x="1013714" y="1571332"/>
                </a:lnTo>
                <a:lnTo>
                  <a:pt x="1013714" y="1572158"/>
                </a:lnTo>
                <a:lnTo>
                  <a:pt x="1014603" y="1571332"/>
                </a:lnTo>
                <a:lnTo>
                  <a:pt x="1014603" y="1570507"/>
                </a:lnTo>
                <a:lnTo>
                  <a:pt x="1013714" y="1569694"/>
                </a:lnTo>
                <a:lnTo>
                  <a:pt x="1013714" y="1568869"/>
                </a:lnTo>
                <a:close/>
              </a:path>
              <a:path w="1801494" h="3059429">
                <a:moveTo>
                  <a:pt x="1008761" y="1567230"/>
                </a:moveTo>
                <a:lnTo>
                  <a:pt x="1007110" y="1567230"/>
                </a:lnTo>
                <a:lnTo>
                  <a:pt x="1006348" y="1568869"/>
                </a:lnTo>
                <a:lnTo>
                  <a:pt x="1006348" y="1570507"/>
                </a:lnTo>
                <a:lnTo>
                  <a:pt x="1007999" y="1571332"/>
                </a:lnTo>
                <a:lnTo>
                  <a:pt x="1009650" y="1571332"/>
                </a:lnTo>
                <a:lnTo>
                  <a:pt x="1012952" y="1569694"/>
                </a:lnTo>
                <a:lnTo>
                  <a:pt x="1009650" y="1568043"/>
                </a:lnTo>
                <a:lnTo>
                  <a:pt x="1008761" y="1567230"/>
                </a:lnTo>
                <a:close/>
              </a:path>
              <a:path w="1801494" h="3059429">
                <a:moveTo>
                  <a:pt x="1192276" y="1534375"/>
                </a:moveTo>
                <a:lnTo>
                  <a:pt x="1191514" y="1534375"/>
                </a:lnTo>
                <a:lnTo>
                  <a:pt x="1191514" y="1535188"/>
                </a:lnTo>
                <a:lnTo>
                  <a:pt x="1192276" y="1535188"/>
                </a:lnTo>
                <a:lnTo>
                  <a:pt x="1192276" y="1534375"/>
                </a:lnTo>
                <a:close/>
              </a:path>
              <a:path w="1801494" h="3059429">
                <a:moveTo>
                  <a:pt x="1032637" y="1533550"/>
                </a:moveTo>
                <a:lnTo>
                  <a:pt x="1031875" y="1534375"/>
                </a:lnTo>
                <a:lnTo>
                  <a:pt x="1031875" y="1535188"/>
                </a:lnTo>
                <a:lnTo>
                  <a:pt x="1032637" y="1536014"/>
                </a:lnTo>
                <a:lnTo>
                  <a:pt x="1032637" y="1536827"/>
                </a:lnTo>
                <a:lnTo>
                  <a:pt x="1033526" y="1536827"/>
                </a:lnTo>
                <a:lnTo>
                  <a:pt x="1033526" y="1535188"/>
                </a:lnTo>
                <a:lnTo>
                  <a:pt x="1032637" y="1534375"/>
                </a:lnTo>
                <a:lnTo>
                  <a:pt x="1032637" y="1533550"/>
                </a:lnTo>
                <a:close/>
              </a:path>
              <a:path w="1801494" h="3059429">
                <a:moveTo>
                  <a:pt x="668147" y="236562"/>
                </a:moveTo>
                <a:lnTo>
                  <a:pt x="667258" y="236562"/>
                </a:lnTo>
                <a:lnTo>
                  <a:pt x="666496" y="237388"/>
                </a:lnTo>
                <a:lnTo>
                  <a:pt x="668147" y="238213"/>
                </a:lnTo>
                <a:lnTo>
                  <a:pt x="668909" y="237388"/>
                </a:lnTo>
                <a:lnTo>
                  <a:pt x="668147" y="236562"/>
                </a:lnTo>
                <a:close/>
              </a:path>
              <a:path w="1801494" h="3059429">
                <a:moveTo>
                  <a:pt x="696087" y="231635"/>
                </a:moveTo>
                <a:lnTo>
                  <a:pt x="695325" y="232460"/>
                </a:lnTo>
                <a:lnTo>
                  <a:pt x="695325" y="234111"/>
                </a:lnTo>
                <a:lnTo>
                  <a:pt x="696087" y="234111"/>
                </a:lnTo>
                <a:lnTo>
                  <a:pt x="696087" y="233286"/>
                </a:lnTo>
                <a:lnTo>
                  <a:pt x="696976" y="233286"/>
                </a:lnTo>
                <a:lnTo>
                  <a:pt x="696976" y="232460"/>
                </a:lnTo>
                <a:lnTo>
                  <a:pt x="696087" y="231635"/>
                </a:lnTo>
                <a:close/>
              </a:path>
              <a:path w="1801494" h="3059429">
                <a:moveTo>
                  <a:pt x="1150366" y="1547507"/>
                </a:moveTo>
                <a:lnTo>
                  <a:pt x="1149477" y="1548333"/>
                </a:lnTo>
                <a:lnTo>
                  <a:pt x="1149477" y="1549158"/>
                </a:lnTo>
                <a:lnTo>
                  <a:pt x="1150366" y="1549971"/>
                </a:lnTo>
                <a:lnTo>
                  <a:pt x="1151128" y="1549158"/>
                </a:lnTo>
                <a:lnTo>
                  <a:pt x="1151128" y="1548333"/>
                </a:lnTo>
                <a:lnTo>
                  <a:pt x="1150366" y="1547507"/>
                </a:lnTo>
                <a:close/>
              </a:path>
              <a:path w="1801494" h="3059429">
                <a:moveTo>
                  <a:pt x="1152017" y="1610766"/>
                </a:moveTo>
                <a:lnTo>
                  <a:pt x="1151128" y="1610766"/>
                </a:lnTo>
                <a:lnTo>
                  <a:pt x="1151128" y="1611579"/>
                </a:lnTo>
                <a:lnTo>
                  <a:pt x="1152017" y="1611579"/>
                </a:lnTo>
                <a:lnTo>
                  <a:pt x="1152017" y="1610766"/>
                </a:lnTo>
                <a:close/>
              </a:path>
              <a:path w="1801494" h="3059429">
                <a:moveTo>
                  <a:pt x="1085342" y="1578724"/>
                </a:moveTo>
                <a:lnTo>
                  <a:pt x="1084453" y="1578724"/>
                </a:lnTo>
                <a:lnTo>
                  <a:pt x="1083691" y="1579549"/>
                </a:lnTo>
                <a:lnTo>
                  <a:pt x="1084453" y="1580375"/>
                </a:lnTo>
                <a:lnTo>
                  <a:pt x="1085342" y="1580375"/>
                </a:lnTo>
                <a:lnTo>
                  <a:pt x="1085342" y="1578724"/>
                </a:lnTo>
                <a:close/>
              </a:path>
              <a:path w="1801494" h="3059429">
                <a:moveTo>
                  <a:pt x="1006348" y="956932"/>
                </a:moveTo>
                <a:lnTo>
                  <a:pt x="1005459" y="957757"/>
                </a:lnTo>
                <a:lnTo>
                  <a:pt x="1005459" y="958570"/>
                </a:lnTo>
                <a:lnTo>
                  <a:pt x="1006348" y="959396"/>
                </a:lnTo>
                <a:lnTo>
                  <a:pt x="1006348" y="960221"/>
                </a:lnTo>
                <a:lnTo>
                  <a:pt x="1007110" y="959396"/>
                </a:lnTo>
                <a:lnTo>
                  <a:pt x="1007110" y="958570"/>
                </a:lnTo>
                <a:lnTo>
                  <a:pt x="1006348" y="957757"/>
                </a:lnTo>
                <a:lnTo>
                  <a:pt x="1006348" y="956932"/>
                </a:lnTo>
                <a:close/>
              </a:path>
              <a:path w="1801494" h="3059429">
                <a:moveTo>
                  <a:pt x="1263904" y="955281"/>
                </a:moveTo>
                <a:lnTo>
                  <a:pt x="1262253" y="955281"/>
                </a:lnTo>
                <a:lnTo>
                  <a:pt x="1262253" y="956932"/>
                </a:lnTo>
                <a:lnTo>
                  <a:pt x="1261491" y="957757"/>
                </a:lnTo>
                <a:lnTo>
                  <a:pt x="1263142" y="957757"/>
                </a:lnTo>
                <a:lnTo>
                  <a:pt x="1263904" y="956932"/>
                </a:lnTo>
                <a:lnTo>
                  <a:pt x="1263904" y="955281"/>
                </a:lnTo>
                <a:close/>
              </a:path>
              <a:path w="1801494" h="3059429">
                <a:moveTo>
                  <a:pt x="1313307" y="906818"/>
                </a:moveTo>
                <a:lnTo>
                  <a:pt x="1312418" y="907643"/>
                </a:lnTo>
                <a:lnTo>
                  <a:pt x="1312418" y="908469"/>
                </a:lnTo>
                <a:lnTo>
                  <a:pt x="1313307" y="909294"/>
                </a:lnTo>
                <a:lnTo>
                  <a:pt x="1313307" y="910107"/>
                </a:lnTo>
                <a:lnTo>
                  <a:pt x="1314069" y="909294"/>
                </a:lnTo>
                <a:lnTo>
                  <a:pt x="1314069" y="908469"/>
                </a:lnTo>
                <a:lnTo>
                  <a:pt x="1313307" y="907643"/>
                </a:lnTo>
                <a:lnTo>
                  <a:pt x="1313307" y="906818"/>
                </a:lnTo>
                <a:close/>
              </a:path>
              <a:path w="1801494" h="3059429">
                <a:moveTo>
                  <a:pt x="1345311" y="933932"/>
                </a:moveTo>
                <a:lnTo>
                  <a:pt x="1345311" y="934758"/>
                </a:lnTo>
                <a:lnTo>
                  <a:pt x="1344549" y="935570"/>
                </a:lnTo>
                <a:lnTo>
                  <a:pt x="1345311" y="936396"/>
                </a:lnTo>
                <a:lnTo>
                  <a:pt x="1345311" y="935570"/>
                </a:lnTo>
                <a:lnTo>
                  <a:pt x="1346200" y="934758"/>
                </a:lnTo>
                <a:lnTo>
                  <a:pt x="1345311" y="933932"/>
                </a:lnTo>
                <a:close/>
              </a:path>
              <a:path w="1801494" h="3059429">
                <a:moveTo>
                  <a:pt x="1679448" y="570877"/>
                </a:moveTo>
                <a:lnTo>
                  <a:pt x="1678686" y="570877"/>
                </a:lnTo>
                <a:lnTo>
                  <a:pt x="1678686" y="572516"/>
                </a:lnTo>
                <a:lnTo>
                  <a:pt x="1679448" y="573341"/>
                </a:lnTo>
                <a:lnTo>
                  <a:pt x="1679448" y="574167"/>
                </a:lnTo>
                <a:lnTo>
                  <a:pt x="1680337" y="573341"/>
                </a:lnTo>
                <a:lnTo>
                  <a:pt x="1680337" y="572516"/>
                </a:lnTo>
                <a:lnTo>
                  <a:pt x="1679448" y="571703"/>
                </a:lnTo>
                <a:lnTo>
                  <a:pt x="1679448" y="570877"/>
                </a:lnTo>
                <a:close/>
              </a:path>
              <a:path w="1801494" h="3059429">
                <a:moveTo>
                  <a:pt x="1015365" y="1012786"/>
                </a:moveTo>
                <a:lnTo>
                  <a:pt x="1014603" y="1013612"/>
                </a:lnTo>
                <a:lnTo>
                  <a:pt x="1014603" y="1014425"/>
                </a:lnTo>
                <a:lnTo>
                  <a:pt x="1015365" y="1014425"/>
                </a:lnTo>
                <a:lnTo>
                  <a:pt x="1016254" y="1013612"/>
                </a:lnTo>
                <a:lnTo>
                  <a:pt x="1015365" y="1012786"/>
                </a:lnTo>
                <a:close/>
              </a:path>
              <a:path w="1801494" h="3059429">
                <a:moveTo>
                  <a:pt x="1244219" y="1005395"/>
                </a:moveTo>
                <a:lnTo>
                  <a:pt x="1243330" y="1006221"/>
                </a:lnTo>
                <a:lnTo>
                  <a:pt x="1243330" y="1007033"/>
                </a:lnTo>
                <a:lnTo>
                  <a:pt x="1244219" y="1007859"/>
                </a:lnTo>
                <a:lnTo>
                  <a:pt x="1244219" y="1008672"/>
                </a:lnTo>
                <a:lnTo>
                  <a:pt x="1244981" y="1007859"/>
                </a:lnTo>
                <a:lnTo>
                  <a:pt x="1244219" y="1007033"/>
                </a:lnTo>
                <a:lnTo>
                  <a:pt x="1244219" y="1005395"/>
                </a:lnTo>
                <a:close/>
              </a:path>
              <a:path w="1801494" h="3059429">
                <a:moveTo>
                  <a:pt x="1262253" y="982395"/>
                </a:moveTo>
                <a:lnTo>
                  <a:pt x="1261491" y="982395"/>
                </a:lnTo>
                <a:lnTo>
                  <a:pt x="1261491" y="984859"/>
                </a:lnTo>
                <a:lnTo>
                  <a:pt x="1262253" y="984859"/>
                </a:lnTo>
                <a:lnTo>
                  <a:pt x="1262253" y="984034"/>
                </a:lnTo>
                <a:lnTo>
                  <a:pt x="1263142" y="984034"/>
                </a:lnTo>
                <a:lnTo>
                  <a:pt x="1263142" y="983221"/>
                </a:lnTo>
                <a:lnTo>
                  <a:pt x="1262253" y="982395"/>
                </a:lnTo>
                <a:close/>
              </a:path>
              <a:path w="1801494" h="3059429">
                <a:moveTo>
                  <a:pt x="1262253" y="981570"/>
                </a:moveTo>
                <a:lnTo>
                  <a:pt x="1261491" y="981570"/>
                </a:lnTo>
                <a:lnTo>
                  <a:pt x="1261491" y="982395"/>
                </a:lnTo>
                <a:lnTo>
                  <a:pt x="1262253" y="981570"/>
                </a:lnTo>
                <a:close/>
              </a:path>
              <a:path w="1801494" h="3059429">
                <a:moveTo>
                  <a:pt x="1313307" y="970889"/>
                </a:moveTo>
                <a:lnTo>
                  <a:pt x="1313307" y="971715"/>
                </a:lnTo>
                <a:lnTo>
                  <a:pt x="1312418" y="972540"/>
                </a:lnTo>
                <a:lnTo>
                  <a:pt x="1312418" y="973366"/>
                </a:lnTo>
                <a:lnTo>
                  <a:pt x="1313307" y="973366"/>
                </a:lnTo>
                <a:lnTo>
                  <a:pt x="1314069" y="972540"/>
                </a:lnTo>
                <a:lnTo>
                  <a:pt x="1314069" y="971715"/>
                </a:lnTo>
                <a:lnTo>
                  <a:pt x="1313307" y="970889"/>
                </a:lnTo>
                <a:close/>
              </a:path>
              <a:path w="1801494" h="3059429">
                <a:moveTo>
                  <a:pt x="1276223" y="1000467"/>
                </a:moveTo>
                <a:lnTo>
                  <a:pt x="1275461" y="1001280"/>
                </a:lnTo>
                <a:lnTo>
                  <a:pt x="1275461" y="1002106"/>
                </a:lnTo>
                <a:lnTo>
                  <a:pt x="1276223" y="1002931"/>
                </a:lnTo>
                <a:lnTo>
                  <a:pt x="1276223" y="1002106"/>
                </a:lnTo>
                <a:lnTo>
                  <a:pt x="1277112" y="1001280"/>
                </a:lnTo>
                <a:lnTo>
                  <a:pt x="1276223" y="1000467"/>
                </a:lnTo>
                <a:close/>
              </a:path>
              <a:path w="1801494" h="3059429">
                <a:moveTo>
                  <a:pt x="1278763" y="984034"/>
                </a:moveTo>
                <a:lnTo>
                  <a:pt x="1277874" y="984859"/>
                </a:lnTo>
                <a:lnTo>
                  <a:pt x="1277874" y="986497"/>
                </a:lnTo>
                <a:lnTo>
                  <a:pt x="1278763" y="986497"/>
                </a:lnTo>
                <a:lnTo>
                  <a:pt x="1278763" y="985672"/>
                </a:lnTo>
                <a:lnTo>
                  <a:pt x="1279525" y="985672"/>
                </a:lnTo>
                <a:lnTo>
                  <a:pt x="1279525" y="984859"/>
                </a:lnTo>
                <a:lnTo>
                  <a:pt x="1278763" y="984034"/>
                </a:lnTo>
                <a:close/>
              </a:path>
              <a:path w="1801494" h="3059429">
                <a:moveTo>
                  <a:pt x="926465" y="810717"/>
                </a:moveTo>
                <a:lnTo>
                  <a:pt x="925703" y="810717"/>
                </a:lnTo>
                <a:lnTo>
                  <a:pt x="925703" y="811542"/>
                </a:lnTo>
                <a:lnTo>
                  <a:pt x="926465" y="811542"/>
                </a:lnTo>
                <a:lnTo>
                  <a:pt x="926465" y="810717"/>
                </a:lnTo>
                <a:close/>
              </a:path>
              <a:path w="1801494" h="3059429">
                <a:moveTo>
                  <a:pt x="1410335" y="800049"/>
                </a:moveTo>
                <a:lnTo>
                  <a:pt x="1409573" y="800049"/>
                </a:lnTo>
                <a:lnTo>
                  <a:pt x="1409573" y="800862"/>
                </a:lnTo>
                <a:lnTo>
                  <a:pt x="1408684" y="801687"/>
                </a:lnTo>
                <a:lnTo>
                  <a:pt x="1408684" y="802513"/>
                </a:lnTo>
                <a:lnTo>
                  <a:pt x="1409573" y="802513"/>
                </a:lnTo>
                <a:lnTo>
                  <a:pt x="1409573" y="801687"/>
                </a:lnTo>
                <a:lnTo>
                  <a:pt x="1410335" y="800862"/>
                </a:lnTo>
                <a:lnTo>
                  <a:pt x="1410335" y="800049"/>
                </a:lnTo>
                <a:close/>
              </a:path>
              <a:path w="1801494" h="3059429">
                <a:moveTo>
                  <a:pt x="942213" y="731050"/>
                </a:moveTo>
                <a:lnTo>
                  <a:pt x="939673" y="731050"/>
                </a:lnTo>
                <a:lnTo>
                  <a:pt x="940562" y="731862"/>
                </a:lnTo>
                <a:lnTo>
                  <a:pt x="941324" y="731862"/>
                </a:lnTo>
                <a:lnTo>
                  <a:pt x="942213" y="731050"/>
                </a:lnTo>
                <a:close/>
              </a:path>
              <a:path w="1801494" h="3059429">
                <a:moveTo>
                  <a:pt x="940562" y="730224"/>
                </a:moveTo>
                <a:lnTo>
                  <a:pt x="938911" y="730224"/>
                </a:lnTo>
                <a:lnTo>
                  <a:pt x="938911" y="731050"/>
                </a:lnTo>
                <a:lnTo>
                  <a:pt x="941324" y="731050"/>
                </a:lnTo>
                <a:lnTo>
                  <a:pt x="940562" y="730224"/>
                </a:lnTo>
                <a:close/>
              </a:path>
              <a:path w="1801494" h="3059429">
                <a:moveTo>
                  <a:pt x="925703" y="714616"/>
                </a:moveTo>
                <a:lnTo>
                  <a:pt x="924814" y="715441"/>
                </a:lnTo>
                <a:lnTo>
                  <a:pt x="924814" y="717080"/>
                </a:lnTo>
                <a:lnTo>
                  <a:pt x="925703" y="717905"/>
                </a:lnTo>
                <a:lnTo>
                  <a:pt x="926465" y="717080"/>
                </a:lnTo>
                <a:lnTo>
                  <a:pt x="926465" y="716267"/>
                </a:lnTo>
                <a:lnTo>
                  <a:pt x="925703" y="715441"/>
                </a:lnTo>
                <a:lnTo>
                  <a:pt x="925703" y="714616"/>
                </a:lnTo>
                <a:close/>
              </a:path>
              <a:path w="1801494" h="3059429">
                <a:moveTo>
                  <a:pt x="1438402" y="717080"/>
                </a:moveTo>
                <a:lnTo>
                  <a:pt x="1437513" y="717080"/>
                </a:lnTo>
                <a:lnTo>
                  <a:pt x="1436751" y="717905"/>
                </a:lnTo>
                <a:lnTo>
                  <a:pt x="1436751" y="718731"/>
                </a:lnTo>
                <a:lnTo>
                  <a:pt x="1437513" y="718731"/>
                </a:lnTo>
                <a:lnTo>
                  <a:pt x="1438402" y="717905"/>
                </a:lnTo>
                <a:lnTo>
                  <a:pt x="1439164" y="717905"/>
                </a:lnTo>
                <a:lnTo>
                  <a:pt x="1438402" y="717080"/>
                </a:lnTo>
                <a:close/>
              </a:path>
              <a:path w="1801494" h="3059429">
                <a:moveTo>
                  <a:pt x="1388110" y="829614"/>
                </a:moveTo>
                <a:lnTo>
                  <a:pt x="1387348" y="829614"/>
                </a:lnTo>
                <a:lnTo>
                  <a:pt x="1387348" y="832078"/>
                </a:lnTo>
                <a:lnTo>
                  <a:pt x="1388110" y="832078"/>
                </a:lnTo>
                <a:lnTo>
                  <a:pt x="1388999" y="831253"/>
                </a:lnTo>
                <a:lnTo>
                  <a:pt x="1388999" y="830440"/>
                </a:lnTo>
                <a:lnTo>
                  <a:pt x="1388110" y="829614"/>
                </a:lnTo>
                <a:close/>
              </a:path>
              <a:path w="1801494" h="3059429">
                <a:moveTo>
                  <a:pt x="1310767" y="842759"/>
                </a:moveTo>
                <a:lnTo>
                  <a:pt x="1310005" y="843572"/>
                </a:lnTo>
                <a:lnTo>
                  <a:pt x="1310005" y="844397"/>
                </a:lnTo>
                <a:lnTo>
                  <a:pt x="1310767" y="845223"/>
                </a:lnTo>
                <a:lnTo>
                  <a:pt x="1310767" y="846048"/>
                </a:lnTo>
                <a:lnTo>
                  <a:pt x="1311656" y="845223"/>
                </a:lnTo>
                <a:lnTo>
                  <a:pt x="1311656" y="844397"/>
                </a:lnTo>
                <a:lnTo>
                  <a:pt x="1310767" y="843572"/>
                </a:lnTo>
                <a:lnTo>
                  <a:pt x="1310767" y="842759"/>
                </a:lnTo>
                <a:close/>
              </a:path>
              <a:path w="1801494" h="3059429">
                <a:moveTo>
                  <a:pt x="957834" y="842759"/>
                </a:moveTo>
                <a:lnTo>
                  <a:pt x="956945" y="842759"/>
                </a:lnTo>
                <a:lnTo>
                  <a:pt x="956945" y="845223"/>
                </a:lnTo>
                <a:lnTo>
                  <a:pt x="957834" y="845223"/>
                </a:lnTo>
                <a:lnTo>
                  <a:pt x="957834" y="844397"/>
                </a:lnTo>
                <a:lnTo>
                  <a:pt x="958596" y="844397"/>
                </a:lnTo>
                <a:lnTo>
                  <a:pt x="958596" y="843572"/>
                </a:lnTo>
                <a:lnTo>
                  <a:pt x="957834" y="842759"/>
                </a:lnTo>
                <a:close/>
              </a:path>
              <a:path w="1801494" h="3059429">
                <a:moveTo>
                  <a:pt x="1407033" y="682586"/>
                </a:moveTo>
                <a:lnTo>
                  <a:pt x="1406271" y="683412"/>
                </a:lnTo>
                <a:lnTo>
                  <a:pt x="1406271" y="684225"/>
                </a:lnTo>
                <a:lnTo>
                  <a:pt x="1407033" y="685050"/>
                </a:lnTo>
                <a:lnTo>
                  <a:pt x="1407033" y="685863"/>
                </a:lnTo>
                <a:lnTo>
                  <a:pt x="1407922" y="685050"/>
                </a:lnTo>
                <a:lnTo>
                  <a:pt x="1407922" y="684225"/>
                </a:lnTo>
                <a:lnTo>
                  <a:pt x="1407033" y="683412"/>
                </a:lnTo>
                <a:lnTo>
                  <a:pt x="1407033" y="682586"/>
                </a:lnTo>
                <a:close/>
              </a:path>
              <a:path w="1801494" h="3059429">
                <a:moveTo>
                  <a:pt x="1070483" y="1210741"/>
                </a:moveTo>
                <a:lnTo>
                  <a:pt x="1070483" y="1211567"/>
                </a:lnTo>
                <a:lnTo>
                  <a:pt x="1069721" y="1212380"/>
                </a:lnTo>
                <a:lnTo>
                  <a:pt x="1069721" y="1213205"/>
                </a:lnTo>
                <a:lnTo>
                  <a:pt x="1070483" y="1214031"/>
                </a:lnTo>
                <a:lnTo>
                  <a:pt x="1070483" y="1212380"/>
                </a:lnTo>
                <a:lnTo>
                  <a:pt x="1071372" y="1211567"/>
                </a:lnTo>
                <a:lnTo>
                  <a:pt x="1070483" y="1210741"/>
                </a:lnTo>
                <a:close/>
              </a:path>
              <a:path w="1801494" h="3059429">
                <a:moveTo>
                  <a:pt x="1190625" y="1208278"/>
                </a:moveTo>
                <a:lnTo>
                  <a:pt x="1190625" y="1209103"/>
                </a:lnTo>
                <a:lnTo>
                  <a:pt x="1189863" y="1209916"/>
                </a:lnTo>
                <a:lnTo>
                  <a:pt x="1189863" y="1210741"/>
                </a:lnTo>
                <a:lnTo>
                  <a:pt x="1190625" y="1211567"/>
                </a:lnTo>
                <a:lnTo>
                  <a:pt x="1190625" y="1210741"/>
                </a:lnTo>
                <a:lnTo>
                  <a:pt x="1191514" y="1209916"/>
                </a:lnTo>
                <a:lnTo>
                  <a:pt x="1191514" y="1209103"/>
                </a:lnTo>
                <a:lnTo>
                  <a:pt x="1190625" y="1208278"/>
                </a:lnTo>
                <a:close/>
              </a:path>
              <a:path w="1801494" h="3059429">
                <a:moveTo>
                  <a:pt x="1094359" y="1202524"/>
                </a:moveTo>
                <a:lnTo>
                  <a:pt x="1094359" y="1203350"/>
                </a:lnTo>
                <a:lnTo>
                  <a:pt x="1093608" y="1204163"/>
                </a:lnTo>
                <a:lnTo>
                  <a:pt x="1093597" y="1204988"/>
                </a:lnTo>
                <a:lnTo>
                  <a:pt x="1092708" y="1204988"/>
                </a:lnTo>
                <a:lnTo>
                  <a:pt x="1093597" y="1205814"/>
                </a:lnTo>
                <a:lnTo>
                  <a:pt x="1094359" y="1205814"/>
                </a:lnTo>
                <a:lnTo>
                  <a:pt x="1094359" y="1204988"/>
                </a:lnTo>
                <a:lnTo>
                  <a:pt x="1095234" y="1204175"/>
                </a:lnTo>
                <a:lnTo>
                  <a:pt x="1095248" y="1203350"/>
                </a:lnTo>
                <a:lnTo>
                  <a:pt x="1094359" y="1202524"/>
                </a:lnTo>
                <a:close/>
              </a:path>
              <a:path w="1801494" h="3059429">
                <a:moveTo>
                  <a:pt x="813816" y="441909"/>
                </a:moveTo>
                <a:lnTo>
                  <a:pt x="813816" y="442734"/>
                </a:lnTo>
                <a:lnTo>
                  <a:pt x="812927" y="443560"/>
                </a:lnTo>
                <a:lnTo>
                  <a:pt x="812927" y="444385"/>
                </a:lnTo>
                <a:lnTo>
                  <a:pt x="812165" y="444385"/>
                </a:lnTo>
                <a:lnTo>
                  <a:pt x="812927" y="445198"/>
                </a:lnTo>
                <a:lnTo>
                  <a:pt x="813816" y="445198"/>
                </a:lnTo>
                <a:lnTo>
                  <a:pt x="813816" y="444385"/>
                </a:lnTo>
                <a:lnTo>
                  <a:pt x="814578" y="443560"/>
                </a:lnTo>
                <a:lnTo>
                  <a:pt x="814578" y="442734"/>
                </a:lnTo>
                <a:lnTo>
                  <a:pt x="813816" y="441909"/>
                </a:lnTo>
                <a:close/>
              </a:path>
              <a:path w="1801494" h="3059429">
                <a:moveTo>
                  <a:pt x="1677797" y="442734"/>
                </a:moveTo>
                <a:lnTo>
                  <a:pt x="1675384" y="442734"/>
                </a:lnTo>
                <a:lnTo>
                  <a:pt x="1676146" y="443560"/>
                </a:lnTo>
                <a:lnTo>
                  <a:pt x="1677035" y="443560"/>
                </a:lnTo>
                <a:lnTo>
                  <a:pt x="1677797" y="442734"/>
                </a:lnTo>
                <a:close/>
              </a:path>
              <a:path w="1801494" h="3059429">
                <a:moveTo>
                  <a:pt x="1676146" y="441909"/>
                </a:moveTo>
                <a:lnTo>
                  <a:pt x="1674495" y="441909"/>
                </a:lnTo>
                <a:lnTo>
                  <a:pt x="1674495" y="442734"/>
                </a:lnTo>
                <a:lnTo>
                  <a:pt x="1677035" y="442734"/>
                </a:lnTo>
                <a:lnTo>
                  <a:pt x="1676146" y="441909"/>
                </a:lnTo>
                <a:close/>
              </a:path>
              <a:path w="1801494" h="3059429">
                <a:moveTo>
                  <a:pt x="1224407" y="1210741"/>
                </a:moveTo>
                <a:lnTo>
                  <a:pt x="1223645" y="1210741"/>
                </a:lnTo>
                <a:lnTo>
                  <a:pt x="1223645" y="1211567"/>
                </a:lnTo>
                <a:lnTo>
                  <a:pt x="1224407" y="1211567"/>
                </a:lnTo>
                <a:lnTo>
                  <a:pt x="1224407" y="1212380"/>
                </a:lnTo>
                <a:lnTo>
                  <a:pt x="1225169" y="1211567"/>
                </a:lnTo>
                <a:lnTo>
                  <a:pt x="1224407" y="1210741"/>
                </a:lnTo>
                <a:close/>
              </a:path>
              <a:path w="1801494" h="3059429">
                <a:moveTo>
                  <a:pt x="612140" y="1190205"/>
                </a:moveTo>
                <a:lnTo>
                  <a:pt x="609727" y="1190205"/>
                </a:lnTo>
                <a:lnTo>
                  <a:pt x="610489" y="1191031"/>
                </a:lnTo>
                <a:lnTo>
                  <a:pt x="611378" y="1191031"/>
                </a:lnTo>
                <a:lnTo>
                  <a:pt x="612140" y="1190205"/>
                </a:lnTo>
                <a:close/>
              </a:path>
              <a:path w="1801494" h="3059429">
                <a:moveTo>
                  <a:pt x="613029" y="1189380"/>
                </a:moveTo>
                <a:lnTo>
                  <a:pt x="611378" y="1189380"/>
                </a:lnTo>
                <a:lnTo>
                  <a:pt x="610489" y="1190205"/>
                </a:lnTo>
                <a:lnTo>
                  <a:pt x="613029" y="1190205"/>
                </a:lnTo>
                <a:lnTo>
                  <a:pt x="613029" y="1189380"/>
                </a:lnTo>
                <a:close/>
              </a:path>
              <a:path w="1801494" h="3059429">
                <a:moveTo>
                  <a:pt x="607187" y="1260843"/>
                </a:moveTo>
                <a:lnTo>
                  <a:pt x="606425" y="1260843"/>
                </a:lnTo>
                <a:lnTo>
                  <a:pt x="605536" y="1261668"/>
                </a:lnTo>
                <a:lnTo>
                  <a:pt x="606425" y="1262494"/>
                </a:lnTo>
                <a:lnTo>
                  <a:pt x="607187" y="1262494"/>
                </a:lnTo>
                <a:lnTo>
                  <a:pt x="607187" y="1260843"/>
                </a:lnTo>
                <a:close/>
              </a:path>
              <a:path w="1801494" h="3059429">
                <a:moveTo>
                  <a:pt x="1184148" y="1253451"/>
                </a:moveTo>
                <a:lnTo>
                  <a:pt x="1183259" y="1253451"/>
                </a:lnTo>
                <a:lnTo>
                  <a:pt x="1183259" y="1254277"/>
                </a:lnTo>
                <a:lnTo>
                  <a:pt x="1184148" y="1254277"/>
                </a:lnTo>
                <a:lnTo>
                  <a:pt x="1184148" y="1253451"/>
                </a:lnTo>
                <a:close/>
              </a:path>
              <a:path w="1801494" h="3059429">
                <a:moveTo>
                  <a:pt x="715899" y="1274813"/>
                </a:moveTo>
                <a:lnTo>
                  <a:pt x="715010" y="1274813"/>
                </a:lnTo>
                <a:lnTo>
                  <a:pt x="715010" y="1275626"/>
                </a:lnTo>
                <a:lnTo>
                  <a:pt x="715899" y="1274813"/>
                </a:lnTo>
                <a:close/>
              </a:path>
              <a:path w="1801494" h="3059429">
                <a:moveTo>
                  <a:pt x="1096010" y="1227175"/>
                </a:moveTo>
                <a:lnTo>
                  <a:pt x="1095248" y="1227175"/>
                </a:lnTo>
                <a:lnTo>
                  <a:pt x="1095248" y="1227988"/>
                </a:lnTo>
                <a:lnTo>
                  <a:pt x="1096010" y="1227988"/>
                </a:lnTo>
                <a:lnTo>
                  <a:pt x="1096010" y="1227175"/>
                </a:lnTo>
                <a:close/>
              </a:path>
              <a:path w="1801494" h="3059429">
                <a:moveTo>
                  <a:pt x="1232662" y="1245235"/>
                </a:moveTo>
                <a:lnTo>
                  <a:pt x="1231773" y="1245235"/>
                </a:lnTo>
                <a:lnTo>
                  <a:pt x="1231773" y="1246886"/>
                </a:lnTo>
                <a:lnTo>
                  <a:pt x="1232662" y="1246886"/>
                </a:lnTo>
                <a:lnTo>
                  <a:pt x="1232662" y="1245235"/>
                </a:lnTo>
                <a:close/>
              </a:path>
              <a:path w="1801494" h="3059429">
                <a:moveTo>
                  <a:pt x="1580769" y="514197"/>
                </a:moveTo>
                <a:lnTo>
                  <a:pt x="1579880" y="515023"/>
                </a:lnTo>
                <a:lnTo>
                  <a:pt x="1579880" y="516661"/>
                </a:lnTo>
                <a:lnTo>
                  <a:pt x="1580769" y="516661"/>
                </a:lnTo>
                <a:lnTo>
                  <a:pt x="1581531" y="515848"/>
                </a:lnTo>
                <a:lnTo>
                  <a:pt x="1581531" y="515023"/>
                </a:lnTo>
                <a:lnTo>
                  <a:pt x="1580769" y="514197"/>
                </a:lnTo>
                <a:close/>
              </a:path>
              <a:path w="1801494" h="3059429">
                <a:moveTo>
                  <a:pt x="855726" y="554443"/>
                </a:moveTo>
                <a:lnTo>
                  <a:pt x="855726" y="555269"/>
                </a:lnTo>
                <a:lnTo>
                  <a:pt x="854964" y="556094"/>
                </a:lnTo>
                <a:lnTo>
                  <a:pt x="854964" y="556907"/>
                </a:lnTo>
                <a:lnTo>
                  <a:pt x="855726" y="556907"/>
                </a:lnTo>
                <a:lnTo>
                  <a:pt x="855726" y="557733"/>
                </a:lnTo>
                <a:lnTo>
                  <a:pt x="856615" y="556907"/>
                </a:lnTo>
                <a:lnTo>
                  <a:pt x="857377" y="556094"/>
                </a:lnTo>
                <a:lnTo>
                  <a:pt x="856615" y="555269"/>
                </a:lnTo>
                <a:lnTo>
                  <a:pt x="855726" y="554443"/>
                </a:lnTo>
                <a:close/>
              </a:path>
              <a:path w="1801494" h="3059429">
                <a:moveTo>
                  <a:pt x="862330" y="546227"/>
                </a:moveTo>
                <a:lnTo>
                  <a:pt x="860679" y="548703"/>
                </a:lnTo>
                <a:lnTo>
                  <a:pt x="857377" y="551980"/>
                </a:lnTo>
                <a:lnTo>
                  <a:pt x="859028" y="553631"/>
                </a:lnTo>
                <a:lnTo>
                  <a:pt x="859917" y="554443"/>
                </a:lnTo>
                <a:lnTo>
                  <a:pt x="861568" y="556094"/>
                </a:lnTo>
                <a:lnTo>
                  <a:pt x="863219" y="554443"/>
                </a:lnTo>
                <a:lnTo>
                  <a:pt x="864743" y="551980"/>
                </a:lnTo>
                <a:lnTo>
                  <a:pt x="866394" y="550341"/>
                </a:lnTo>
                <a:lnTo>
                  <a:pt x="864743" y="548703"/>
                </a:lnTo>
                <a:lnTo>
                  <a:pt x="863981" y="547878"/>
                </a:lnTo>
                <a:lnTo>
                  <a:pt x="862330" y="546227"/>
                </a:lnTo>
                <a:close/>
              </a:path>
              <a:path w="1801494" h="3059429">
                <a:moveTo>
                  <a:pt x="1580769" y="541312"/>
                </a:moveTo>
                <a:lnTo>
                  <a:pt x="1578229" y="541312"/>
                </a:lnTo>
                <a:lnTo>
                  <a:pt x="1578229" y="542124"/>
                </a:lnTo>
                <a:lnTo>
                  <a:pt x="1579880" y="542124"/>
                </a:lnTo>
                <a:lnTo>
                  <a:pt x="1580769" y="541312"/>
                </a:lnTo>
                <a:close/>
              </a:path>
              <a:path w="1801494" h="3059429">
                <a:moveTo>
                  <a:pt x="1580769" y="540486"/>
                </a:moveTo>
                <a:lnTo>
                  <a:pt x="1579880" y="540486"/>
                </a:lnTo>
                <a:lnTo>
                  <a:pt x="1579118" y="541312"/>
                </a:lnTo>
                <a:lnTo>
                  <a:pt x="1581531" y="541312"/>
                </a:lnTo>
                <a:lnTo>
                  <a:pt x="1580769" y="540486"/>
                </a:lnTo>
                <a:close/>
              </a:path>
              <a:path w="1801494" h="3059429">
                <a:moveTo>
                  <a:pt x="617093" y="1145032"/>
                </a:moveTo>
                <a:lnTo>
                  <a:pt x="615442" y="1145032"/>
                </a:lnTo>
                <a:lnTo>
                  <a:pt x="614680" y="1145857"/>
                </a:lnTo>
                <a:lnTo>
                  <a:pt x="615442" y="1146670"/>
                </a:lnTo>
                <a:lnTo>
                  <a:pt x="616331" y="1146670"/>
                </a:lnTo>
                <a:lnTo>
                  <a:pt x="617093" y="1145857"/>
                </a:lnTo>
                <a:lnTo>
                  <a:pt x="617982" y="1145857"/>
                </a:lnTo>
                <a:lnTo>
                  <a:pt x="617093" y="1145032"/>
                </a:lnTo>
                <a:close/>
              </a:path>
              <a:path w="1801494" h="3059429">
                <a:moveTo>
                  <a:pt x="617982" y="1145857"/>
                </a:moveTo>
                <a:lnTo>
                  <a:pt x="617982" y="1146670"/>
                </a:lnTo>
                <a:lnTo>
                  <a:pt x="618744" y="1146670"/>
                </a:lnTo>
                <a:lnTo>
                  <a:pt x="617982" y="1145857"/>
                </a:lnTo>
                <a:close/>
              </a:path>
              <a:path w="1801494" h="3059429">
                <a:moveTo>
                  <a:pt x="1632585" y="492848"/>
                </a:moveTo>
                <a:lnTo>
                  <a:pt x="1631696" y="493661"/>
                </a:lnTo>
                <a:lnTo>
                  <a:pt x="1634236" y="493661"/>
                </a:lnTo>
                <a:lnTo>
                  <a:pt x="1632585" y="492848"/>
                </a:lnTo>
                <a:close/>
              </a:path>
              <a:path w="1801494" h="3059429">
                <a:moveTo>
                  <a:pt x="1634236" y="492848"/>
                </a:moveTo>
                <a:lnTo>
                  <a:pt x="1633347" y="492848"/>
                </a:lnTo>
                <a:lnTo>
                  <a:pt x="1634236" y="493661"/>
                </a:lnTo>
                <a:lnTo>
                  <a:pt x="1634236" y="492848"/>
                </a:lnTo>
                <a:close/>
              </a:path>
              <a:path w="1801494" h="3059429">
                <a:moveTo>
                  <a:pt x="1055751" y="1163104"/>
                </a:moveTo>
                <a:lnTo>
                  <a:pt x="1054862" y="1163104"/>
                </a:lnTo>
                <a:lnTo>
                  <a:pt x="1054862" y="1163916"/>
                </a:lnTo>
                <a:lnTo>
                  <a:pt x="1055751" y="1163916"/>
                </a:lnTo>
                <a:lnTo>
                  <a:pt x="1055751" y="1163104"/>
                </a:lnTo>
                <a:close/>
              </a:path>
              <a:path w="1801494" h="3059429">
                <a:moveTo>
                  <a:pt x="1026033" y="1100670"/>
                </a:moveTo>
                <a:lnTo>
                  <a:pt x="1025271" y="1100670"/>
                </a:lnTo>
                <a:lnTo>
                  <a:pt x="1025271" y="1101496"/>
                </a:lnTo>
                <a:lnTo>
                  <a:pt x="1026033" y="1101496"/>
                </a:lnTo>
                <a:lnTo>
                  <a:pt x="1026922" y="1102321"/>
                </a:lnTo>
                <a:lnTo>
                  <a:pt x="1026922" y="1101496"/>
                </a:lnTo>
                <a:lnTo>
                  <a:pt x="1026033" y="1100670"/>
                </a:lnTo>
                <a:close/>
              </a:path>
              <a:path w="1801494" h="3059429">
                <a:moveTo>
                  <a:pt x="1612773" y="504342"/>
                </a:moveTo>
                <a:lnTo>
                  <a:pt x="1612011" y="504342"/>
                </a:lnTo>
                <a:lnTo>
                  <a:pt x="1612011" y="505155"/>
                </a:lnTo>
                <a:lnTo>
                  <a:pt x="1612773" y="505980"/>
                </a:lnTo>
                <a:lnTo>
                  <a:pt x="1612773" y="506806"/>
                </a:lnTo>
                <a:lnTo>
                  <a:pt x="1613662" y="505980"/>
                </a:lnTo>
                <a:lnTo>
                  <a:pt x="1613662" y="505155"/>
                </a:lnTo>
                <a:lnTo>
                  <a:pt x="1612773" y="504342"/>
                </a:lnTo>
                <a:close/>
              </a:path>
              <a:path w="1801494" h="3059429">
                <a:moveTo>
                  <a:pt x="1249045" y="2252270"/>
                </a:moveTo>
                <a:lnTo>
                  <a:pt x="1247394" y="2252270"/>
                </a:lnTo>
                <a:lnTo>
                  <a:pt x="1248283" y="2253088"/>
                </a:lnTo>
                <a:lnTo>
                  <a:pt x="1249045" y="2252270"/>
                </a:lnTo>
                <a:close/>
              </a:path>
              <a:path w="1801494" h="3059429">
                <a:moveTo>
                  <a:pt x="1248283" y="2251445"/>
                </a:moveTo>
                <a:lnTo>
                  <a:pt x="1247394" y="2251445"/>
                </a:lnTo>
                <a:lnTo>
                  <a:pt x="1246632" y="2252270"/>
                </a:lnTo>
                <a:lnTo>
                  <a:pt x="1248283" y="2252270"/>
                </a:lnTo>
                <a:lnTo>
                  <a:pt x="1248283" y="2251445"/>
                </a:lnTo>
                <a:close/>
              </a:path>
              <a:path w="1801494" h="3059429">
                <a:moveTo>
                  <a:pt x="1214501" y="2124133"/>
                </a:moveTo>
                <a:lnTo>
                  <a:pt x="1213739" y="2124952"/>
                </a:lnTo>
                <a:lnTo>
                  <a:pt x="1213739" y="2125775"/>
                </a:lnTo>
                <a:lnTo>
                  <a:pt x="1214501" y="2126594"/>
                </a:lnTo>
                <a:lnTo>
                  <a:pt x="1214501" y="2127417"/>
                </a:lnTo>
                <a:lnTo>
                  <a:pt x="1215390" y="2126594"/>
                </a:lnTo>
                <a:lnTo>
                  <a:pt x="1216152" y="2125775"/>
                </a:lnTo>
                <a:lnTo>
                  <a:pt x="1215390" y="2124952"/>
                </a:lnTo>
                <a:lnTo>
                  <a:pt x="1214501" y="2124133"/>
                </a:lnTo>
                <a:close/>
              </a:path>
              <a:path w="1801494" h="3059429">
                <a:moveTo>
                  <a:pt x="1174242" y="2356582"/>
                </a:moveTo>
                <a:lnTo>
                  <a:pt x="1171702" y="2356582"/>
                </a:lnTo>
                <a:lnTo>
                  <a:pt x="1172591" y="2357407"/>
                </a:lnTo>
                <a:lnTo>
                  <a:pt x="1173353" y="2357407"/>
                </a:lnTo>
                <a:lnTo>
                  <a:pt x="1174242" y="2356582"/>
                </a:lnTo>
                <a:close/>
              </a:path>
              <a:path w="1801494" h="3059429">
                <a:moveTo>
                  <a:pt x="1174242" y="2355764"/>
                </a:moveTo>
                <a:lnTo>
                  <a:pt x="1173353" y="2355764"/>
                </a:lnTo>
                <a:lnTo>
                  <a:pt x="1172591" y="2356582"/>
                </a:lnTo>
                <a:lnTo>
                  <a:pt x="1175004" y="2356582"/>
                </a:lnTo>
                <a:lnTo>
                  <a:pt x="1174242" y="2355764"/>
                </a:lnTo>
                <a:close/>
              </a:path>
              <a:path w="1801494" h="3059429">
                <a:moveTo>
                  <a:pt x="1236726" y="2337691"/>
                </a:moveTo>
                <a:lnTo>
                  <a:pt x="1235964" y="2337691"/>
                </a:lnTo>
                <a:lnTo>
                  <a:pt x="1235964" y="2338515"/>
                </a:lnTo>
                <a:lnTo>
                  <a:pt x="1235080" y="2339333"/>
                </a:lnTo>
                <a:lnTo>
                  <a:pt x="1235075" y="2340157"/>
                </a:lnTo>
                <a:lnTo>
                  <a:pt x="1235964" y="2340980"/>
                </a:lnTo>
                <a:lnTo>
                  <a:pt x="1235964" y="2340157"/>
                </a:lnTo>
                <a:lnTo>
                  <a:pt x="1236721" y="2339338"/>
                </a:lnTo>
                <a:lnTo>
                  <a:pt x="1236726" y="2337691"/>
                </a:lnTo>
                <a:close/>
              </a:path>
              <a:path w="1801494" h="3059429">
                <a:moveTo>
                  <a:pt x="1201420" y="2396012"/>
                </a:moveTo>
                <a:lnTo>
                  <a:pt x="1200531" y="2396836"/>
                </a:lnTo>
                <a:lnTo>
                  <a:pt x="1200531" y="2397654"/>
                </a:lnTo>
                <a:lnTo>
                  <a:pt x="1201420" y="2398478"/>
                </a:lnTo>
                <a:lnTo>
                  <a:pt x="1201420" y="2399296"/>
                </a:lnTo>
                <a:lnTo>
                  <a:pt x="1202182" y="2398478"/>
                </a:lnTo>
                <a:lnTo>
                  <a:pt x="1201420" y="2397654"/>
                </a:lnTo>
                <a:lnTo>
                  <a:pt x="1201420" y="2396012"/>
                </a:lnTo>
                <a:close/>
              </a:path>
              <a:path w="1801494" h="3059429">
                <a:moveTo>
                  <a:pt x="1263142" y="2291694"/>
                </a:moveTo>
                <a:lnTo>
                  <a:pt x="1262253" y="2292517"/>
                </a:lnTo>
                <a:lnTo>
                  <a:pt x="1262253" y="2293336"/>
                </a:lnTo>
                <a:lnTo>
                  <a:pt x="1263142" y="2294159"/>
                </a:lnTo>
                <a:lnTo>
                  <a:pt x="1263904" y="2294159"/>
                </a:lnTo>
                <a:lnTo>
                  <a:pt x="1263904" y="2293336"/>
                </a:lnTo>
                <a:lnTo>
                  <a:pt x="1263142" y="2292517"/>
                </a:lnTo>
                <a:lnTo>
                  <a:pt x="1263142" y="2291694"/>
                </a:lnTo>
                <a:close/>
              </a:path>
              <a:path w="1801494" h="3059429">
                <a:moveTo>
                  <a:pt x="1219454" y="2256377"/>
                </a:moveTo>
                <a:lnTo>
                  <a:pt x="1218692" y="2257196"/>
                </a:lnTo>
                <a:lnTo>
                  <a:pt x="1217803" y="2258019"/>
                </a:lnTo>
                <a:lnTo>
                  <a:pt x="1217041" y="2258019"/>
                </a:lnTo>
                <a:lnTo>
                  <a:pt x="1217041" y="2258838"/>
                </a:lnTo>
                <a:lnTo>
                  <a:pt x="1216152" y="2259661"/>
                </a:lnTo>
                <a:lnTo>
                  <a:pt x="1217803" y="2259661"/>
                </a:lnTo>
                <a:lnTo>
                  <a:pt x="1218692" y="2260485"/>
                </a:lnTo>
                <a:lnTo>
                  <a:pt x="1219454" y="2261303"/>
                </a:lnTo>
                <a:lnTo>
                  <a:pt x="1220343" y="2262126"/>
                </a:lnTo>
                <a:lnTo>
                  <a:pt x="1221994" y="2260485"/>
                </a:lnTo>
                <a:lnTo>
                  <a:pt x="1223645" y="2259661"/>
                </a:lnTo>
                <a:lnTo>
                  <a:pt x="1221994" y="2258019"/>
                </a:lnTo>
                <a:lnTo>
                  <a:pt x="1221105" y="2257196"/>
                </a:lnTo>
                <a:lnTo>
                  <a:pt x="1219454" y="2256377"/>
                </a:lnTo>
                <a:close/>
              </a:path>
              <a:path w="1801494" h="3059429">
                <a:moveTo>
                  <a:pt x="1205484" y="2320442"/>
                </a:moveTo>
                <a:lnTo>
                  <a:pt x="1204595" y="2321266"/>
                </a:lnTo>
                <a:lnTo>
                  <a:pt x="1203833" y="2321266"/>
                </a:lnTo>
                <a:lnTo>
                  <a:pt x="1203833" y="2322084"/>
                </a:lnTo>
                <a:lnTo>
                  <a:pt x="1203071" y="2322908"/>
                </a:lnTo>
                <a:lnTo>
                  <a:pt x="1203833" y="2323731"/>
                </a:lnTo>
                <a:lnTo>
                  <a:pt x="1204595" y="2323731"/>
                </a:lnTo>
                <a:lnTo>
                  <a:pt x="1204595" y="2322908"/>
                </a:lnTo>
                <a:lnTo>
                  <a:pt x="1205484" y="2322084"/>
                </a:lnTo>
                <a:lnTo>
                  <a:pt x="1205484" y="2320442"/>
                </a:lnTo>
                <a:close/>
              </a:path>
              <a:path w="1801494" h="3059429">
                <a:moveTo>
                  <a:pt x="1207135" y="2317159"/>
                </a:moveTo>
                <a:lnTo>
                  <a:pt x="1205484" y="2317159"/>
                </a:lnTo>
                <a:lnTo>
                  <a:pt x="1205484" y="2318800"/>
                </a:lnTo>
                <a:lnTo>
                  <a:pt x="1204595" y="2320442"/>
                </a:lnTo>
                <a:lnTo>
                  <a:pt x="1205484" y="2319624"/>
                </a:lnTo>
                <a:lnTo>
                  <a:pt x="1206246" y="2318800"/>
                </a:lnTo>
                <a:lnTo>
                  <a:pt x="1207135" y="2317159"/>
                </a:lnTo>
                <a:close/>
              </a:path>
              <a:path w="1801494" h="3059429">
                <a:moveTo>
                  <a:pt x="1166749" y="1851426"/>
                </a:moveTo>
                <a:lnTo>
                  <a:pt x="1165987" y="1851426"/>
                </a:lnTo>
                <a:lnTo>
                  <a:pt x="1165987" y="1854715"/>
                </a:lnTo>
                <a:lnTo>
                  <a:pt x="1166749" y="1854715"/>
                </a:lnTo>
                <a:lnTo>
                  <a:pt x="1167638" y="1853891"/>
                </a:lnTo>
                <a:lnTo>
                  <a:pt x="1166749" y="1853073"/>
                </a:lnTo>
                <a:lnTo>
                  <a:pt x="1166749" y="1851426"/>
                </a:lnTo>
                <a:close/>
              </a:path>
              <a:path w="1801494" h="3059429">
                <a:moveTo>
                  <a:pt x="1156081" y="1904820"/>
                </a:moveTo>
                <a:lnTo>
                  <a:pt x="1155319" y="1905638"/>
                </a:lnTo>
                <a:lnTo>
                  <a:pt x="1155319" y="1906463"/>
                </a:lnTo>
                <a:lnTo>
                  <a:pt x="1156081" y="1907280"/>
                </a:lnTo>
                <a:lnTo>
                  <a:pt x="1156081" y="1908105"/>
                </a:lnTo>
                <a:lnTo>
                  <a:pt x="1156970" y="1907280"/>
                </a:lnTo>
                <a:lnTo>
                  <a:pt x="1156081" y="1906463"/>
                </a:lnTo>
                <a:lnTo>
                  <a:pt x="1156081" y="1904820"/>
                </a:lnTo>
                <a:close/>
              </a:path>
              <a:path w="1801494" h="3059429">
                <a:moveTo>
                  <a:pt x="1228471" y="1918780"/>
                </a:moveTo>
                <a:lnTo>
                  <a:pt x="1227709" y="1918780"/>
                </a:lnTo>
                <a:lnTo>
                  <a:pt x="1227709" y="1920428"/>
                </a:lnTo>
                <a:lnTo>
                  <a:pt x="1226820" y="1921245"/>
                </a:lnTo>
                <a:lnTo>
                  <a:pt x="1228471" y="1921245"/>
                </a:lnTo>
                <a:lnTo>
                  <a:pt x="1228471" y="1918780"/>
                </a:lnTo>
                <a:close/>
              </a:path>
              <a:path w="1801494" h="3059429">
                <a:moveTo>
                  <a:pt x="1153668" y="1880998"/>
                </a:moveTo>
                <a:lnTo>
                  <a:pt x="1152779" y="1881821"/>
                </a:lnTo>
                <a:lnTo>
                  <a:pt x="1152779" y="1883463"/>
                </a:lnTo>
                <a:lnTo>
                  <a:pt x="1153668" y="1883463"/>
                </a:lnTo>
                <a:lnTo>
                  <a:pt x="1154430" y="1882640"/>
                </a:lnTo>
                <a:lnTo>
                  <a:pt x="1153668" y="1882640"/>
                </a:lnTo>
                <a:lnTo>
                  <a:pt x="1153668" y="1880998"/>
                </a:lnTo>
                <a:close/>
              </a:path>
              <a:path w="1801494" h="3059429">
                <a:moveTo>
                  <a:pt x="1160272" y="1787359"/>
                </a:moveTo>
                <a:lnTo>
                  <a:pt x="1159383" y="1787359"/>
                </a:lnTo>
                <a:lnTo>
                  <a:pt x="1159383" y="1788172"/>
                </a:lnTo>
                <a:lnTo>
                  <a:pt x="1160272" y="1788172"/>
                </a:lnTo>
                <a:lnTo>
                  <a:pt x="1160272" y="1787359"/>
                </a:lnTo>
                <a:close/>
              </a:path>
              <a:path w="1801494" h="3059429">
                <a:moveTo>
                  <a:pt x="1168400" y="1757794"/>
                </a:moveTo>
                <a:lnTo>
                  <a:pt x="1167638" y="1757794"/>
                </a:lnTo>
                <a:lnTo>
                  <a:pt x="1166749" y="1758607"/>
                </a:lnTo>
                <a:lnTo>
                  <a:pt x="1166749" y="1759432"/>
                </a:lnTo>
                <a:lnTo>
                  <a:pt x="1167638" y="1759432"/>
                </a:lnTo>
                <a:lnTo>
                  <a:pt x="1168400" y="1758607"/>
                </a:lnTo>
                <a:lnTo>
                  <a:pt x="1169289" y="1758607"/>
                </a:lnTo>
                <a:lnTo>
                  <a:pt x="1168400" y="1757794"/>
                </a:lnTo>
                <a:close/>
              </a:path>
              <a:path w="1801494" h="3059429">
                <a:moveTo>
                  <a:pt x="1198880" y="1792287"/>
                </a:moveTo>
                <a:lnTo>
                  <a:pt x="1198118" y="1792287"/>
                </a:lnTo>
                <a:lnTo>
                  <a:pt x="1198118" y="1795576"/>
                </a:lnTo>
                <a:lnTo>
                  <a:pt x="1198880" y="1795576"/>
                </a:lnTo>
                <a:lnTo>
                  <a:pt x="1199769" y="1794751"/>
                </a:lnTo>
                <a:lnTo>
                  <a:pt x="1199769" y="1793925"/>
                </a:lnTo>
                <a:lnTo>
                  <a:pt x="1198880" y="1793113"/>
                </a:lnTo>
                <a:lnTo>
                  <a:pt x="1198880" y="1792287"/>
                </a:lnTo>
                <a:close/>
              </a:path>
              <a:path w="1801494" h="3059429">
                <a:moveTo>
                  <a:pt x="1182497" y="2030491"/>
                </a:moveTo>
                <a:lnTo>
                  <a:pt x="1181608" y="2031314"/>
                </a:lnTo>
                <a:lnTo>
                  <a:pt x="1181608" y="2032133"/>
                </a:lnTo>
                <a:lnTo>
                  <a:pt x="1182497" y="2033780"/>
                </a:lnTo>
                <a:lnTo>
                  <a:pt x="1182497" y="2032956"/>
                </a:lnTo>
                <a:lnTo>
                  <a:pt x="1183259" y="2032956"/>
                </a:lnTo>
                <a:lnTo>
                  <a:pt x="1183259" y="2031314"/>
                </a:lnTo>
                <a:lnTo>
                  <a:pt x="1182497" y="2031314"/>
                </a:lnTo>
                <a:lnTo>
                  <a:pt x="1182497" y="2030491"/>
                </a:lnTo>
                <a:close/>
              </a:path>
              <a:path w="1801494" h="3059429">
                <a:moveTo>
                  <a:pt x="1165987" y="1980385"/>
                </a:moveTo>
                <a:lnTo>
                  <a:pt x="1165098" y="1980385"/>
                </a:lnTo>
                <a:lnTo>
                  <a:pt x="1165098" y="1982028"/>
                </a:lnTo>
                <a:lnTo>
                  <a:pt x="1165987" y="1982028"/>
                </a:lnTo>
                <a:lnTo>
                  <a:pt x="1166749" y="1981208"/>
                </a:lnTo>
                <a:lnTo>
                  <a:pt x="1165987" y="1980385"/>
                </a:lnTo>
                <a:close/>
              </a:path>
              <a:path w="1801494" h="3059429">
                <a:moveTo>
                  <a:pt x="868045" y="1393913"/>
                </a:moveTo>
                <a:lnTo>
                  <a:pt x="867283" y="1393913"/>
                </a:lnTo>
                <a:lnTo>
                  <a:pt x="866394" y="1398016"/>
                </a:lnTo>
                <a:lnTo>
                  <a:pt x="865632" y="1402118"/>
                </a:lnTo>
                <a:lnTo>
                  <a:pt x="865632" y="1406232"/>
                </a:lnTo>
                <a:lnTo>
                  <a:pt x="868934" y="1403769"/>
                </a:lnTo>
                <a:lnTo>
                  <a:pt x="872236" y="1400479"/>
                </a:lnTo>
                <a:lnTo>
                  <a:pt x="876661" y="1400479"/>
                </a:lnTo>
                <a:lnTo>
                  <a:pt x="878760" y="1397991"/>
                </a:lnTo>
                <a:lnTo>
                  <a:pt x="879367" y="1394726"/>
                </a:lnTo>
                <a:lnTo>
                  <a:pt x="868045" y="1394726"/>
                </a:lnTo>
                <a:lnTo>
                  <a:pt x="868045" y="1393913"/>
                </a:lnTo>
                <a:close/>
              </a:path>
              <a:path w="1801494" h="3059429">
                <a:moveTo>
                  <a:pt x="876661" y="1400479"/>
                </a:moveTo>
                <a:lnTo>
                  <a:pt x="872236" y="1400479"/>
                </a:lnTo>
                <a:lnTo>
                  <a:pt x="872998" y="1402118"/>
                </a:lnTo>
                <a:lnTo>
                  <a:pt x="872998" y="1402943"/>
                </a:lnTo>
                <a:lnTo>
                  <a:pt x="873887" y="1403769"/>
                </a:lnTo>
                <a:lnTo>
                  <a:pt x="876661" y="1400479"/>
                </a:lnTo>
                <a:close/>
              </a:path>
              <a:path w="1801494" h="3059429">
                <a:moveTo>
                  <a:pt x="868045" y="1378305"/>
                </a:moveTo>
                <a:lnTo>
                  <a:pt x="867283" y="1379131"/>
                </a:lnTo>
                <a:lnTo>
                  <a:pt x="866394" y="1379943"/>
                </a:lnTo>
                <a:lnTo>
                  <a:pt x="863219" y="1379943"/>
                </a:lnTo>
                <a:lnTo>
                  <a:pt x="862330" y="1380769"/>
                </a:lnTo>
                <a:lnTo>
                  <a:pt x="863981" y="1384871"/>
                </a:lnTo>
                <a:lnTo>
                  <a:pt x="866394" y="1389811"/>
                </a:lnTo>
                <a:lnTo>
                  <a:pt x="868934" y="1394726"/>
                </a:lnTo>
                <a:lnTo>
                  <a:pt x="879367" y="1394726"/>
                </a:lnTo>
                <a:lnTo>
                  <a:pt x="879633" y="1393296"/>
                </a:lnTo>
                <a:lnTo>
                  <a:pt x="876173" y="1388293"/>
                </a:lnTo>
                <a:lnTo>
                  <a:pt x="868045" y="1381594"/>
                </a:lnTo>
                <a:lnTo>
                  <a:pt x="868045" y="1380769"/>
                </a:lnTo>
                <a:lnTo>
                  <a:pt x="868934" y="1380769"/>
                </a:lnTo>
                <a:lnTo>
                  <a:pt x="868934" y="1379131"/>
                </a:lnTo>
                <a:lnTo>
                  <a:pt x="868045" y="1379131"/>
                </a:lnTo>
                <a:lnTo>
                  <a:pt x="868045" y="1378305"/>
                </a:lnTo>
                <a:close/>
              </a:path>
              <a:path w="1801494" h="3059429">
                <a:moveTo>
                  <a:pt x="865632" y="1379131"/>
                </a:moveTo>
                <a:lnTo>
                  <a:pt x="864743" y="1379943"/>
                </a:lnTo>
                <a:lnTo>
                  <a:pt x="866394" y="1379943"/>
                </a:lnTo>
                <a:lnTo>
                  <a:pt x="865632" y="1379131"/>
                </a:lnTo>
                <a:close/>
              </a:path>
              <a:path w="1801494" h="3059429">
                <a:moveTo>
                  <a:pt x="383413" y="666978"/>
                </a:moveTo>
                <a:lnTo>
                  <a:pt x="382067" y="674860"/>
                </a:lnTo>
                <a:lnTo>
                  <a:pt x="380650" y="682586"/>
                </a:lnTo>
                <a:lnTo>
                  <a:pt x="379376" y="690313"/>
                </a:lnTo>
                <a:lnTo>
                  <a:pt x="378460" y="698195"/>
                </a:lnTo>
                <a:lnTo>
                  <a:pt x="378460" y="699833"/>
                </a:lnTo>
                <a:lnTo>
                  <a:pt x="381762" y="701471"/>
                </a:lnTo>
                <a:lnTo>
                  <a:pt x="385064" y="703935"/>
                </a:lnTo>
                <a:lnTo>
                  <a:pt x="386151" y="694018"/>
                </a:lnTo>
                <a:lnTo>
                  <a:pt x="387000" y="684945"/>
                </a:lnTo>
                <a:lnTo>
                  <a:pt x="387821" y="674860"/>
                </a:lnTo>
                <a:lnTo>
                  <a:pt x="388366" y="667804"/>
                </a:lnTo>
                <a:lnTo>
                  <a:pt x="385064" y="667804"/>
                </a:lnTo>
                <a:lnTo>
                  <a:pt x="383413" y="666978"/>
                </a:lnTo>
                <a:close/>
              </a:path>
              <a:path w="1801494" h="3059429">
                <a:moveTo>
                  <a:pt x="286258" y="1002106"/>
                </a:moveTo>
                <a:lnTo>
                  <a:pt x="285496" y="1002106"/>
                </a:lnTo>
                <a:lnTo>
                  <a:pt x="285496" y="1003744"/>
                </a:lnTo>
                <a:lnTo>
                  <a:pt x="287147" y="1002931"/>
                </a:lnTo>
                <a:lnTo>
                  <a:pt x="286258" y="1002106"/>
                </a:lnTo>
                <a:close/>
              </a:path>
              <a:path w="1801494" h="3059429">
                <a:moveTo>
                  <a:pt x="218821" y="764717"/>
                </a:moveTo>
                <a:lnTo>
                  <a:pt x="216408" y="768832"/>
                </a:lnTo>
                <a:lnTo>
                  <a:pt x="213106" y="772934"/>
                </a:lnTo>
                <a:lnTo>
                  <a:pt x="213106" y="778687"/>
                </a:lnTo>
                <a:lnTo>
                  <a:pt x="218059" y="781151"/>
                </a:lnTo>
                <a:lnTo>
                  <a:pt x="222123" y="784440"/>
                </a:lnTo>
                <a:lnTo>
                  <a:pt x="222789" y="778687"/>
                </a:lnTo>
                <a:lnTo>
                  <a:pt x="222885" y="767194"/>
                </a:lnTo>
                <a:lnTo>
                  <a:pt x="221234" y="766368"/>
                </a:lnTo>
                <a:lnTo>
                  <a:pt x="220472" y="765543"/>
                </a:lnTo>
                <a:lnTo>
                  <a:pt x="218821" y="764717"/>
                </a:lnTo>
                <a:close/>
              </a:path>
              <a:path w="1801494" h="3059429">
                <a:moveTo>
                  <a:pt x="1277874" y="1079322"/>
                </a:moveTo>
                <a:lnTo>
                  <a:pt x="1277112" y="1083424"/>
                </a:lnTo>
                <a:lnTo>
                  <a:pt x="1276223" y="1085075"/>
                </a:lnTo>
                <a:lnTo>
                  <a:pt x="1277112" y="1086713"/>
                </a:lnTo>
                <a:lnTo>
                  <a:pt x="1280414" y="1093279"/>
                </a:lnTo>
                <a:lnTo>
                  <a:pt x="1282827" y="1096568"/>
                </a:lnTo>
                <a:lnTo>
                  <a:pt x="1286891" y="1094917"/>
                </a:lnTo>
                <a:lnTo>
                  <a:pt x="1286129" y="1091641"/>
                </a:lnTo>
                <a:lnTo>
                  <a:pt x="1285240" y="1087526"/>
                </a:lnTo>
                <a:lnTo>
                  <a:pt x="1283716" y="1084249"/>
                </a:lnTo>
                <a:lnTo>
                  <a:pt x="1282827" y="1081786"/>
                </a:lnTo>
                <a:lnTo>
                  <a:pt x="1281176" y="1081786"/>
                </a:lnTo>
                <a:lnTo>
                  <a:pt x="1277874" y="1079322"/>
                </a:lnTo>
                <a:close/>
              </a:path>
              <a:path w="1801494" h="3059429">
                <a:moveTo>
                  <a:pt x="143129" y="930643"/>
                </a:moveTo>
                <a:lnTo>
                  <a:pt x="140716" y="935570"/>
                </a:lnTo>
                <a:lnTo>
                  <a:pt x="138176" y="939685"/>
                </a:lnTo>
                <a:lnTo>
                  <a:pt x="136525" y="944613"/>
                </a:lnTo>
                <a:lnTo>
                  <a:pt x="136525" y="945426"/>
                </a:lnTo>
                <a:lnTo>
                  <a:pt x="139065" y="947889"/>
                </a:lnTo>
                <a:lnTo>
                  <a:pt x="139827" y="949540"/>
                </a:lnTo>
                <a:lnTo>
                  <a:pt x="141478" y="947889"/>
                </a:lnTo>
                <a:lnTo>
                  <a:pt x="144780" y="947077"/>
                </a:lnTo>
                <a:lnTo>
                  <a:pt x="144780" y="945426"/>
                </a:lnTo>
                <a:lnTo>
                  <a:pt x="146431" y="936396"/>
                </a:lnTo>
                <a:lnTo>
                  <a:pt x="146431" y="932294"/>
                </a:lnTo>
                <a:lnTo>
                  <a:pt x="145542" y="931468"/>
                </a:lnTo>
                <a:lnTo>
                  <a:pt x="143891" y="931468"/>
                </a:lnTo>
                <a:lnTo>
                  <a:pt x="143129" y="930643"/>
                </a:lnTo>
                <a:close/>
              </a:path>
              <a:path w="1801494" h="3059429">
                <a:moveTo>
                  <a:pt x="193294" y="898613"/>
                </a:moveTo>
                <a:lnTo>
                  <a:pt x="186690" y="902716"/>
                </a:lnTo>
                <a:lnTo>
                  <a:pt x="189992" y="910932"/>
                </a:lnTo>
                <a:lnTo>
                  <a:pt x="191643" y="905179"/>
                </a:lnTo>
                <a:lnTo>
                  <a:pt x="192532" y="901903"/>
                </a:lnTo>
                <a:lnTo>
                  <a:pt x="193294" y="898613"/>
                </a:lnTo>
                <a:close/>
              </a:path>
              <a:path w="1801494" h="3059429">
                <a:moveTo>
                  <a:pt x="196596" y="879716"/>
                </a:moveTo>
                <a:lnTo>
                  <a:pt x="195834" y="887107"/>
                </a:lnTo>
                <a:lnTo>
                  <a:pt x="194183" y="892860"/>
                </a:lnTo>
                <a:lnTo>
                  <a:pt x="193294" y="898613"/>
                </a:lnTo>
                <a:lnTo>
                  <a:pt x="201549" y="897788"/>
                </a:lnTo>
                <a:lnTo>
                  <a:pt x="200660" y="889571"/>
                </a:lnTo>
                <a:lnTo>
                  <a:pt x="203200" y="884643"/>
                </a:lnTo>
                <a:lnTo>
                  <a:pt x="203962" y="883831"/>
                </a:lnTo>
                <a:lnTo>
                  <a:pt x="199898" y="882180"/>
                </a:lnTo>
                <a:lnTo>
                  <a:pt x="196596" y="879716"/>
                </a:lnTo>
                <a:close/>
              </a:path>
              <a:path w="1801494" h="3059429">
                <a:moveTo>
                  <a:pt x="180213" y="1016889"/>
                </a:moveTo>
                <a:lnTo>
                  <a:pt x="177673" y="1016889"/>
                </a:lnTo>
                <a:lnTo>
                  <a:pt x="178562" y="1017714"/>
                </a:lnTo>
                <a:lnTo>
                  <a:pt x="179324" y="1017714"/>
                </a:lnTo>
                <a:lnTo>
                  <a:pt x="180213" y="1018540"/>
                </a:lnTo>
                <a:lnTo>
                  <a:pt x="180213" y="1016889"/>
                </a:lnTo>
                <a:close/>
              </a:path>
              <a:path w="1801494" h="3059429">
                <a:moveTo>
                  <a:pt x="176911" y="1016063"/>
                </a:moveTo>
                <a:lnTo>
                  <a:pt x="176911" y="1016889"/>
                </a:lnTo>
                <a:lnTo>
                  <a:pt x="177673" y="1016889"/>
                </a:lnTo>
                <a:lnTo>
                  <a:pt x="176911" y="1016063"/>
                </a:lnTo>
                <a:close/>
              </a:path>
              <a:path w="1801494" h="3059429">
                <a:moveTo>
                  <a:pt x="180213" y="999642"/>
                </a:moveTo>
                <a:lnTo>
                  <a:pt x="176911" y="1002931"/>
                </a:lnTo>
                <a:lnTo>
                  <a:pt x="172720" y="1007033"/>
                </a:lnTo>
                <a:lnTo>
                  <a:pt x="169418" y="1010323"/>
                </a:lnTo>
                <a:lnTo>
                  <a:pt x="171958" y="1012786"/>
                </a:lnTo>
                <a:lnTo>
                  <a:pt x="174371" y="1014425"/>
                </a:lnTo>
                <a:lnTo>
                  <a:pt x="176911" y="1016063"/>
                </a:lnTo>
                <a:lnTo>
                  <a:pt x="180213" y="1006221"/>
                </a:lnTo>
                <a:lnTo>
                  <a:pt x="181737" y="1001280"/>
                </a:lnTo>
                <a:lnTo>
                  <a:pt x="180213" y="999642"/>
                </a:lnTo>
                <a:close/>
              </a:path>
              <a:path w="1801494" h="3059429">
                <a:moveTo>
                  <a:pt x="157988" y="1085888"/>
                </a:moveTo>
                <a:lnTo>
                  <a:pt x="155448" y="1089990"/>
                </a:lnTo>
                <a:lnTo>
                  <a:pt x="152146" y="1098207"/>
                </a:lnTo>
                <a:lnTo>
                  <a:pt x="153797" y="1099032"/>
                </a:lnTo>
                <a:lnTo>
                  <a:pt x="155448" y="1100670"/>
                </a:lnTo>
                <a:lnTo>
                  <a:pt x="156337" y="1100670"/>
                </a:lnTo>
                <a:lnTo>
                  <a:pt x="157099" y="1099858"/>
                </a:lnTo>
                <a:lnTo>
                  <a:pt x="157988" y="1099858"/>
                </a:lnTo>
                <a:lnTo>
                  <a:pt x="159639" y="1096568"/>
                </a:lnTo>
                <a:lnTo>
                  <a:pt x="161163" y="1093279"/>
                </a:lnTo>
                <a:lnTo>
                  <a:pt x="163703" y="1089177"/>
                </a:lnTo>
                <a:lnTo>
                  <a:pt x="161163" y="1088351"/>
                </a:lnTo>
                <a:lnTo>
                  <a:pt x="159639" y="1086713"/>
                </a:lnTo>
                <a:lnTo>
                  <a:pt x="157988" y="1085888"/>
                </a:lnTo>
                <a:close/>
              </a:path>
              <a:path w="1801494" h="3059429">
                <a:moveTo>
                  <a:pt x="425323" y="846861"/>
                </a:moveTo>
                <a:lnTo>
                  <a:pt x="425323" y="853440"/>
                </a:lnTo>
                <a:lnTo>
                  <a:pt x="426212" y="860005"/>
                </a:lnTo>
                <a:lnTo>
                  <a:pt x="427863" y="866571"/>
                </a:lnTo>
                <a:lnTo>
                  <a:pt x="431966" y="857484"/>
                </a:lnTo>
                <a:lnTo>
                  <a:pt x="433070" y="852401"/>
                </a:lnTo>
                <a:lnTo>
                  <a:pt x="430934" y="849476"/>
                </a:lnTo>
                <a:lnTo>
                  <a:pt x="425323" y="846861"/>
                </a:lnTo>
                <a:close/>
              </a:path>
              <a:path w="1801494" h="3059429">
                <a:moveTo>
                  <a:pt x="979170" y="785266"/>
                </a:moveTo>
                <a:lnTo>
                  <a:pt x="973972" y="789678"/>
                </a:lnTo>
                <a:lnTo>
                  <a:pt x="972073" y="794091"/>
                </a:lnTo>
                <a:lnTo>
                  <a:pt x="973722" y="800045"/>
                </a:lnTo>
                <a:lnTo>
                  <a:pt x="979170" y="809078"/>
                </a:lnTo>
                <a:lnTo>
                  <a:pt x="979170" y="785266"/>
                </a:lnTo>
                <a:close/>
              </a:path>
              <a:path w="1801494" h="3059429">
                <a:moveTo>
                  <a:pt x="440182" y="791832"/>
                </a:moveTo>
                <a:lnTo>
                  <a:pt x="440182" y="815657"/>
                </a:lnTo>
                <a:lnTo>
                  <a:pt x="445146" y="810202"/>
                </a:lnTo>
                <a:lnTo>
                  <a:pt x="446659" y="804668"/>
                </a:lnTo>
                <a:lnTo>
                  <a:pt x="444932" y="798673"/>
                </a:lnTo>
                <a:lnTo>
                  <a:pt x="440182" y="791832"/>
                </a:lnTo>
                <a:close/>
              </a:path>
              <a:path w="1801494" h="3059429">
                <a:moveTo>
                  <a:pt x="1209548" y="1304378"/>
                </a:moveTo>
                <a:lnTo>
                  <a:pt x="1209548" y="1308481"/>
                </a:lnTo>
                <a:lnTo>
                  <a:pt x="1207897" y="1313421"/>
                </a:lnTo>
                <a:lnTo>
                  <a:pt x="1209548" y="1316697"/>
                </a:lnTo>
                <a:lnTo>
                  <a:pt x="1210437" y="1319161"/>
                </a:lnTo>
                <a:lnTo>
                  <a:pt x="1216152" y="1319161"/>
                </a:lnTo>
                <a:lnTo>
                  <a:pt x="1219454" y="1319987"/>
                </a:lnTo>
                <a:lnTo>
                  <a:pt x="1219454" y="1318348"/>
                </a:lnTo>
                <a:lnTo>
                  <a:pt x="1216152" y="1313421"/>
                </a:lnTo>
                <a:lnTo>
                  <a:pt x="1212850" y="1309306"/>
                </a:lnTo>
                <a:lnTo>
                  <a:pt x="1209548" y="1304378"/>
                </a:lnTo>
                <a:close/>
              </a:path>
              <a:path w="1801494" h="3059429">
                <a:moveTo>
                  <a:pt x="1207135" y="1300276"/>
                </a:moveTo>
                <a:lnTo>
                  <a:pt x="1206246" y="1300276"/>
                </a:lnTo>
                <a:lnTo>
                  <a:pt x="1205484" y="1301089"/>
                </a:lnTo>
                <a:lnTo>
                  <a:pt x="1206246" y="1301915"/>
                </a:lnTo>
                <a:lnTo>
                  <a:pt x="1207897" y="1303566"/>
                </a:lnTo>
                <a:lnTo>
                  <a:pt x="1208786" y="1304378"/>
                </a:lnTo>
                <a:lnTo>
                  <a:pt x="1207897" y="1302740"/>
                </a:lnTo>
                <a:lnTo>
                  <a:pt x="1207897" y="1301915"/>
                </a:lnTo>
                <a:lnTo>
                  <a:pt x="1207135" y="1300276"/>
                </a:lnTo>
                <a:close/>
              </a:path>
              <a:path w="1801494" h="3059429">
                <a:moveTo>
                  <a:pt x="1208786" y="1303566"/>
                </a:moveTo>
                <a:lnTo>
                  <a:pt x="1208786" y="1304378"/>
                </a:lnTo>
                <a:lnTo>
                  <a:pt x="1209548" y="1304378"/>
                </a:lnTo>
                <a:lnTo>
                  <a:pt x="1208786" y="1303566"/>
                </a:lnTo>
                <a:close/>
              </a:path>
              <a:path w="1801494" h="3059429">
                <a:moveTo>
                  <a:pt x="1188212" y="1497406"/>
                </a:moveTo>
                <a:lnTo>
                  <a:pt x="1181608" y="1504797"/>
                </a:lnTo>
                <a:lnTo>
                  <a:pt x="1180846" y="1510550"/>
                </a:lnTo>
                <a:lnTo>
                  <a:pt x="1185672" y="1517129"/>
                </a:lnTo>
                <a:lnTo>
                  <a:pt x="1190122" y="1512659"/>
                </a:lnTo>
                <a:lnTo>
                  <a:pt x="1190323" y="1507882"/>
                </a:lnTo>
                <a:lnTo>
                  <a:pt x="1188833" y="1502797"/>
                </a:lnTo>
                <a:lnTo>
                  <a:pt x="1188212" y="1497406"/>
                </a:lnTo>
                <a:close/>
              </a:path>
              <a:path w="1801494" h="3059429">
                <a:moveTo>
                  <a:pt x="1009650" y="1102321"/>
                </a:moveTo>
                <a:lnTo>
                  <a:pt x="1008761" y="1102321"/>
                </a:lnTo>
                <a:lnTo>
                  <a:pt x="1008761" y="1103134"/>
                </a:lnTo>
                <a:lnTo>
                  <a:pt x="1007999" y="1103134"/>
                </a:lnTo>
                <a:lnTo>
                  <a:pt x="1007999" y="1104785"/>
                </a:lnTo>
                <a:lnTo>
                  <a:pt x="1008761" y="1106424"/>
                </a:lnTo>
                <a:lnTo>
                  <a:pt x="1009650" y="1108075"/>
                </a:lnTo>
                <a:lnTo>
                  <a:pt x="1009650" y="1102321"/>
                </a:lnTo>
                <a:close/>
              </a:path>
              <a:path w="1801494" h="3059429">
                <a:moveTo>
                  <a:pt x="1159383" y="1959028"/>
                </a:moveTo>
                <a:lnTo>
                  <a:pt x="1158621" y="1959028"/>
                </a:lnTo>
                <a:lnTo>
                  <a:pt x="1158621" y="1962317"/>
                </a:lnTo>
                <a:lnTo>
                  <a:pt x="1159383" y="1961494"/>
                </a:lnTo>
                <a:lnTo>
                  <a:pt x="1160272" y="1960675"/>
                </a:lnTo>
                <a:lnTo>
                  <a:pt x="1161034" y="1960675"/>
                </a:lnTo>
                <a:lnTo>
                  <a:pt x="1160272" y="1959852"/>
                </a:lnTo>
                <a:lnTo>
                  <a:pt x="1159383" y="1959028"/>
                </a:lnTo>
                <a:close/>
              </a:path>
              <a:path w="1801494" h="3059429">
                <a:moveTo>
                  <a:pt x="130810" y="735977"/>
                </a:moveTo>
                <a:lnTo>
                  <a:pt x="128270" y="737616"/>
                </a:lnTo>
                <a:lnTo>
                  <a:pt x="125857" y="740079"/>
                </a:lnTo>
                <a:lnTo>
                  <a:pt x="122555" y="742543"/>
                </a:lnTo>
                <a:lnTo>
                  <a:pt x="124968" y="744194"/>
                </a:lnTo>
                <a:lnTo>
                  <a:pt x="126619" y="745832"/>
                </a:lnTo>
                <a:lnTo>
                  <a:pt x="129921" y="748296"/>
                </a:lnTo>
                <a:lnTo>
                  <a:pt x="129921" y="743369"/>
                </a:lnTo>
                <a:lnTo>
                  <a:pt x="130810" y="740079"/>
                </a:lnTo>
                <a:lnTo>
                  <a:pt x="130810" y="735977"/>
                </a:lnTo>
                <a:close/>
              </a:path>
              <a:path w="1801494" h="3059429">
                <a:moveTo>
                  <a:pt x="901827" y="765543"/>
                </a:moveTo>
                <a:lnTo>
                  <a:pt x="898525" y="766368"/>
                </a:lnTo>
                <a:lnTo>
                  <a:pt x="895223" y="768007"/>
                </a:lnTo>
                <a:lnTo>
                  <a:pt x="896874" y="771296"/>
                </a:lnTo>
                <a:lnTo>
                  <a:pt x="897763" y="774585"/>
                </a:lnTo>
                <a:lnTo>
                  <a:pt x="899414" y="778687"/>
                </a:lnTo>
                <a:lnTo>
                  <a:pt x="900176" y="774585"/>
                </a:lnTo>
                <a:lnTo>
                  <a:pt x="901065" y="770470"/>
                </a:lnTo>
                <a:lnTo>
                  <a:pt x="901827" y="765543"/>
                </a:lnTo>
                <a:close/>
              </a:path>
              <a:path w="1801494" h="3059429">
                <a:moveTo>
                  <a:pt x="896112" y="671080"/>
                </a:moveTo>
                <a:lnTo>
                  <a:pt x="894461" y="671906"/>
                </a:lnTo>
                <a:lnTo>
                  <a:pt x="893572" y="672731"/>
                </a:lnTo>
                <a:lnTo>
                  <a:pt x="891921" y="674370"/>
                </a:lnTo>
                <a:lnTo>
                  <a:pt x="895223" y="678472"/>
                </a:lnTo>
                <a:lnTo>
                  <a:pt x="897763" y="681761"/>
                </a:lnTo>
                <a:lnTo>
                  <a:pt x="901065" y="685863"/>
                </a:lnTo>
                <a:lnTo>
                  <a:pt x="901827" y="685050"/>
                </a:lnTo>
                <a:lnTo>
                  <a:pt x="903478" y="684225"/>
                </a:lnTo>
                <a:lnTo>
                  <a:pt x="904240" y="683412"/>
                </a:lnTo>
                <a:lnTo>
                  <a:pt x="901827" y="678472"/>
                </a:lnTo>
                <a:lnTo>
                  <a:pt x="898525" y="675195"/>
                </a:lnTo>
                <a:lnTo>
                  <a:pt x="896112" y="671080"/>
                </a:lnTo>
                <a:close/>
              </a:path>
              <a:path w="1801494" h="3059429">
                <a:moveTo>
                  <a:pt x="1096899" y="1613230"/>
                </a:moveTo>
                <a:lnTo>
                  <a:pt x="1100201" y="1618157"/>
                </a:lnTo>
                <a:lnTo>
                  <a:pt x="1100963" y="1623072"/>
                </a:lnTo>
                <a:lnTo>
                  <a:pt x="1103503" y="1623898"/>
                </a:lnTo>
                <a:lnTo>
                  <a:pt x="1105916" y="1624723"/>
                </a:lnTo>
                <a:lnTo>
                  <a:pt x="1109980" y="1621434"/>
                </a:lnTo>
                <a:lnTo>
                  <a:pt x="1115822" y="1619796"/>
                </a:lnTo>
                <a:lnTo>
                  <a:pt x="1108329" y="1617332"/>
                </a:lnTo>
                <a:lnTo>
                  <a:pt x="1103503" y="1615681"/>
                </a:lnTo>
                <a:lnTo>
                  <a:pt x="1096899" y="1613230"/>
                </a:lnTo>
                <a:close/>
              </a:path>
              <a:path w="1801494" h="3059429">
                <a:moveTo>
                  <a:pt x="270637" y="850150"/>
                </a:moveTo>
                <a:lnTo>
                  <a:pt x="261620" y="850963"/>
                </a:lnTo>
                <a:lnTo>
                  <a:pt x="259969" y="856716"/>
                </a:lnTo>
                <a:lnTo>
                  <a:pt x="263271" y="864120"/>
                </a:lnTo>
                <a:lnTo>
                  <a:pt x="265684" y="859180"/>
                </a:lnTo>
                <a:lnTo>
                  <a:pt x="268224" y="855078"/>
                </a:lnTo>
                <a:lnTo>
                  <a:pt x="270637" y="850150"/>
                </a:lnTo>
                <a:close/>
              </a:path>
              <a:path w="1801494" h="3059429">
                <a:moveTo>
                  <a:pt x="898525" y="704761"/>
                </a:moveTo>
                <a:lnTo>
                  <a:pt x="893572" y="705586"/>
                </a:lnTo>
                <a:lnTo>
                  <a:pt x="886968" y="709688"/>
                </a:lnTo>
                <a:lnTo>
                  <a:pt x="891159" y="711327"/>
                </a:lnTo>
                <a:lnTo>
                  <a:pt x="895223" y="712978"/>
                </a:lnTo>
                <a:lnTo>
                  <a:pt x="901827" y="716267"/>
                </a:lnTo>
                <a:lnTo>
                  <a:pt x="898525" y="704761"/>
                </a:lnTo>
                <a:close/>
              </a:path>
              <a:path w="1801494" h="3059429">
                <a:moveTo>
                  <a:pt x="940562" y="1457159"/>
                </a:moveTo>
                <a:lnTo>
                  <a:pt x="941324" y="1462913"/>
                </a:lnTo>
                <a:lnTo>
                  <a:pt x="942975" y="1471942"/>
                </a:lnTo>
                <a:lnTo>
                  <a:pt x="945388" y="1471942"/>
                </a:lnTo>
                <a:lnTo>
                  <a:pt x="946277" y="1471117"/>
                </a:lnTo>
                <a:lnTo>
                  <a:pt x="947928" y="1462087"/>
                </a:lnTo>
                <a:lnTo>
                  <a:pt x="940562" y="1457159"/>
                </a:lnTo>
                <a:close/>
              </a:path>
              <a:path w="1801494" h="3059429">
                <a:moveTo>
                  <a:pt x="859028" y="578269"/>
                </a:moveTo>
                <a:lnTo>
                  <a:pt x="858266" y="580732"/>
                </a:lnTo>
                <a:lnTo>
                  <a:pt x="856615" y="583196"/>
                </a:lnTo>
                <a:lnTo>
                  <a:pt x="856615" y="588124"/>
                </a:lnTo>
                <a:lnTo>
                  <a:pt x="857377" y="590588"/>
                </a:lnTo>
                <a:lnTo>
                  <a:pt x="857377" y="592226"/>
                </a:lnTo>
                <a:lnTo>
                  <a:pt x="858266" y="590588"/>
                </a:lnTo>
                <a:lnTo>
                  <a:pt x="859917" y="590588"/>
                </a:lnTo>
                <a:lnTo>
                  <a:pt x="859917" y="588949"/>
                </a:lnTo>
                <a:lnTo>
                  <a:pt x="862330" y="588949"/>
                </a:lnTo>
                <a:lnTo>
                  <a:pt x="863219" y="588124"/>
                </a:lnTo>
                <a:lnTo>
                  <a:pt x="863981" y="587298"/>
                </a:lnTo>
                <a:lnTo>
                  <a:pt x="863219" y="586486"/>
                </a:lnTo>
                <a:lnTo>
                  <a:pt x="862330" y="585660"/>
                </a:lnTo>
                <a:lnTo>
                  <a:pt x="861568" y="585660"/>
                </a:lnTo>
                <a:lnTo>
                  <a:pt x="861568" y="583196"/>
                </a:lnTo>
                <a:lnTo>
                  <a:pt x="862330" y="580732"/>
                </a:lnTo>
                <a:lnTo>
                  <a:pt x="862330" y="579094"/>
                </a:lnTo>
                <a:lnTo>
                  <a:pt x="859028" y="578269"/>
                </a:lnTo>
                <a:close/>
              </a:path>
              <a:path w="1801494" h="3059429">
                <a:moveTo>
                  <a:pt x="862330" y="588949"/>
                </a:moveTo>
                <a:lnTo>
                  <a:pt x="860679" y="588949"/>
                </a:lnTo>
                <a:lnTo>
                  <a:pt x="861568" y="589762"/>
                </a:lnTo>
                <a:lnTo>
                  <a:pt x="862330" y="588949"/>
                </a:lnTo>
                <a:close/>
              </a:path>
              <a:path w="1801494" h="3059429">
                <a:moveTo>
                  <a:pt x="1092708" y="1306842"/>
                </a:moveTo>
                <a:lnTo>
                  <a:pt x="1090295" y="1310957"/>
                </a:lnTo>
                <a:lnTo>
                  <a:pt x="1088644" y="1315059"/>
                </a:lnTo>
                <a:lnTo>
                  <a:pt x="1086104" y="1318348"/>
                </a:lnTo>
                <a:lnTo>
                  <a:pt x="1087755" y="1319161"/>
                </a:lnTo>
                <a:lnTo>
                  <a:pt x="1088644" y="1319987"/>
                </a:lnTo>
                <a:lnTo>
                  <a:pt x="1090295" y="1320812"/>
                </a:lnTo>
                <a:lnTo>
                  <a:pt x="1092708" y="1316697"/>
                </a:lnTo>
                <a:lnTo>
                  <a:pt x="1094359" y="1313421"/>
                </a:lnTo>
                <a:lnTo>
                  <a:pt x="1096899" y="1309306"/>
                </a:lnTo>
                <a:lnTo>
                  <a:pt x="1095248" y="1308481"/>
                </a:lnTo>
                <a:lnTo>
                  <a:pt x="1094359" y="1307668"/>
                </a:lnTo>
                <a:lnTo>
                  <a:pt x="1092708" y="1306842"/>
                </a:lnTo>
                <a:close/>
              </a:path>
              <a:path w="1801494" h="3059429">
                <a:moveTo>
                  <a:pt x="1103503" y="1485912"/>
                </a:moveTo>
                <a:lnTo>
                  <a:pt x="1101852" y="1488376"/>
                </a:lnTo>
                <a:lnTo>
                  <a:pt x="1100963" y="1490840"/>
                </a:lnTo>
                <a:lnTo>
                  <a:pt x="1099312" y="1492478"/>
                </a:lnTo>
                <a:lnTo>
                  <a:pt x="1099312" y="1494129"/>
                </a:lnTo>
                <a:lnTo>
                  <a:pt x="1100201" y="1496580"/>
                </a:lnTo>
                <a:lnTo>
                  <a:pt x="1100201" y="1498231"/>
                </a:lnTo>
                <a:lnTo>
                  <a:pt x="1106678" y="1496580"/>
                </a:lnTo>
                <a:lnTo>
                  <a:pt x="1105916" y="1494129"/>
                </a:lnTo>
                <a:lnTo>
                  <a:pt x="1103503" y="1485912"/>
                </a:lnTo>
                <a:close/>
              </a:path>
              <a:path w="1801494" h="3059429">
                <a:moveTo>
                  <a:pt x="161163" y="1052207"/>
                </a:moveTo>
                <a:lnTo>
                  <a:pt x="159639" y="1053033"/>
                </a:lnTo>
                <a:lnTo>
                  <a:pt x="157988" y="1053033"/>
                </a:lnTo>
                <a:lnTo>
                  <a:pt x="157099" y="1053858"/>
                </a:lnTo>
                <a:lnTo>
                  <a:pt x="157988" y="1057135"/>
                </a:lnTo>
                <a:lnTo>
                  <a:pt x="158750" y="1061250"/>
                </a:lnTo>
                <a:lnTo>
                  <a:pt x="159639" y="1064526"/>
                </a:lnTo>
                <a:lnTo>
                  <a:pt x="161163" y="1063713"/>
                </a:lnTo>
                <a:lnTo>
                  <a:pt x="162814" y="1063713"/>
                </a:lnTo>
                <a:lnTo>
                  <a:pt x="164465" y="1062888"/>
                </a:lnTo>
                <a:lnTo>
                  <a:pt x="163703" y="1059611"/>
                </a:lnTo>
                <a:lnTo>
                  <a:pt x="162052" y="1055497"/>
                </a:lnTo>
                <a:lnTo>
                  <a:pt x="161163" y="1052207"/>
                </a:lnTo>
                <a:close/>
              </a:path>
              <a:path w="1801494" h="3059429">
                <a:moveTo>
                  <a:pt x="868934" y="1370088"/>
                </a:moveTo>
                <a:lnTo>
                  <a:pt x="868934" y="1370914"/>
                </a:lnTo>
                <a:lnTo>
                  <a:pt x="870585" y="1371727"/>
                </a:lnTo>
                <a:lnTo>
                  <a:pt x="869696" y="1370914"/>
                </a:lnTo>
                <a:lnTo>
                  <a:pt x="868934" y="1370088"/>
                </a:lnTo>
                <a:close/>
              </a:path>
              <a:path w="1801494" h="3059429">
                <a:moveTo>
                  <a:pt x="1217041" y="1181989"/>
                </a:moveTo>
                <a:lnTo>
                  <a:pt x="1216152" y="1181989"/>
                </a:lnTo>
                <a:lnTo>
                  <a:pt x="1214501" y="1186103"/>
                </a:lnTo>
                <a:lnTo>
                  <a:pt x="1213739" y="1190205"/>
                </a:lnTo>
                <a:lnTo>
                  <a:pt x="1212088" y="1193495"/>
                </a:lnTo>
                <a:lnTo>
                  <a:pt x="1212850" y="1194320"/>
                </a:lnTo>
                <a:lnTo>
                  <a:pt x="1214501" y="1194320"/>
                </a:lnTo>
                <a:lnTo>
                  <a:pt x="1215390" y="1195133"/>
                </a:lnTo>
                <a:lnTo>
                  <a:pt x="1220343" y="1192669"/>
                </a:lnTo>
                <a:lnTo>
                  <a:pt x="1221994" y="1188567"/>
                </a:lnTo>
                <a:lnTo>
                  <a:pt x="1219454" y="1182814"/>
                </a:lnTo>
                <a:lnTo>
                  <a:pt x="1218692" y="1182814"/>
                </a:lnTo>
                <a:lnTo>
                  <a:pt x="1217041" y="1181989"/>
                </a:lnTo>
                <a:close/>
              </a:path>
              <a:path w="1801494" h="3059429">
                <a:moveTo>
                  <a:pt x="1217041" y="1439087"/>
                </a:moveTo>
                <a:lnTo>
                  <a:pt x="1214501" y="1441551"/>
                </a:lnTo>
                <a:lnTo>
                  <a:pt x="1211199" y="1443189"/>
                </a:lnTo>
                <a:lnTo>
                  <a:pt x="1211199" y="1447304"/>
                </a:lnTo>
                <a:lnTo>
                  <a:pt x="1214501" y="1448943"/>
                </a:lnTo>
                <a:lnTo>
                  <a:pt x="1216152" y="1450581"/>
                </a:lnTo>
                <a:lnTo>
                  <a:pt x="1216152" y="1449768"/>
                </a:lnTo>
                <a:lnTo>
                  <a:pt x="1217041" y="1449768"/>
                </a:lnTo>
                <a:lnTo>
                  <a:pt x="1217803" y="1448943"/>
                </a:lnTo>
                <a:lnTo>
                  <a:pt x="1217803" y="1446479"/>
                </a:lnTo>
                <a:lnTo>
                  <a:pt x="1218692" y="1444015"/>
                </a:lnTo>
                <a:lnTo>
                  <a:pt x="1218692" y="1440726"/>
                </a:lnTo>
                <a:lnTo>
                  <a:pt x="1217803" y="1439913"/>
                </a:lnTo>
                <a:lnTo>
                  <a:pt x="1217041" y="1439087"/>
                </a:lnTo>
                <a:close/>
              </a:path>
              <a:path w="1801494" h="3059429">
                <a:moveTo>
                  <a:pt x="1052449" y="1245235"/>
                </a:moveTo>
                <a:lnTo>
                  <a:pt x="1051560" y="1246060"/>
                </a:lnTo>
                <a:lnTo>
                  <a:pt x="1049909" y="1246886"/>
                </a:lnTo>
                <a:lnTo>
                  <a:pt x="1049147" y="1248524"/>
                </a:lnTo>
                <a:lnTo>
                  <a:pt x="1047496" y="1250175"/>
                </a:lnTo>
                <a:lnTo>
                  <a:pt x="1047496" y="1250988"/>
                </a:lnTo>
                <a:lnTo>
                  <a:pt x="1048258" y="1251813"/>
                </a:lnTo>
                <a:lnTo>
                  <a:pt x="1049147" y="1252626"/>
                </a:lnTo>
                <a:lnTo>
                  <a:pt x="1050798" y="1254277"/>
                </a:lnTo>
                <a:lnTo>
                  <a:pt x="1051560" y="1253451"/>
                </a:lnTo>
                <a:lnTo>
                  <a:pt x="1053211" y="1252626"/>
                </a:lnTo>
                <a:lnTo>
                  <a:pt x="1054862" y="1250988"/>
                </a:lnTo>
                <a:lnTo>
                  <a:pt x="1058164" y="1248524"/>
                </a:lnTo>
                <a:lnTo>
                  <a:pt x="1054862" y="1246886"/>
                </a:lnTo>
                <a:lnTo>
                  <a:pt x="1052449" y="1245235"/>
                </a:lnTo>
                <a:close/>
              </a:path>
              <a:path w="1801494" h="3059429">
                <a:moveTo>
                  <a:pt x="1147826" y="1696186"/>
                </a:moveTo>
                <a:lnTo>
                  <a:pt x="1146175" y="1696186"/>
                </a:lnTo>
                <a:lnTo>
                  <a:pt x="1145413" y="1697012"/>
                </a:lnTo>
                <a:lnTo>
                  <a:pt x="1144524" y="1697824"/>
                </a:lnTo>
                <a:lnTo>
                  <a:pt x="1147826" y="1701114"/>
                </a:lnTo>
                <a:lnTo>
                  <a:pt x="1150366" y="1705216"/>
                </a:lnTo>
                <a:lnTo>
                  <a:pt x="1153668" y="1708505"/>
                </a:lnTo>
                <a:lnTo>
                  <a:pt x="1156970" y="1705216"/>
                </a:lnTo>
                <a:lnTo>
                  <a:pt x="1158621" y="1704403"/>
                </a:lnTo>
                <a:lnTo>
                  <a:pt x="1155319" y="1701927"/>
                </a:lnTo>
                <a:lnTo>
                  <a:pt x="1151128" y="1698650"/>
                </a:lnTo>
                <a:lnTo>
                  <a:pt x="1147826" y="1696186"/>
                </a:lnTo>
                <a:close/>
              </a:path>
              <a:path w="1801494" h="3059429">
                <a:moveTo>
                  <a:pt x="902492" y="619340"/>
                </a:moveTo>
                <a:lnTo>
                  <a:pt x="896874" y="619340"/>
                </a:lnTo>
                <a:lnTo>
                  <a:pt x="896874" y="620166"/>
                </a:lnTo>
                <a:lnTo>
                  <a:pt x="897763" y="620979"/>
                </a:lnTo>
                <a:lnTo>
                  <a:pt x="897763" y="621804"/>
                </a:lnTo>
                <a:lnTo>
                  <a:pt x="899414" y="620979"/>
                </a:lnTo>
                <a:lnTo>
                  <a:pt x="901065" y="620979"/>
                </a:lnTo>
                <a:lnTo>
                  <a:pt x="902716" y="620166"/>
                </a:lnTo>
                <a:lnTo>
                  <a:pt x="902492" y="619340"/>
                </a:lnTo>
                <a:close/>
              </a:path>
              <a:path w="1801494" h="3059429">
                <a:moveTo>
                  <a:pt x="899414" y="611124"/>
                </a:moveTo>
                <a:lnTo>
                  <a:pt x="897763" y="611949"/>
                </a:lnTo>
                <a:lnTo>
                  <a:pt x="894461" y="612762"/>
                </a:lnTo>
                <a:lnTo>
                  <a:pt x="894461" y="614413"/>
                </a:lnTo>
                <a:lnTo>
                  <a:pt x="895223" y="615226"/>
                </a:lnTo>
                <a:lnTo>
                  <a:pt x="895223" y="616877"/>
                </a:lnTo>
                <a:lnTo>
                  <a:pt x="894461" y="617689"/>
                </a:lnTo>
                <a:lnTo>
                  <a:pt x="893572" y="617689"/>
                </a:lnTo>
                <a:lnTo>
                  <a:pt x="893572" y="618515"/>
                </a:lnTo>
                <a:lnTo>
                  <a:pt x="894461" y="620166"/>
                </a:lnTo>
                <a:lnTo>
                  <a:pt x="896112" y="620166"/>
                </a:lnTo>
                <a:lnTo>
                  <a:pt x="896112" y="619340"/>
                </a:lnTo>
                <a:lnTo>
                  <a:pt x="902492" y="619340"/>
                </a:lnTo>
                <a:lnTo>
                  <a:pt x="901827" y="616877"/>
                </a:lnTo>
                <a:lnTo>
                  <a:pt x="901065" y="613587"/>
                </a:lnTo>
                <a:lnTo>
                  <a:pt x="899414" y="611124"/>
                </a:lnTo>
                <a:close/>
              </a:path>
              <a:path w="1801494" h="3059429">
                <a:moveTo>
                  <a:pt x="194462" y="933932"/>
                </a:moveTo>
                <a:lnTo>
                  <a:pt x="186690" y="933932"/>
                </a:lnTo>
                <a:lnTo>
                  <a:pt x="194945" y="936396"/>
                </a:lnTo>
                <a:lnTo>
                  <a:pt x="194462" y="933932"/>
                </a:lnTo>
                <a:close/>
              </a:path>
              <a:path w="1801494" h="3059429">
                <a:moveTo>
                  <a:pt x="192532" y="924077"/>
                </a:moveTo>
                <a:lnTo>
                  <a:pt x="187579" y="928179"/>
                </a:lnTo>
                <a:lnTo>
                  <a:pt x="180975" y="933107"/>
                </a:lnTo>
                <a:lnTo>
                  <a:pt x="181737" y="933932"/>
                </a:lnTo>
                <a:lnTo>
                  <a:pt x="182626" y="934758"/>
                </a:lnTo>
                <a:lnTo>
                  <a:pt x="182626" y="935570"/>
                </a:lnTo>
                <a:lnTo>
                  <a:pt x="186690" y="933932"/>
                </a:lnTo>
                <a:lnTo>
                  <a:pt x="194462" y="933932"/>
                </a:lnTo>
                <a:lnTo>
                  <a:pt x="192532" y="924077"/>
                </a:lnTo>
                <a:close/>
              </a:path>
              <a:path w="1801494" h="3059429">
                <a:moveTo>
                  <a:pt x="0" y="996353"/>
                </a:moveTo>
                <a:lnTo>
                  <a:pt x="0" y="999642"/>
                </a:lnTo>
                <a:lnTo>
                  <a:pt x="762" y="999642"/>
                </a:lnTo>
                <a:lnTo>
                  <a:pt x="762" y="998004"/>
                </a:lnTo>
                <a:lnTo>
                  <a:pt x="0" y="996353"/>
                </a:lnTo>
                <a:close/>
              </a:path>
              <a:path w="1801494" h="3059429">
                <a:moveTo>
                  <a:pt x="815467" y="1394726"/>
                </a:moveTo>
                <a:lnTo>
                  <a:pt x="814578" y="1396377"/>
                </a:lnTo>
                <a:lnTo>
                  <a:pt x="813816" y="1398016"/>
                </a:lnTo>
                <a:lnTo>
                  <a:pt x="813816" y="1398841"/>
                </a:lnTo>
                <a:lnTo>
                  <a:pt x="812165" y="1398841"/>
                </a:lnTo>
                <a:lnTo>
                  <a:pt x="810514" y="1399667"/>
                </a:lnTo>
                <a:lnTo>
                  <a:pt x="809625" y="1402943"/>
                </a:lnTo>
                <a:lnTo>
                  <a:pt x="807974" y="1405407"/>
                </a:lnTo>
                <a:lnTo>
                  <a:pt x="807212" y="1408696"/>
                </a:lnTo>
                <a:lnTo>
                  <a:pt x="811276" y="1410335"/>
                </a:lnTo>
                <a:lnTo>
                  <a:pt x="813816" y="1411986"/>
                </a:lnTo>
                <a:lnTo>
                  <a:pt x="820420" y="1415275"/>
                </a:lnTo>
                <a:lnTo>
                  <a:pt x="818769" y="1410335"/>
                </a:lnTo>
                <a:lnTo>
                  <a:pt x="817880" y="1407058"/>
                </a:lnTo>
                <a:lnTo>
                  <a:pt x="817118" y="1403769"/>
                </a:lnTo>
                <a:lnTo>
                  <a:pt x="817880" y="1401305"/>
                </a:lnTo>
                <a:lnTo>
                  <a:pt x="819531" y="1399667"/>
                </a:lnTo>
                <a:lnTo>
                  <a:pt x="820420" y="1397203"/>
                </a:lnTo>
                <a:lnTo>
                  <a:pt x="815467" y="1394726"/>
                </a:lnTo>
                <a:close/>
              </a:path>
              <a:path w="1801494" h="3059429">
                <a:moveTo>
                  <a:pt x="382524" y="710514"/>
                </a:moveTo>
                <a:lnTo>
                  <a:pt x="376809" y="723658"/>
                </a:lnTo>
                <a:lnTo>
                  <a:pt x="382524" y="727760"/>
                </a:lnTo>
                <a:lnTo>
                  <a:pt x="382524" y="710514"/>
                </a:lnTo>
                <a:close/>
              </a:path>
              <a:path w="1801494" h="3059429">
                <a:moveTo>
                  <a:pt x="1092708" y="1179525"/>
                </a:moveTo>
                <a:lnTo>
                  <a:pt x="1089406" y="1179525"/>
                </a:lnTo>
                <a:lnTo>
                  <a:pt x="1088644" y="1184452"/>
                </a:lnTo>
                <a:lnTo>
                  <a:pt x="1087755" y="1189380"/>
                </a:lnTo>
                <a:lnTo>
                  <a:pt x="1086993" y="1194320"/>
                </a:lnTo>
                <a:lnTo>
                  <a:pt x="1091057" y="1194320"/>
                </a:lnTo>
                <a:lnTo>
                  <a:pt x="1091946" y="1189380"/>
                </a:lnTo>
                <a:lnTo>
                  <a:pt x="1091946" y="1184452"/>
                </a:lnTo>
                <a:lnTo>
                  <a:pt x="1092708" y="1179525"/>
                </a:lnTo>
                <a:close/>
              </a:path>
              <a:path w="1801494" h="3059429">
                <a:moveTo>
                  <a:pt x="910844" y="1483448"/>
                </a:moveTo>
                <a:lnTo>
                  <a:pt x="909193" y="1483448"/>
                </a:lnTo>
                <a:lnTo>
                  <a:pt x="907542" y="1486725"/>
                </a:lnTo>
                <a:lnTo>
                  <a:pt x="906780" y="1489189"/>
                </a:lnTo>
                <a:lnTo>
                  <a:pt x="905129" y="1492478"/>
                </a:lnTo>
                <a:lnTo>
                  <a:pt x="905891" y="1493304"/>
                </a:lnTo>
                <a:lnTo>
                  <a:pt x="907542" y="1494129"/>
                </a:lnTo>
                <a:lnTo>
                  <a:pt x="908431" y="1494942"/>
                </a:lnTo>
                <a:lnTo>
                  <a:pt x="913384" y="1485087"/>
                </a:lnTo>
                <a:lnTo>
                  <a:pt x="911733" y="1484261"/>
                </a:lnTo>
                <a:lnTo>
                  <a:pt x="910844" y="1483448"/>
                </a:lnTo>
                <a:close/>
              </a:path>
              <a:path w="1801494" h="3059429">
                <a:moveTo>
                  <a:pt x="492887" y="1075207"/>
                </a:moveTo>
                <a:lnTo>
                  <a:pt x="491998" y="1079322"/>
                </a:lnTo>
                <a:lnTo>
                  <a:pt x="491236" y="1082598"/>
                </a:lnTo>
                <a:lnTo>
                  <a:pt x="489585" y="1086713"/>
                </a:lnTo>
                <a:lnTo>
                  <a:pt x="492887" y="1086713"/>
                </a:lnTo>
                <a:lnTo>
                  <a:pt x="493649" y="1087526"/>
                </a:lnTo>
                <a:lnTo>
                  <a:pt x="494538" y="1084249"/>
                </a:lnTo>
                <a:lnTo>
                  <a:pt x="496189" y="1080135"/>
                </a:lnTo>
                <a:lnTo>
                  <a:pt x="496951" y="1076858"/>
                </a:lnTo>
                <a:lnTo>
                  <a:pt x="495300" y="1076032"/>
                </a:lnTo>
                <a:lnTo>
                  <a:pt x="493649" y="1076032"/>
                </a:lnTo>
                <a:lnTo>
                  <a:pt x="492887" y="1075207"/>
                </a:lnTo>
                <a:close/>
              </a:path>
              <a:path w="1801494" h="3059429">
                <a:moveTo>
                  <a:pt x="190881" y="740079"/>
                </a:moveTo>
                <a:lnTo>
                  <a:pt x="179324" y="740079"/>
                </a:lnTo>
                <a:lnTo>
                  <a:pt x="185928" y="746658"/>
                </a:lnTo>
                <a:lnTo>
                  <a:pt x="190881" y="740079"/>
                </a:lnTo>
                <a:close/>
              </a:path>
              <a:path w="1801494" h="3059429">
                <a:moveTo>
                  <a:pt x="1093597" y="1278915"/>
                </a:moveTo>
                <a:lnTo>
                  <a:pt x="1090295" y="1281379"/>
                </a:lnTo>
                <a:lnTo>
                  <a:pt x="1086993" y="1283017"/>
                </a:lnTo>
                <a:lnTo>
                  <a:pt x="1083691" y="1285481"/>
                </a:lnTo>
                <a:lnTo>
                  <a:pt x="1084453" y="1287132"/>
                </a:lnTo>
                <a:lnTo>
                  <a:pt x="1085342" y="1287957"/>
                </a:lnTo>
                <a:lnTo>
                  <a:pt x="1086104" y="1289596"/>
                </a:lnTo>
                <a:lnTo>
                  <a:pt x="1089406" y="1286306"/>
                </a:lnTo>
                <a:lnTo>
                  <a:pt x="1096010" y="1281379"/>
                </a:lnTo>
                <a:lnTo>
                  <a:pt x="1095248" y="1280566"/>
                </a:lnTo>
                <a:lnTo>
                  <a:pt x="1094359" y="1279740"/>
                </a:lnTo>
                <a:lnTo>
                  <a:pt x="1093597" y="1278915"/>
                </a:lnTo>
                <a:close/>
              </a:path>
              <a:path w="1801494" h="3059429">
                <a:moveTo>
                  <a:pt x="898525" y="639051"/>
                </a:moveTo>
                <a:lnTo>
                  <a:pt x="896874" y="639051"/>
                </a:lnTo>
                <a:lnTo>
                  <a:pt x="896112" y="641515"/>
                </a:lnTo>
                <a:lnTo>
                  <a:pt x="896112" y="643978"/>
                </a:lnTo>
                <a:lnTo>
                  <a:pt x="895223" y="647268"/>
                </a:lnTo>
                <a:lnTo>
                  <a:pt x="896874" y="647268"/>
                </a:lnTo>
                <a:lnTo>
                  <a:pt x="899414" y="648081"/>
                </a:lnTo>
                <a:lnTo>
                  <a:pt x="900176" y="648081"/>
                </a:lnTo>
                <a:lnTo>
                  <a:pt x="901065" y="645617"/>
                </a:lnTo>
                <a:lnTo>
                  <a:pt x="901827" y="643166"/>
                </a:lnTo>
                <a:lnTo>
                  <a:pt x="901827" y="639876"/>
                </a:lnTo>
                <a:lnTo>
                  <a:pt x="900176" y="639876"/>
                </a:lnTo>
                <a:lnTo>
                  <a:pt x="898525" y="639051"/>
                </a:lnTo>
                <a:close/>
              </a:path>
              <a:path w="1801494" h="3059429">
                <a:moveTo>
                  <a:pt x="17272" y="1016889"/>
                </a:moveTo>
                <a:lnTo>
                  <a:pt x="18923" y="1019352"/>
                </a:lnTo>
                <a:lnTo>
                  <a:pt x="19685" y="1021816"/>
                </a:lnTo>
                <a:lnTo>
                  <a:pt x="20574" y="1024280"/>
                </a:lnTo>
                <a:lnTo>
                  <a:pt x="22098" y="1022642"/>
                </a:lnTo>
                <a:lnTo>
                  <a:pt x="22987" y="1021816"/>
                </a:lnTo>
                <a:lnTo>
                  <a:pt x="24638" y="1020178"/>
                </a:lnTo>
                <a:lnTo>
                  <a:pt x="22098" y="1019352"/>
                </a:lnTo>
                <a:lnTo>
                  <a:pt x="19685" y="1017714"/>
                </a:lnTo>
                <a:lnTo>
                  <a:pt x="17272" y="1016889"/>
                </a:lnTo>
                <a:close/>
              </a:path>
              <a:path w="1801494" h="3059429">
                <a:moveTo>
                  <a:pt x="240284" y="1011148"/>
                </a:moveTo>
                <a:lnTo>
                  <a:pt x="235331" y="1018540"/>
                </a:lnTo>
                <a:lnTo>
                  <a:pt x="248412" y="1018540"/>
                </a:lnTo>
                <a:lnTo>
                  <a:pt x="240284" y="1011148"/>
                </a:lnTo>
                <a:close/>
              </a:path>
              <a:path w="1801494" h="3059429">
                <a:moveTo>
                  <a:pt x="247650" y="956106"/>
                </a:moveTo>
                <a:lnTo>
                  <a:pt x="246761" y="959396"/>
                </a:lnTo>
                <a:lnTo>
                  <a:pt x="245110" y="962672"/>
                </a:lnTo>
                <a:lnTo>
                  <a:pt x="244348" y="965962"/>
                </a:lnTo>
                <a:lnTo>
                  <a:pt x="245110" y="966787"/>
                </a:lnTo>
                <a:lnTo>
                  <a:pt x="246761" y="966787"/>
                </a:lnTo>
                <a:lnTo>
                  <a:pt x="247650" y="967613"/>
                </a:lnTo>
                <a:lnTo>
                  <a:pt x="252603" y="957757"/>
                </a:lnTo>
                <a:lnTo>
                  <a:pt x="250952" y="956932"/>
                </a:lnTo>
                <a:lnTo>
                  <a:pt x="249301" y="956932"/>
                </a:lnTo>
                <a:lnTo>
                  <a:pt x="247650" y="956106"/>
                </a:lnTo>
                <a:close/>
              </a:path>
              <a:path w="1801494" h="3059429">
                <a:moveTo>
                  <a:pt x="877189" y="1457159"/>
                </a:moveTo>
                <a:lnTo>
                  <a:pt x="874649" y="1457972"/>
                </a:lnTo>
                <a:lnTo>
                  <a:pt x="872236" y="1458798"/>
                </a:lnTo>
                <a:lnTo>
                  <a:pt x="869696" y="1460449"/>
                </a:lnTo>
                <a:lnTo>
                  <a:pt x="868934" y="1460449"/>
                </a:lnTo>
                <a:lnTo>
                  <a:pt x="870585" y="1462913"/>
                </a:lnTo>
                <a:lnTo>
                  <a:pt x="870585" y="1464551"/>
                </a:lnTo>
                <a:lnTo>
                  <a:pt x="871347" y="1465376"/>
                </a:lnTo>
                <a:lnTo>
                  <a:pt x="874649" y="1463725"/>
                </a:lnTo>
                <a:lnTo>
                  <a:pt x="877189" y="1462087"/>
                </a:lnTo>
                <a:lnTo>
                  <a:pt x="879602" y="1461262"/>
                </a:lnTo>
                <a:lnTo>
                  <a:pt x="878840" y="1459623"/>
                </a:lnTo>
                <a:lnTo>
                  <a:pt x="877951" y="1458798"/>
                </a:lnTo>
                <a:lnTo>
                  <a:pt x="877189" y="1457159"/>
                </a:lnTo>
                <a:close/>
              </a:path>
              <a:path w="1801494" h="3059429">
                <a:moveTo>
                  <a:pt x="862330" y="1408696"/>
                </a:moveTo>
                <a:lnTo>
                  <a:pt x="860679" y="1411160"/>
                </a:lnTo>
                <a:lnTo>
                  <a:pt x="859028" y="1412798"/>
                </a:lnTo>
                <a:lnTo>
                  <a:pt x="859028" y="1415275"/>
                </a:lnTo>
                <a:lnTo>
                  <a:pt x="860679" y="1416913"/>
                </a:lnTo>
                <a:lnTo>
                  <a:pt x="861568" y="1418551"/>
                </a:lnTo>
                <a:lnTo>
                  <a:pt x="863219" y="1416913"/>
                </a:lnTo>
                <a:lnTo>
                  <a:pt x="864743" y="1415275"/>
                </a:lnTo>
                <a:lnTo>
                  <a:pt x="866394" y="1413624"/>
                </a:lnTo>
                <a:lnTo>
                  <a:pt x="866394" y="1412798"/>
                </a:lnTo>
                <a:lnTo>
                  <a:pt x="863981" y="1411160"/>
                </a:lnTo>
                <a:lnTo>
                  <a:pt x="862330" y="1408696"/>
                </a:lnTo>
                <a:close/>
              </a:path>
              <a:path w="1801494" h="3059429">
                <a:moveTo>
                  <a:pt x="109347" y="1075207"/>
                </a:moveTo>
                <a:lnTo>
                  <a:pt x="106934" y="1076032"/>
                </a:lnTo>
                <a:lnTo>
                  <a:pt x="105283" y="1077671"/>
                </a:lnTo>
                <a:lnTo>
                  <a:pt x="102743" y="1079322"/>
                </a:lnTo>
                <a:lnTo>
                  <a:pt x="103632" y="1080960"/>
                </a:lnTo>
                <a:lnTo>
                  <a:pt x="104394" y="1081786"/>
                </a:lnTo>
                <a:lnTo>
                  <a:pt x="105283" y="1083424"/>
                </a:lnTo>
                <a:lnTo>
                  <a:pt x="107696" y="1081786"/>
                </a:lnTo>
                <a:lnTo>
                  <a:pt x="109347" y="1080135"/>
                </a:lnTo>
                <a:lnTo>
                  <a:pt x="111887" y="1078496"/>
                </a:lnTo>
                <a:lnTo>
                  <a:pt x="110998" y="1077671"/>
                </a:lnTo>
                <a:lnTo>
                  <a:pt x="109347" y="1075207"/>
                </a:lnTo>
                <a:close/>
              </a:path>
              <a:path w="1801494" h="3059429">
                <a:moveTo>
                  <a:pt x="1017016" y="1134351"/>
                </a:moveTo>
                <a:lnTo>
                  <a:pt x="1017905" y="1135989"/>
                </a:lnTo>
                <a:lnTo>
                  <a:pt x="1017905" y="1137640"/>
                </a:lnTo>
                <a:lnTo>
                  <a:pt x="1018667" y="1139278"/>
                </a:lnTo>
                <a:lnTo>
                  <a:pt x="1021207" y="1140104"/>
                </a:lnTo>
                <a:lnTo>
                  <a:pt x="1024382" y="1140917"/>
                </a:lnTo>
                <a:lnTo>
                  <a:pt x="1026922" y="1141742"/>
                </a:lnTo>
                <a:lnTo>
                  <a:pt x="1026922" y="1138466"/>
                </a:lnTo>
                <a:lnTo>
                  <a:pt x="1027684" y="1137640"/>
                </a:lnTo>
                <a:lnTo>
                  <a:pt x="1024382" y="1136815"/>
                </a:lnTo>
                <a:lnTo>
                  <a:pt x="1020318" y="1135176"/>
                </a:lnTo>
                <a:lnTo>
                  <a:pt x="1017016" y="1134351"/>
                </a:lnTo>
                <a:close/>
              </a:path>
              <a:path w="1801494" h="3059429">
                <a:moveTo>
                  <a:pt x="1118235" y="1502333"/>
                </a:moveTo>
                <a:lnTo>
                  <a:pt x="1117473" y="1503159"/>
                </a:lnTo>
                <a:lnTo>
                  <a:pt x="1115822" y="1503972"/>
                </a:lnTo>
                <a:lnTo>
                  <a:pt x="1114933" y="1503972"/>
                </a:lnTo>
                <a:lnTo>
                  <a:pt x="1116584" y="1506448"/>
                </a:lnTo>
                <a:lnTo>
                  <a:pt x="1117473" y="1508912"/>
                </a:lnTo>
                <a:lnTo>
                  <a:pt x="1119124" y="1511376"/>
                </a:lnTo>
                <a:lnTo>
                  <a:pt x="1120775" y="1510550"/>
                </a:lnTo>
                <a:lnTo>
                  <a:pt x="1122426" y="1508912"/>
                </a:lnTo>
                <a:lnTo>
                  <a:pt x="1123950" y="1508086"/>
                </a:lnTo>
                <a:lnTo>
                  <a:pt x="1121537" y="1506448"/>
                </a:lnTo>
                <a:lnTo>
                  <a:pt x="1119886" y="1504797"/>
                </a:lnTo>
                <a:lnTo>
                  <a:pt x="1118235" y="1502333"/>
                </a:lnTo>
                <a:close/>
              </a:path>
              <a:path w="1801494" h="3059429">
                <a:moveTo>
                  <a:pt x="127508" y="964323"/>
                </a:moveTo>
                <a:lnTo>
                  <a:pt x="126619" y="965149"/>
                </a:lnTo>
                <a:lnTo>
                  <a:pt x="125857" y="965962"/>
                </a:lnTo>
                <a:lnTo>
                  <a:pt x="130810" y="973366"/>
                </a:lnTo>
                <a:lnTo>
                  <a:pt x="131572" y="972540"/>
                </a:lnTo>
                <a:lnTo>
                  <a:pt x="132461" y="971715"/>
                </a:lnTo>
                <a:lnTo>
                  <a:pt x="133223" y="971715"/>
                </a:lnTo>
                <a:lnTo>
                  <a:pt x="129921" y="966787"/>
                </a:lnTo>
                <a:lnTo>
                  <a:pt x="127508" y="964323"/>
                </a:lnTo>
                <a:close/>
              </a:path>
              <a:path w="1801494" h="3059429">
                <a:moveTo>
                  <a:pt x="287909" y="1024280"/>
                </a:moveTo>
                <a:lnTo>
                  <a:pt x="286258" y="1025105"/>
                </a:lnTo>
                <a:lnTo>
                  <a:pt x="284607" y="1025105"/>
                </a:lnTo>
                <a:lnTo>
                  <a:pt x="283845" y="1025931"/>
                </a:lnTo>
                <a:lnTo>
                  <a:pt x="284607" y="1029220"/>
                </a:lnTo>
                <a:lnTo>
                  <a:pt x="285496" y="1031671"/>
                </a:lnTo>
                <a:lnTo>
                  <a:pt x="287147" y="1034135"/>
                </a:lnTo>
                <a:lnTo>
                  <a:pt x="287909" y="1033322"/>
                </a:lnTo>
                <a:lnTo>
                  <a:pt x="289560" y="1033322"/>
                </a:lnTo>
                <a:lnTo>
                  <a:pt x="290449" y="1032497"/>
                </a:lnTo>
                <a:lnTo>
                  <a:pt x="289560" y="1030033"/>
                </a:lnTo>
                <a:lnTo>
                  <a:pt x="288798" y="1027569"/>
                </a:lnTo>
                <a:lnTo>
                  <a:pt x="287909" y="1024280"/>
                </a:lnTo>
                <a:close/>
              </a:path>
              <a:path w="1801494" h="3059429">
                <a:moveTo>
                  <a:pt x="344678" y="1026744"/>
                </a:moveTo>
                <a:lnTo>
                  <a:pt x="343916" y="1030033"/>
                </a:lnTo>
                <a:lnTo>
                  <a:pt x="343916" y="1032497"/>
                </a:lnTo>
                <a:lnTo>
                  <a:pt x="343027" y="1034135"/>
                </a:lnTo>
                <a:lnTo>
                  <a:pt x="345567" y="1032497"/>
                </a:lnTo>
                <a:lnTo>
                  <a:pt x="347218" y="1030859"/>
                </a:lnTo>
                <a:lnTo>
                  <a:pt x="349631" y="1029220"/>
                </a:lnTo>
                <a:lnTo>
                  <a:pt x="344678" y="1026744"/>
                </a:lnTo>
                <a:close/>
              </a:path>
              <a:path w="1801494" h="3059429">
                <a:moveTo>
                  <a:pt x="203962" y="911758"/>
                </a:moveTo>
                <a:lnTo>
                  <a:pt x="203200" y="912571"/>
                </a:lnTo>
                <a:lnTo>
                  <a:pt x="201549" y="913396"/>
                </a:lnTo>
                <a:lnTo>
                  <a:pt x="199898" y="915035"/>
                </a:lnTo>
                <a:lnTo>
                  <a:pt x="198247" y="915860"/>
                </a:lnTo>
                <a:lnTo>
                  <a:pt x="199898" y="917498"/>
                </a:lnTo>
                <a:lnTo>
                  <a:pt x="200660" y="919962"/>
                </a:lnTo>
                <a:lnTo>
                  <a:pt x="201549" y="919149"/>
                </a:lnTo>
                <a:lnTo>
                  <a:pt x="203200" y="919149"/>
                </a:lnTo>
                <a:lnTo>
                  <a:pt x="204851" y="916686"/>
                </a:lnTo>
                <a:lnTo>
                  <a:pt x="207264" y="915035"/>
                </a:lnTo>
                <a:lnTo>
                  <a:pt x="203962" y="911758"/>
                </a:lnTo>
                <a:close/>
              </a:path>
              <a:path w="1801494" h="3059429">
                <a:moveTo>
                  <a:pt x="173609" y="722833"/>
                </a:moveTo>
                <a:lnTo>
                  <a:pt x="172720" y="724471"/>
                </a:lnTo>
                <a:lnTo>
                  <a:pt x="171958" y="726122"/>
                </a:lnTo>
                <a:lnTo>
                  <a:pt x="171069" y="727760"/>
                </a:lnTo>
                <a:lnTo>
                  <a:pt x="171958" y="729411"/>
                </a:lnTo>
                <a:lnTo>
                  <a:pt x="172720" y="731050"/>
                </a:lnTo>
                <a:lnTo>
                  <a:pt x="173609" y="732688"/>
                </a:lnTo>
                <a:lnTo>
                  <a:pt x="176022" y="732688"/>
                </a:lnTo>
                <a:lnTo>
                  <a:pt x="176022" y="730224"/>
                </a:lnTo>
                <a:lnTo>
                  <a:pt x="176911" y="726935"/>
                </a:lnTo>
                <a:lnTo>
                  <a:pt x="176911" y="724471"/>
                </a:lnTo>
                <a:lnTo>
                  <a:pt x="176022" y="723658"/>
                </a:lnTo>
                <a:lnTo>
                  <a:pt x="175260" y="723658"/>
                </a:lnTo>
                <a:lnTo>
                  <a:pt x="173609" y="722833"/>
                </a:lnTo>
                <a:close/>
              </a:path>
              <a:path w="1801494" h="3059429">
                <a:moveTo>
                  <a:pt x="158750" y="802513"/>
                </a:moveTo>
                <a:lnTo>
                  <a:pt x="157988" y="802513"/>
                </a:lnTo>
                <a:lnTo>
                  <a:pt x="155448" y="803325"/>
                </a:lnTo>
                <a:lnTo>
                  <a:pt x="154686" y="805789"/>
                </a:lnTo>
                <a:lnTo>
                  <a:pt x="153797" y="807440"/>
                </a:lnTo>
                <a:lnTo>
                  <a:pt x="154686" y="808266"/>
                </a:lnTo>
                <a:lnTo>
                  <a:pt x="156337" y="810717"/>
                </a:lnTo>
                <a:lnTo>
                  <a:pt x="157099" y="809904"/>
                </a:lnTo>
                <a:lnTo>
                  <a:pt x="158750" y="809078"/>
                </a:lnTo>
                <a:lnTo>
                  <a:pt x="160401" y="807440"/>
                </a:lnTo>
                <a:lnTo>
                  <a:pt x="162814" y="804976"/>
                </a:lnTo>
                <a:lnTo>
                  <a:pt x="160401" y="803325"/>
                </a:lnTo>
                <a:lnTo>
                  <a:pt x="158750" y="802513"/>
                </a:lnTo>
                <a:close/>
              </a:path>
              <a:path w="1801494" h="3059429">
                <a:moveTo>
                  <a:pt x="10668" y="1007033"/>
                </a:moveTo>
                <a:lnTo>
                  <a:pt x="9017" y="1012786"/>
                </a:lnTo>
                <a:lnTo>
                  <a:pt x="9017" y="1018540"/>
                </a:lnTo>
                <a:lnTo>
                  <a:pt x="16383" y="1016063"/>
                </a:lnTo>
                <a:lnTo>
                  <a:pt x="14732" y="1012786"/>
                </a:lnTo>
                <a:lnTo>
                  <a:pt x="12319" y="1010323"/>
                </a:lnTo>
                <a:lnTo>
                  <a:pt x="10668" y="1007033"/>
                </a:lnTo>
                <a:close/>
              </a:path>
              <a:path w="1801494" h="3059429">
                <a:moveTo>
                  <a:pt x="1168400" y="1617332"/>
                </a:moveTo>
                <a:lnTo>
                  <a:pt x="1166749" y="1618157"/>
                </a:lnTo>
                <a:lnTo>
                  <a:pt x="1165098" y="1618157"/>
                </a:lnTo>
                <a:lnTo>
                  <a:pt x="1163574" y="1618970"/>
                </a:lnTo>
                <a:lnTo>
                  <a:pt x="1164336" y="1621434"/>
                </a:lnTo>
                <a:lnTo>
                  <a:pt x="1165987" y="1623898"/>
                </a:lnTo>
                <a:lnTo>
                  <a:pt x="1166749" y="1626362"/>
                </a:lnTo>
                <a:lnTo>
                  <a:pt x="1170051" y="1625549"/>
                </a:lnTo>
                <a:lnTo>
                  <a:pt x="1169289" y="1623072"/>
                </a:lnTo>
                <a:lnTo>
                  <a:pt x="1168400" y="1619796"/>
                </a:lnTo>
                <a:lnTo>
                  <a:pt x="1168400" y="1617332"/>
                </a:lnTo>
                <a:close/>
              </a:path>
              <a:path w="1801494" h="3059429">
                <a:moveTo>
                  <a:pt x="717550" y="1332306"/>
                </a:moveTo>
                <a:lnTo>
                  <a:pt x="715899" y="1333131"/>
                </a:lnTo>
                <a:lnTo>
                  <a:pt x="714248" y="1333131"/>
                </a:lnTo>
                <a:lnTo>
                  <a:pt x="715899" y="1335595"/>
                </a:lnTo>
                <a:lnTo>
                  <a:pt x="717550" y="1338872"/>
                </a:lnTo>
                <a:lnTo>
                  <a:pt x="719201" y="1341348"/>
                </a:lnTo>
                <a:lnTo>
                  <a:pt x="719963" y="1340523"/>
                </a:lnTo>
                <a:lnTo>
                  <a:pt x="722503" y="1340523"/>
                </a:lnTo>
                <a:lnTo>
                  <a:pt x="722503" y="1338059"/>
                </a:lnTo>
                <a:lnTo>
                  <a:pt x="721614" y="1337233"/>
                </a:lnTo>
                <a:lnTo>
                  <a:pt x="719963" y="1334770"/>
                </a:lnTo>
                <a:lnTo>
                  <a:pt x="717550" y="1332306"/>
                </a:lnTo>
                <a:close/>
              </a:path>
              <a:path w="1801494" h="3059429">
                <a:moveTo>
                  <a:pt x="722503" y="1340523"/>
                </a:moveTo>
                <a:lnTo>
                  <a:pt x="719963" y="1340523"/>
                </a:lnTo>
                <a:lnTo>
                  <a:pt x="720852" y="1341348"/>
                </a:lnTo>
                <a:lnTo>
                  <a:pt x="722503" y="1340523"/>
                </a:lnTo>
                <a:close/>
              </a:path>
              <a:path w="1801494" h="3059429">
                <a:moveTo>
                  <a:pt x="337312" y="653008"/>
                </a:moveTo>
                <a:lnTo>
                  <a:pt x="334010" y="654659"/>
                </a:lnTo>
                <a:lnTo>
                  <a:pt x="335661" y="660412"/>
                </a:lnTo>
                <a:lnTo>
                  <a:pt x="336550" y="657948"/>
                </a:lnTo>
                <a:lnTo>
                  <a:pt x="337312" y="655472"/>
                </a:lnTo>
                <a:lnTo>
                  <a:pt x="337312" y="653008"/>
                </a:lnTo>
                <a:close/>
              </a:path>
              <a:path w="1801494" h="3059429">
                <a:moveTo>
                  <a:pt x="1217803" y="1246060"/>
                </a:moveTo>
                <a:lnTo>
                  <a:pt x="1215390" y="1246886"/>
                </a:lnTo>
                <a:lnTo>
                  <a:pt x="1212850" y="1246886"/>
                </a:lnTo>
                <a:lnTo>
                  <a:pt x="1213739" y="1250175"/>
                </a:lnTo>
                <a:lnTo>
                  <a:pt x="1214501" y="1252626"/>
                </a:lnTo>
                <a:lnTo>
                  <a:pt x="1215390" y="1255915"/>
                </a:lnTo>
                <a:lnTo>
                  <a:pt x="1218692" y="1255915"/>
                </a:lnTo>
                <a:lnTo>
                  <a:pt x="1218692" y="1252626"/>
                </a:lnTo>
                <a:lnTo>
                  <a:pt x="1217803" y="1249349"/>
                </a:lnTo>
                <a:lnTo>
                  <a:pt x="1217803" y="1246060"/>
                </a:lnTo>
                <a:close/>
              </a:path>
              <a:path w="1801494" h="3059429">
                <a:moveTo>
                  <a:pt x="193294" y="869035"/>
                </a:moveTo>
                <a:lnTo>
                  <a:pt x="192532" y="869861"/>
                </a:lnTo>
                <a:lnTo>
                  <a:pt x="192532" y="870686"/>
                </a:lnTo>
                <a:lnTo>
                  <a:pt x="191643" y="870686"/>
                </a:lnTo>
                <a:lnTo>
                  <a:pt x="192532" y="871512"/>
                </a:lnTo>
                <a:lnTo>
                  <a:pt x="192532" y="873963"/>
                </a:lnTo>
                <a:lnTo>
                  <a:pt x="193294" y="873963"/>
                </a:lnTo>
                <a:lnTo>
                  <a:pt x="194945" y="874788"/>
                </a:lnTo>
                <a:lnTo>
                  <a:pt x="198247" y="873150"/>
                </a:lnTo>
                <a:lnTo>
                  <a:pt x="196596" y="871512"/>
                </a:lnTo>
                <a:lnTo>
                  <a:pt x="194945" y="870686"/>
                </a:lnTo>
                <a:lnTo>
                  <a:pt x="193294" y="869035"/>
                </a:lnTo>
                <a:close/>
              </a:path>
              <a:path w="1801494" h="3059429">
                <a:moveTo>
                  <a:pt x="977519" y="815657"/>
                </a:moveTo>
                <a:lnTo>
                  <a:pt x="975868" y="817295"/>
                </a:lnTo>
                <a:lnTo>
                  <a:pt x="973455" y="818934"/>
                </a:lnTo>
                <a:lnTo>
                  <a:pt x="971804" y="820572"/>
                </a:lnTo>
                <a:lnTo>
                  <a:pt x="971804" y="821397"/>
                </a:lnTo>
                <a:lnTo>
                  <a:pt x="972566" y="822223"/>
                </a:lnTo>
                <a:lnTo>
                  <a:pt x="973455" y="824687"/>
                </a:lnTo>
                <a:lnTo>
                  <a:pt x="975868" y="822223"/>
                </a:lnTo>
                <a:lnTo>
                  <a:pt x="978408" y="820572"/>
                </a:lnTo>
                <a:lnTo>
                  <a:pt x="980059" y="818934"/>
                </a:lnTo>
                <a:lnTo>
                  <a:pt x="979170" y="818108"/>
                </a:lnTo>
                <a:lnTo>
                  <a:pt x="978408" y="817295"/>
                </a:lnTo>
                <a:lnTo>
                  <a:pt x="977519" y="815657"/>
                </a:lnTo>
                <a:close/>
              </a:path>
              <a:path w="1801494" h="3059429">
                <a:moveTo>
                  <a:pt x="446786" y="846048"/>
                </a:moveTo>
                <a:lnTo>
                  <a:pt x="445897" y="847686"/>
                </a:lnTo>
                <a:lnTo>
                  <a:pt x="445135" y="848512"/>
                </a:lnTo>
                <a:lnTo>
                  <a:pt x="444246" y="849325"/>
                </a:lnTo>
                <a:lnTo>
                  <a:pt x="446786" y="850963"/>
                </a:lnTo>
                <a:lnTo>
                  <a:pt x="448437" y="851789"/>
                </a:lnTo>
                <a:lnTo>
                  <a:pt x="450850" y="853440"/>
                </a:lnTo>
                <a:lnTo>
                  <a:pt x="451739" y="852614"/>
                </a:lnTo>
                <a:lnTo>
                  <a:pt x="451739" y="851789"/>
                </a:lnTo>
                <a:lnTo>
                  <a:pt x="452501" y="850963"/>
                </a:lnTo>
                <a:lnTo>
                  <a:pt x="450850" y="849325"/>
                </a:lnTo>
                <a:lnTo>
                  <a:pt x="448437" y="847686"/>
                </a:lnTo>
                <a:lnTo>
                  <a:pt x="446786" y="846048"/>
                </a:lnTo>
                <a:close/>
              </a:path>
              <a:path w="1801494" h="3059429">
                <a:moveTo>
                  <a:pt x="444246" y="837831"/>
                </a:moveTo>
                <a:lnTo>
                  <a:pt x="444246" y="838644"/>
                </a:lnTo>
                <a:lnTo>
                  <a:pt x="442595" y="838644"/>
                </a:lnTo>
                <a:lnTo>
                  <a:pt x="441071" y="841933"/>
                </a:lnTo>
                <a:lnTo>
                  <a:pt x="441833" y="843572"/>
                </a:lnTo>
                <a:lnTo>
                  <a:pt x="441071" y="845223"/>
                </a:lnTo>
                <a:lnTo>
                  <a:pt x="442595" y="845223"/>
                </a:lnTo>
                <a:lnTo>
                  <a:pt x="442595" y="846048"/>
                </a:lnTo>
                <a:lnTo>
                  <a:pt x="443484" y="843572"/>
                </a:lnTo>
                <a:lnTo>
                  <a:pt x="445135" y="841933"/>
                </a:lnTo>
                <a:lnTo>
                  <a:pt x="445897" y="839470"/>
                </a:lnTo>
                <a:lnTo>
                  <a:pt x="445135" y="838644"/>
                </a:lnTo>
                <a:lnTo>
                  <a:pt x="444246" y="837831"/>
                </a:lnTo>
                <a:close/>
              </a:path>
              <a:path w="1801494" h="3059429">
                <a:moveTo>
                  <a:pt x="886206" y="554443"/>
                </a:moveTo>
                <a:lnTo>
                  <a:pt x="886206" y="557733"/>
                </a:lnTo>
                <a:lnTo>
                  <a:pt x="885317" y="559371"/>
                </a:lnTo>
                <a:lnTo>
                  <a:pt x="886968" y="559371"/>
                </a:lnTo>
                <a:lnTo>
                  <a:pt x="887857" y="560197"/>
                </a:lnTo>
                <a:lnTo>
                  <a:pt x="888619" y="560197"/>
                </a:lnTo>
                <a:lnTo>
                  <a:pt x="887857" y="558558"/>
                </a:lnTo>
                <a:lnTo>
                  <a:pt x="886968" y="556094"/>
                </a:lnTo>
                <a:lnTo>
                  <a:pt x="886206" y="554443"/>
                </a:lnTo>
                <a:close/>
              </a:path>
              <a:path w="1801494" h="3059429">
                <a:moveTo>
                  <a:pt x="1439164" y="640689"/>
                </a:moveTo>
                <a:lnTo>
                  <a:pt x="1436751" y="640689"/>
                </a:lnTo>
                <a:lnTo>
                  <a:pt x="1435100" y="642340"/>
                </a:lnTo>
                <a:lnTo>
                  <a:pt x="1434211" y="643978"/>
                </a:lnTo>
                <a:lnTo>
                  <a:pt x="1437513" y="647268"/>
                </a:lnTo>
                <a:lnTo>
                  <a:pt x="1440053" y="647268"/>
                </a:lnTo>
                <a:lnTo>
                  <a:pt x="1443355" y="643978"/>
                </a:lnTo>
                <a:lnTo>
                  <a:pt x="1440815" y="642340"/>
                </a:lnTo>
                <a:lnTo>
                  <a:pt x="1439164" y="640689"/>
                </a:lnTo>
                <a:close/>
              </a:path>
              <a:path w="1801494" h="3059429">
                <a:moveTo>
                  <a:pt x="98679" y="795934"/>
                </a:moveTo>
                <a:lnTo>
                  <a:pt x="97917" y="795934"/>
                </a:lnTo>
                <a:lnTo>
                  <a:pt x="96266" y="798398"/>
                </a:lnTo>
                <a:lnTo>
                  <a:pt x="93726" y="800862"/>
                </a:lnTo>
                <a:lnTo>
                  <a:pt x="92075" y="803325"/>
                </a:lnTo>
                <a:lnTo>
                  <a:pt x="92964" y="804151"/>
                </a:lnTo>
                <a:lnTo>
                  <a:pt x="94615" y="804976"/>
                </a:lnTo>
                <a:lnTo>
                  <a:pt x="95377" y="805789"/>
                </a:lnTo>
                <a:lnTo>
                  <a:pt x="97028" y="803325"/>
                </a:lnTo>
                <a:lnTo>
                  <a:pt x="98679" y="800049"/>
                </a:lnTo>
                <a:lnTo>
                  <a:pt x="100330" y="797572"/>
                </a:lnTo>
                <a:lnTo>
                  <a:pt x="99568" y="796759"/>
                </a:lnTo>
                <a:lnTo>
                  <a:pt x="98679" y="795934"/>
                </a:lnTo>
                <a:close/>
              </a:path>
              <a:path w="1801494" h="3059429">
                <a:moveTo>
                  <a:pt x="398272" y="746658"/>
                </a:moveTo>
                <a:lnTo>
                  <a:pt x="397383" y="749935"/>
                </a:lnTo>
                <a:lnTo>
                  <a:pt x="396621" y="752398"/>
                </a:lnTo>
                <a:lnTo>
                  <a:pt x="396621" y="754862"/>
                </a:lnTo>
                <a:lnTo>
                  <a:pt x="397383" y="754862"/>
                </a:lnTo>
                <a:lnTo>
                  <a:pt x="398272" y="755688"/>
                </a:lnTo>
                <a:lnTo>
                  <a:pt x="399034" y="755688"/>
                </a:lnTo>
                <a:lnTo>
                  <a:pt x="399923" y="753224"/>
                </a:lnTo>
                <a:lnTo>
                  <a:pt x="401574" y="750760"/>
                </a:lnTo>
                <a:lnTo>
                  <a:pt x="402336" y="748296"/>
                </a:lnTo>
                <a:lnTo>
                  <a:pt x="400685" y="747471"/>
                </a:lnTo>
                <a:lnTo>
                  <a:pt x="399923" y="747471"/>
                </a:lnTo>
                <a:lnTo>
                  <a:pt x="398272" y="746658"/>
                </a:lnTo>
                <a:close/>
              </a:path>
              <a:path w="1801494" h="3059429">
                <a:moveTo>
                  <a:pt x="331597" y="1075207"/>
                </a:moveTo>
                <a:lnTo>
                  <a:pt x="330708" y="1076032"/>
                </a:lnTo>
                <a:lnTo>
                  <a:pt x="329946" y="1077671"/>
                </a:lnTo>
                <a:lnTo>
                  <a:pt x="329057" y="1078496"/>
                </a:lnTo>
                <a:lnTo>
                  <a:pt x="331597" y="1079322"/>
                </a:lnTo>
                <a:lnTo>
                  <a:pt x="334899" y="1082598"/>
                </a:lnTo>
                <a:lnTo>
                  <a:pt x="337312" y="1080135"/>
                </a:lnTo>
                <a:lnTo>
                  <a:pt x="336550" y="1080135"/>
                </a:lnTo>
                <a:lnTo>
                  <a:pt x="331597" y="1075207"/>
                </a:lnTo>
                <a:close/>
              </a:path>
              <a:path w="1801494" h="3059429">
                <a:moveTo>
                  <a:pt x="1184910" y="1409522"/>
                </a:moveTo>
                <a:lnTo>
                  <a:pt x="1184148" y="1409522"/>
                </a:lnTo>
                <a:lnTo>
                  <a:pt x="1181608" y="1411986"/>
                </a:lnTo>
                <a:lnTo>
                  <a:pt x="1181608" y="1412798"/>
                </a:lnTo>
                <a:lnTo>
                  <a:pt x="1182497" y="1414449"/>
                </a:lnTo>
                <a:lnTo>
                  <a:pt x="1184148" y="1416088"/>
                </a:lnTo>
                <a:lnTo>
                  <a:pt x="1185672" y="1417726"/>
                </a:lnTo>
                <a:lnTo>
                  <a:pt x="1186561" y="1416913"/>
                </a:lnTo>
                <a:lnTo>
                  <a:pt x="1189863" y="1413624"/>
                </a:lnTo>
                <a:lnTo>
                  <a:pt x="1187323" y="1411986"/>
                </a:lnTo>
                <a:lnTo>
                  <a:pt x="1186561" y="1410335"/>
                </a:lnTo>
                <a:lnTo>
                  <a:pt x="1184910" y="1409522"/>
                </a:lnTo>
                <a:close/>
              </a:path>
              <a:path w="1801494" h="3059429">
                <a:moveTo>
                  <a:pt x="300355" y="1041527"/>
                </a:moveTo>
                <a:lnTo>
                  <a:pt x="299466" y="1041527"/>
                </a:lnTo>
                <a:lnTo>
                  <a:pt x="298704" y="1044003"/>
                </a:lnTo>
                <a:lnTo>
                  <a:pt x="297815" y="1047280"/>
                </a:lnTo>
                <a:lnTo>
                  <a:pt x="297053" y="1049743"/>
                </a:lnTo>
                <a:lnTo>
                  <a:pt x="300355" y="1049743"/>
                </a:lnTo>
                <a:lnTo>
                  <a:pt x="301879" y="1050569"/>
                </a:lnTo>
                <a:lnTo>
                  <a:pt x="301879" y="1048105"/>
                </a:lnTo>
                <a:lnTo>
                  <a:pt x="302768" y="1044816"/>
                </a:lnTo>
                <a:lnTo>
                  <a:pt x="302768" y="1042352"/>
                </a:lnTo>
                <a:lnTo>
                  <a:pt x="301879" y="1042352"/>
                </a:lnTo>
                <a:lnTo>
                  <a:pt x="300355" y="1041527"/>
                </a:lnTo>
                <a:close/>
              </a:path>
              <a:path w="1801494" h="3059429">
                <a:moveTo>
                  <a:pt x="1280414" y="1020178"/>
                </a:moveTo>
                <a:lnTo>
                  <a:pt x="1277112" y="1025105"/>
                </a:lnTo>
                <a:lnTo>
                  <a:pt x="1276223" y="1027569"/>
                </a:lnTo>
                <a:lnTo>
                  <a:pt x="1276223" y="1028395"/>
                </a:lnTo>
                <a:lnTo>
                  <a:pt x="1277112" y="1030033"/>
                </a:lnTo>
                <a:lnTo>
                  <a:pt x="1278763" y="1031671"/>
                </a:lnTo>
                <a:lnTo>
                  <a:pt x="1281176" y="1031671"/>
                </a:lnTo>
                <a:lnTo>
                  <a:pt x="1283716" y="1029220"/>
                </a:lnTo>
                <a:lnTo>
                  <a:pt x="1283716" y="1026744"/>
                </a:lnTo>
                <a:lnTo>
                  <a:pt x="1282065" y="1024280"/>
                </a:lnTo>
                <a:lnTo>
                  <a:pt x="1280414" y="1020178"/>
                </a:lnTo>
                <a:close/>
              </a:path>
              <a:path w="1801494" h="3059429">
                <a:moveTo>
                  <a:pt x="1113282" y="1562303"/>
                </a:moveTo>
                <a:lnTo>
                  <a:pt x="1112520" y="1563116"/>
                </a:lnTo>
                <a:lnTo>
                  <a:pt x="1112520" y="1565579"/>
                </a:lnTo>
                <a:lnTo>
                  <a:pt x="1113282" y="1567218"/>
                </a:lnTo>
                <a:lnTo>
                  <a:pt x="1113282" y="1568869"/>
                </a:lnTo>
                <a:lnTo>
                  <a:pt x="1114171" y="1567218"/>
                </a:lnTo>
                <a:lnTo>
                  <a:pt x="1114933" y="1566405"/>
                </a:lnTo>
                <a:lnTo>
                  <a:pt x="1116584" y="1564767"/>
                </a:lnTo>
                <a:lnTo>
                  <a:pt x="1115822" y="1563941"/>
                </a:lnTo>
                <a:lnTo>
                  <a:pt x="1114933" y="1563116"/>
                </a:lnTo>
                <a:lnTo>
                  <a:pt x="1113282" y="1562303"/>
                </a:lnTo>
                <a:close/>
              </a:path>
              <a:path w="1801494" h="3059429">
                <a:moveTo>
                  <a:pt x="390017" y="1053033"/>
                </a:moveTo>
                <a:lnTo>
                  <a:pt x="389128" y="1053033"/>
                </a:lnTo>
                <a:lnTo>
                  <a:pt x="388366" y="1056322"/>
                </a:lnTo>
                <a:lnTo>
                  <a:pt x="387477" y="1059611"/>
                </a:lnTo>
                <a:lnTo>
                  <a:pt x="386715" y="1062888"/>
                </a:lnTo>
                <a:lnTo>
                  <a:pt x="388366" y="1062888"/>
                </a:lnTo>
                <a:lnTo>
                  <a:pt x="390017" y="1063713"/>
                </a:lnTo>
                <a:lnTo>
                  <a:pt x="390779" y="1063713"/>
                </a:lnTo>
                <a:lnTo>
                  <a:pt x="390779" y="1060424"/>
                </a:lnTo>
                <a:lnTo>
                  <a:pt x="391668" y="1057135"/>
                </a:lnTo>
                <a:lnTo>
                  <a:pt x="391668" y="1053858"/>
                </a:lnTo>
                <a:lnTo>
                  <a:pt x="390779" y="1053858"/>
                </a:lnTo>
                <a:lnTo>
                  <a:pt x="390017" y="1053033"/>
                </a:lnTo>
                <a:close/>
              </a:path>
              <a:path w="1801494" h="3059429">
                <a:moveTo>
                  <a:pt x="988187" y="1476870"/>
                </a:moveTo>
                <a:lnTo>
                  <a:pt x="988187" y="1477695"/>
                </a:lnTo>
                <a:lnTo>
                  <a:pt x="989838" y="1480159"/>
                </a:lnTo>
                <a:lnTo>
                  <a:pt x="990727" y="1480159"/>
                </a:lnTo>
                <a:lnTo>
                  <a:pt x="989838" y="1478521"/>
                </a:lnTo>
                <a:lnTo>
                  <a:pt x="989076" y="1477695"/>
                </a:lnTo>
                <a:lnTo>
                  <a:pt x="988187" y="1476870"/>
                </a:lnTo>
                <a:close/>
              </a:path>
              <a:path w="1801494" h="3059429">
                <a:moveTo>
                  <a:pt x="1091946" y="1444015"/>
                </a:moveTo>
                <a:lnTo>
                  <a:pt x="1090295" y="1444015"/>
                </a:lnTo>
                <a:lnTo>
                  <a:pt x="1090295" y="1444840"/>
                </a:lnTo>
                <a:lnTo>
                  <a:pt x="1091057" y="1446479"/>
                </a:lnTo>
                <a:lnTo>
                  <a:pt x="1091946" y="1445666"/>
                </a:lnTo>
                <a:lnTo>
                  <a:pt x="1091946" y="1444015"/>
                </a:lnTo>
                <a:close/>
              </a:path>
              <a:path w="1801494" h="3059429">
                <a:moveTo>
                  <a:pt x="1154430" y="1894140"/>
                </a:moveTo>
                <a:lnTo>
                  <a:pt x="1153668" y="1894140"/>
                </a:lnTo>
                <a:lnTo>
                  <a:pt x="1153668" y="1900712"/>
                </a:lnTo>
                <a:lnTo>
                  <a:pt x="1154430" y="1899070"/>
                </a:lnTo>
                <a:lnTo>
                  <a:pt x="1156081" y="1898247"/>
                </a:lnTo>
                <a:lnTo>
                  <a:pt x="1157732" y="1895782"/>
                </a:lnTo>
                <a:lnTo>
                  <a:pt x="1154430" y="1894140"/>
                </a:lnTo>
                <a:close/>
              </a:path>
              <a:path w="1801494" h="3059429">
                <a:moveTo>
                  <a:pt x="1298448" y="947077"/>
                </a:moveTo>
                <a:lnTo>
                  <a:pt x="1297686" y="947077"/>
                </a:lnTo>
                <a:lnTo>
                  <a:pt x="1296797" y="947889"/>
                </a:lnTo>
                <a:lnTo>
                  <a:pt x="1296035" y="948715"/>
                </a:lnTo>
                <a:lnTo>
                  <a:pt x="1296035" y="952004"/>
                </a:lnTo>
                <a:lnTo>
                  <a:pt x="1302639" y="952004"/>
                </a:lnTo>
                <a:lnTo>
                  <a:pt x="1299337" y="948715"/>
                </a:lnTo>
                <a:lnTo>
                  <a:pt x="1298448" y="947077"/>
                </a:lnTo>
                <a:close/>
              </a:path>
              <a:path w="1801494" h="3059429">
                <a:moveTo>
                  <a:pt x="270637" y="947077"/>
                </a:moveTo>
                <a:lnTo>
                  <a:pt x="269875" y="949540"/>
                </a:lnTo>
                <a:lnTo>
                  <a:pt x="268986" y="952004"/>
                </a:lnTo>
                <a:lnTo>
                  <a:pt x="268224" y="954468"/>
                </a:lnTo>
                <a:lnTo>
                  <a:pt x="268986" y="954468"/>
                </a:lnTo>
                <a:lnTo>
                  <a:pt x="270637" y="955281"/>
                </a:lnTo>
                <a:lnTo>
                  <a:pt x="271526" y="955281"/>
                </a:lnTo>
                <a:lnTo>
                  <a:pt x="273177" y="952817"/>
                </a:lnTo>
                <a:lnTo>
                  <a:pt x="273939" y="951179"/>
                </a:lnTo>
                <a:lnTo>
                  <a:pt x="275590" y="948715"/>
                </a:lnTo>
                <a:lnTo>
                  <a:pt x="273177" y="948715"/>
                </a:lnTo>
                <a:lnTo>
                  <a:pt x="271526" y="947889"/>
                </a:lnTo>
                <a:lnTo>
                  <a:pt x="270637" y="947077"/>
                </a:lnTo>
                <a:close/>
              </a:path>
              <a:path w="1801494" h="3059429">
                <a:moveTo>
                  <a:pt x="1164336" y="1839108"/>
                </a:moveTo>
                <a:lnTo>
                  <a:pt x="1162685" y="1839108"/>
                </a:lnTo>
                <a:lnTo>
                  <a:pt x="1161034" y="1839926"/>
                </a:lnTo>
                <a:lnTo>
                  <a:pt x="1161034" y="1842391"/>
                </a:lnTo>
                <a:lnTo>
                  <a:pt x="1161923" y="1845680"/>
                </a:lnTo>
                <a:lnTo>
                  <a:pt x="1161923" y="1848142"/>
                </a:lnTo>
                <a:lnTo>
                  <a:pt x="1163574" y="1848142"/>
                </a:lnTo>
                <a:lnTo>
                  <a:pt x="1165098" y="1847323"/>
                </a:lnTo>
                <a:lnTo>
                  <a:pt x="1166749" y="1847323"/>
                </a:lnTo>
                <a:lnTo>
                  <a:pt x="1165987" y="1844857"/>
                </a:lnTo>
                <a:lnTo>
                  <a:pt x="1165098" y="1841573"/>
                </a:lnTo>
                <a:lnTo>
                  <a:pt x="1164336" y="1839108"/>
                </a:lnTo>
                <a:close/>
              </a:path>
              <a:path w="1801494" h="3059429">
                <a:moveTo>
                  <a:pt x="92075" y="895324"/>
                </a:moveTo>
                <a:lnTo>
                  <a:pt x="90424" y="895324"/>
                </a:lnTo>
                <a:lnTo>
                  <a:pt x="89662" y="896150"/>
                </a:lnTo>
                <a:lnTo>
                  <a:pt x="88773" y="898613"/>
                </a:lnTo>
                <a:lnTo>
                  <a:pt x="89662" y="900252"/>
                </a:lnTo>
                <a:lnTo>
                  <a:pt x="89662" y="902716"/>
                </a:lnTo>
                <a:lnTo>
                  <a:pt x="91313" y="902716"/>
                </a:lnTo>
                <a:lnTo>
                  <a:pt x="92075" y="901903"/>
                </a:lnTo>
                <a:lnTo>
                  <a:pt x="93726" y="901903"/>
                </a:lnTo>
                <a:lnTo>
                  <a:pt x="92964" y="899426"/>
                </a:lnTo>
                <a:lnTo>
                  <a:pt x="92075" y="896962"/>
                </a:lnTo>
                <a:lnTo>
                  <a:pt x="92075" y="895324"/>
                </a:lnTo>
                <a:close/>
              </a:path>
              <a:path w="1801494" h="3059429">
                <a:moveTo>
                  <a:pt x="89662" y="895324"/>
                </a:moveTo>
                <a:lnTo>
                  <a:pt x="88773" y="895324"/>
                </a:lnTo>
                <a:lnTo>
                  <a:pt x="88773" y="896150"/>
                </a:lnTo>
                <a:lnTo>
                  <a:pt x="89662" y="896150"/>
                </a:lnTo>
                <a:lnTo>
                  <a:pt x="89662" y="895324"/>
                </a:lnTo>
                <a:close/>
              </a:path>
              <a:path w="1801494" h="3059429">
                <a:moveTo>
                  <a:pt x="1087755" y="1603375"/>
                </a:moveTo>
                <a:lnTo>
                  <a:pt x="1086993" y="1605826"/>
                </a:lnTo>
                <a:lnTo>
                  <a:pt x="1086993" y="1609115"/>
                </a:lnTo>
                <a:lnTo>
                  <a:pt x="1086104" y="1611579"/>
                </a:lnTo>
                <a:lnTo>
                  <a:pt x="1086993" y="1611579"/>
                </a:lnTo>
                <a:lnTo>
                  <a:pt x="1087755" y="1612404"/>
                </a:lnTo>
                <a:lnTo>
                  <a:pt x="1088644" y="1612404"/>
                </a:lnTo>
                <a:lnTo>
                  <a:pt x="1090295" y="1609940"/>
                </a:lnTo>
                <a:lnTo>
                  <a:pt x="1091057" y="1607477"/>
                </a:lnTo>
                <a:lnTo>
                  <a:pt x="1091946" y="1605013"/>
                </a:lnTo>
                <a:lnTo>
                  <a:pt x="1090295" y="1604187"/>
                </a:lnTo>
                <a:lnTo>
                  <a:pt x="1089406" y="1604187"/>
                </a:lnTo>
                <a:lnTo>
                  <a:pt x="1087755" y="1603375"/>
                </a:lnTo>
                <a:close/>
              </a:path>
              <a:path w="1801494" h="3059429">
                <a:moveTo>
                  <a:pt x="1188974" y="1377480"/>
                </a:moveTo>
                <a:lnTo>
                  <a:pt x="1185672" y="1377480"/>
                </a:lnTo>
                <a:lnTo>
                  <a:pt x="1184910" y="1379131"/>
                </a:lnTo>
                <a:lnTo>
                  <a:pt x="1183259" y="1380769"/>
                </a:lnTo>
                <a:lnTo>
                  <a:pt x="1184148" y="1381594"/>
                </a:lnTo>
                <a:lnTo>
                  <a:pt x="1184910" y="1383233"/>
                </a:lnTo>
                <a:lnTo>
                  <a:pt x="1186561" y="1384871"/>
                </a:lnTo>
                <a:lnTo>
                  <a:pt x="1187323" y="1386522"/>
                </a:lnTo>
                <a:lnTo>
                  <a:pt x="1188212" y="1384871"/>
                </a:lnTo>
                <a:lnTo>
                  <a:pt x="1189863" y="1383233"/>
                </a:lnTo>
                <a:lnTo>
                  <a:pt x="1190625" y="1381594"/>
                </a:lnTo>
                <a:lnTo>
                  <a:pt x="1190625" y="1379943"/>
                </a:lnTo>
                <a:lnTo>
                  <a:pt x="1189863" y="1378305"/>
                </a:lnTo>
                <a:lnTo>
                  <a:pt x="1188974" y="1377480"/>
                </a:lnTo>
                <a:close/>
              </a:path>
              <a:path w="1801494" h="3059429">
                <a:moveTo>
                  <a:pt x="10668" y="976642"/>
                </a:moveTo>
                <a:lnTo>
                  <a:pt x="9779" y="977468"/>
                </a:lnTo>
                <a:lnTo>
                  <a:pt x="9017" y="978281"/>
                </a:lnTo>
                <a:lnTo>
                  <a:pt x="8128" y="979106"/>
                </a:lnTo>
                <a:lnTo>
                  <a:pt x="10668" y="981570"/>
                </a:lnTo>
                <a:lnTo>
                  <a:pt x="13081" y="984034"/>
                </a:lnTo>
                <a:lnTo>
                  <a:pt x="14732" y="986497"/>
                </a:lnTo>
                <a:lnTo>
                  <a:pt x="15621" y="985672"/>
                </a:lnTo>
                <a:lnTo>
                  <a:pt x="16383" y="984859"/>
                </a:lnTo>
                <a:lnTo>
                  <a:pt x="17272" y="984034"/>
                </a:lnTo>
                <a:lnTo>
                  <a:pt x="14732" y="981570"/>
                </a:lnTo>
                <a:lnTo>
                  <a:pt x="13081" y="979106"/>
                </a:lnTo>
                <a:lnTo>
                  <a:pt x="10668" y="976642"/>
                </a:lnTo>
                <a:close/>
              </a:path>
              <a:path w="1801494" h="3059429">
                <a:moveTo>
                  <a:pt x="171958" y="975817"/>
                </a:moveTo>
                <a:lnTo>
                  <a:pt x="171069" y="976642"/>
                </a:lnTo>
                <a:lnTo>
                  <a:pt x="169418" y="978281"/>
                </a:lnTo>
                <a:lnTo>
                  <a:pt x="168656" y="979106"/>
                </a:lnTo>
                <a:lnTo>
                  <a:pt x="171069" y="980757"/>
                </a:lnTo>
                <a:lnTo>
                  <a:pt x="172720" y="982395"/>
                </a:lnTo>
                <a:lnTo>
                  <a:pt x="175260" y="984034"/>
                </a:lnTo>
                <a:lnTo>
                  <a:pt x="176022" y="983221"/>
                </a:lnTo>
                <a:lnTo>
                  <a:pt x="176911" y="982395"/>
                </a:lnTo>
                <a:lnTo>
                  <a:pt x="177673" y="981570"/>
                </a:lnTo>
                <a:lnTo>
                  <a:pt x="176022" y="979932"/>
                </a:lnTo>
                <a:lnTo>
                  <a:pt x="173609" y="977468"/>
                </a:lnTo>
                <a:lnTo>
                  <a:pt x="171958" y="975817"/>
                </a:lnTo>
                <a:close/>
              </a:path>
              <a:path w="1801494" h="3059429">
                <a:moveTo>
                  <a:pt x="859028" y="1442377"/>
                </a:moveTo>
                <a:lnTo>
                  <a:pt x="859028" y="1443189"/>
                </a:lnTo>
                <a:lnTo>
                  <a:pt x="858266" y="1443189"/>
                </a:lnTo>
                <a:lnTo>
                  <a:pt x="858266" y="1444015"/>
                </a:lnTo>
                <a:lnTo>
                  <a:pt x="861568" y="1447304"/>
                </a:lnTo>
                <a:lnTo>
                  <a:pt x="863219" y="1448130"/>
                </a:lnTo>
                <a:lnTo>
                  <a:pt x="864743" y="1446479"/>
                </a:lnTo>
                <a:lnTo>
                  <a:pt x="864743" y="1445666"/>
                </a:lnTo>
                <a:lnTo>
                  <a:pt x="863219" y="1444840"/>
                </a:lnTo>
                <a:lnTo>
                  <a:pt x="860679" y="1443189"/>
                </a:lnTo>
                <a:lnTo>
                  <a:pt x="859028" y="1442377"/>
                </a:lnTo>
                <a:close/>
              </a:path>
              <a:path w="1801494" h="3059429">
                <a:moveTo>
                  <a:pt x="794004" y="1373378"/>
                </a:moveTo>
                <a:lnTo>
                  <a:pt x="793242" y="1373378"/>
                </a:lnTo>
                <a:lnTo>
                  <a:pt x="792353" y="1374203"/>
                </a:lnTo>
                <a:lnTo>
                  <a:pt x="791591" y="1374203"/>
                </a:lnTo>
                <a:lnTo>
                  <a:pt x="792353" y="1375841"/>
                </a:lnTo>
                <a:lnTo>
                  <a:pt x="793242" y="1378305"/>
                </a:lnTo>
                <a:lnTo>
                  <a:pt x="793242" y="1380769"/>
                </a:lnTo>
                <a:lnTo>
                  <a:pt x="794004" y="1380769"/>
                </a:lnTo>
                <a:lnTo>
                  <a:pt x="794893" y="1379943"/>
                </a:lnTo>
                <a:lnTo>
                  <a:pt x="795655" y="1379943"/>
                </a:lnTo>
                <a:lnTo>
                  <a:pt x="794893" y="1377480"/>
                </a:lnTo>
                <a:lnTo>
                  <a:pt x="794893" y="1375016"/>
                </a:lnTo>
                <a:lnTo>
                  <a:pt x="794004" y="1373378"/>
                </a:lnTo>
                <a:close/>
              </a:path>
              <a:path w="1801494" h="3059429">
                <a:moveTo>
                  <a:pt x="1156081" y="1778330"/>
                </a:moveTo>
                <a:lnTo>
                  <a:pt x="1154430" y="1778330"/>
                </a:lnTo>
                <a:lnTo>
                  <a:pt x="1153668" y="1779143"/>
                </a:lnTo>
                <a:lnTo>
                  <a:pt x="1153668" y="1779968"/>
                </a:lnTo>
                <a:lnTo>
                  <a:pt x="1154430" y="1781606"/>
                </a:lnTo>
                <a:lnTo>
                  <a:pt x="1156081" y="1781606"/>
                </a:lnTo>
                <a:lnTo>
                  <a:pt x="1156970" y="1780781"/>
                </a:lnTo>
                <a:lnTo>
                  <a:pt x="1158621" y="1779968"/>
                </a:lnTo>
                <a:lnTo>
                  <a:pt x="1156970" y="1779143"/>
                </a:lnTo>
                <a:lnTo>
                  <a:pt x="1156081" y="1778330"/>
                </a:lnTo>
                <a:close/>
              </a:path>
              <a:path w="1801494" h="3059429">
                <a:moveTo>
                  <a:pt x="1158621" y="1774215"/>
                </a:moveTo>
                <a:lnTo>
                  <a:pt x="1156970" y="1774215"/>
                </a:lnTo>
                <a:lnTo>
                  <a:pt x="1155319" y="1775040"/>
                </a:lnTo>
                <a:lnTo>
                  <a:pt x="1154430" y="1775040"/>
                </a:lnTo>
                <a:lnTo>
                  <a:pt x="1155319" y="1775866"/>
                </a:lnTo>
                <a:lnTo>
                  <a:pt x="1156081" y="1777504"/>
                </a:lnTo>
                <a:lnTo>
                  <a:pt x="1156970" y="1778330"/>
                </a:lnTo>
                <a:lnTo>
                  <a:pt x="1158621" y="1777504"/>
                </a:lnTo>
                <a:lnTo>
                  <a:pt x="1160272" y="1775866"/>
                </a:lnTo>
                <a:lnTo>
                  <a:pt x="1159383" y="1775866"/>
                </a:lnTo>
                <a:lnTo>
                  <a:pt x="1158621" y="1774215"/>
                </a:lnTo>
                <a:close/>
              </a:path>
              <a:path w="1801494" h="3059429">
                <a:moveTo>
                  <a:pt x="1057402" y="1569694"/>
                </a:moveTo>
                <a:lnTo>
                  <a:pt x="1055751" y="1569694"/>
                </a:lnTo>
                <a:lnTo>
                  <a:pt x="1054100" y="1572158"/>
                </a:lnTo>
                <a:lnTo>
                  <a:pt x="1054862" y="1572971"/>
                </a:lnTo>
                <a:lnTo>
                  <a:pt x="1055751" y="1574622"/>
                </a:lnTo>
                <a:lnTo>
                  <a:pt x="1056513" y="1575435"/>
                </a:lnTo>
                <a:lnTo>
                  <a:pt x="1058164" y="1576260"/>
                </a:lnTo>
                <a:lnTo>
                  <a:pt x="1059053" y="1575435"/>
                </a:lnTo>
                <a:lnTo>
                  <a:pt x="1059815" y="1573796"/>
                </a:lnTo>
                <a:lnTo>
                  <a:pt x="1062355" y="1572158"/>
                </a:lnTo>
                <a:lnTo>
                  <a:pt x="1057402" y="1569694"/>
                </a:lnTo>
                <a:close/>
              </a:path>
              <a:path w="1801494" h="3059429">
                <a:moveTo>
                  <a:pt x="430276" y="1102321"/>
                </a:moveTo>
                <a:lnTo>
                  <a:pt x="426974" y="1102321"/>
                </a:lnTo>
                <a:lnTo>
                  <a:pt x="426212" y="1103960"/>
                </a:lnTo>
                <a:lnTo>
                  <a:pt x="425323" y="1104785"/>
                </a:lnTo>
                <a:lnTo>
                  <a:pt x="425323" y="1105598"/>
                </a:lnTo>
                <a:lnTo>
                  <a:pt x="426212" y="1107249"/>
                </a:lnTo>
                <a:lnTo>
                  <a:pt x="428625" y="1107249"/>
                </a:lnTo>
                <a:lnTo>
                  <a:pt x="429514" y="1106424"/>
                </a:lnTo>
                <a:lnTo>
                  <a:pt x="434467" y="1104785"/>
                </a:lnTo>
                <a:lnTo>
                  <a:pt x="431165" y="1103134"/>
                </a:lnTo>
                <a:lnTo>
                  <a:pt x="430276" y="1102321"/>
                </a:lnTo>
                <a:close/>
              </a:path>
              <a:path w="1801494" h="3059429">
                <a:moveTo>
                  <a:pt x="553720" y="1108887"/>
                </a:moveTo>
                <a:lnTo>
                  <a:pt x="552958" y="1109713"/>
                </a:lnTo>
                <a:lnTo>
                  <a:pt x="552069" y="1110526"/>
                </a:lnTo>
                <a:lnTo>
                  <a:pt x="551307" y="1112177"/>
                </a:lnTo>
                <a:lnTo>
                  <a:pt x="550418" y="1112989"/>
                </a:lnTo>
                <a:lnTo>
                  <a:pt x="551307" y="1113815"/>
                </a:lnTo>
                <a:lnTo>
                  <a:pt x="552958" y="1114640"/>
                </a:lnTo>
                <a:lnTo>
                  <a:pt x="554609" y="1114640"/>
                </a:lnTo>
                <a:lnTo>
                  <a:pt x="557911" y="1112989"/>
                </a:lnTo>
                <a:lnTo>
                  <a:pt x="555371" y="1110526"/>
                </a:lnTo>
                <a:lnTo>
                  <a:pt x="553720" y="1108887"/>
                </a:lnTo>
                <a:close/>
              </a:path>
              <a:path w="1801494" h="3059429">
                <a:moveTo>
                  <a:pt x="365252" y="721194"/>
                </a:moveTo>
                <a:lnTo>
                  <a:pt x="363601" y="722007"/>
                </a:lnTo>
                <a:lnTo>
                  <a:pt x="362839" y="722007"/>
                </a:lnTo>
                <a:lnTo>
                  <a:pt x="361188" y="722833"/>
                </a:lnTo>
                <a:lnTo>
                  <a:pt x="361950" y="725297"/>
                </a:lnTo>
                <a:lnTo>
                  <a:pt x="363601" y="727760"/>
                </a:lnTo>
                <a:lnTo>
                  <a:pt x="364490" y="730224"/>
                </a:lnTo>
                <a:lnTo>
                  <a:pt x="365252" y="730224"/>
                </a:lnTo>
                <a:lnTo>
                  <a:pt x="366141" y="729411"/>
                </a:lnTo>
                <a:lnTo>
                  <a:pt x="367792" y="729411"/>
                </a:lnTo>
                <a:lnTo>
                  <a:pt x="366903" y="726122"/>
                </a:lnTo>
                <a:lnTo>
                  <a:pt x="366141" y="723658"/>
                </a:lnTo>
                <a:lnTo>
                  <a:pt x="365252" y="721194"/>
                </a:lnTo>
                <a:close/>
              </a:path>
              <a:path w="1801494" h="3059429">
                <a:moveTo>
                  <a:pt x="367792" y="1072743"/>
                </a:moveTo>
                <a:lnTo>
                  <a:pt x="364490" y="1074394"/>
                </a:lnTo>
                <a:lnTo>
                  <a:pt x="364490" y="1076032"/>
                </a:lnTo>
                <a:lnTo>
                  <a:pt x="365252" y="1077671"/>
                </a:lnTo>
                <a:lnTo>
                  <a:pt x="366141" y="1080960"/>
                </a:lnTo>
                <a:lnTo>
                  <a:pt x="367792" y="1078496"/>
                </a:lnTo>
                <a:lnTo>
                  <a:pt x="369443" y="1076858"/>
                </a:lnTo>
                <a:lnTo>
                  <a:pt x="369443" y="1076032"/>
                </a:lnTo>
                <a:lnTo>
                  <a:pt x="370205" y="1075207"/>
                </a:lnTo>
                <a:lnTo>
                  <a:pt x="368554" y="1074394"/>
                </a:lnTo>
                <a:lnTo>
                  <a:pt x="367792" y="1072743"/>
                </a:lnTo>
                <a:close/>
              </a:path>
              <a:path w="1801494" h="3059429">
                <a:moveTo>
                  <a:pt x="1071372" y="1076032"/>
                </a:moveTo>
                <a:lnTo>
                  <a:pt x="1070483" y="1076858"/>
                </a:lnTo>
                <a:lnTo>
                  <a:pt x="1068832" y="1077671"/>
                </a:lnTo>
                <a:lnTo>
                  <a:pt x="1068832" y="1079322"/>
                </a:lnTo>
                <a:lnTo>
                  <a:pt x="1069721" y="1080135"/>
                </a:lnTo>
                <a:lnTo>
                  <a:pt x="1070483" y="1081786"/>
                </a:lnTo>
                <a:lnTo>
                  <a:pt x="1071372" y="1080960"/>
                </a:lnTo>
                <a:lnTo>
                  <a:pt x="1072134" y="1080960"/>
                </a:lnTo>
                <a:lnTo>
                  <a:pt x="1074674" y="1080135"/>
                </a:lnTo>
                <a:lnTo>
                  <a:pt x="1073023" y="1078496"/>
                </a:lnTo>
                <a:lnTo>
                  <a:pt x="1072134" y="1076858"/>
                </a:lnTo>
                <a:lnTo>
                  <a:pt x="1071372" y="1076032"/>
                </a:lnTo>
                <a:close/>
              </a:path>
              <a:path w="1801494" h="3059429">
                <a:moveTo>
                  <a:pt x="976757" y="853440"/>
                </a:moveTo>
                <a:lnTo>
                  <a:pt x="975106" y="853440"/>
                </a:lnTo>
                <a:lnTo>
                  <a:pt x="974217" y="854252"/>
                </a:lnTo>
                <a:lnTo>
                  <a:pt x="974217" y="860831"/>
                </a:lnTo>
                <a:lnTo>
                  <a:pt x="975106" y="864933"/>
                </a:lnTo>
                <a:lnTo>
                  <a:pt x="975106" y="864120"/>
                </a:lnTo>
                <a:lnTo>
                  <a:pt x="976757" y="864120"/>
                </a:lnTo>
                <a:lnTo>
                  <a:pt x="976757" y="853440"/>
                </a:lnTo>
                <a:close/>
              </a:path>
              <a:path w="1801494" h="3059429">
                <a:moveTo>
                  <a:pt x="1059815" y="1145857"/>
                </a:moveTo>
                <a:lnTo>
                  <a:pt x="1058164" y="1145857"/>
                </a:lnTo>
                <a:lnTo>
                  <a:pt x="1057402" y="1147495"/>
                </a:lnTo>
                <a:lnTo>
                  <a:pt x="1056513" y="1148321"/>
                </a:lnTo>
                <a:lnTo>
                  <a:pt x="1057402" y="1149134"/>
                </a:lnTo>
                <a:lnTo>
                  <a:pt x="1058164" y="1149959"/>
                </a:lnTo>
                <a:lnTo>
                  <a:pt x="1059815" y="1151597"/>
                </a:lnTo>
                <a:lnTo>
                  <a:pt x="1060704" y="1149959"/>
                </a:lnTo>
                <a:lnTo>
                  <a:pt x="1061466" y="1149134"/>
                </a:lnTo>
                <a:lnTo>
                  <a:pt x="1062355" y="1148321"/>
                </a:lnTo>
                <a:lnTo>
                  <a:pt x="1060704" y="1147495"/>
                </a:lnTo>
                <a:lnTo>
                  <a:pt x="1059815" y="1145857"/>
                </a:lnTo>
                <a:close/>
              </a:path>
              <a:path w="1801494" h="3059429">
                <a:moveTo>
                  <a:pt x="1298448" y="912571"/>
                </a:moveTo>
                <a:lnTo>
                  <a:pt x="1296797" y="914209"/>
                </a:lnTo>
                <a:lnTo>
                  <a:pt x="1296035" y="915035"/>
                </a:lnTo>
                <a:lnTo>
                  <a:pt x="1295146" y="915860"/>
                </a:lnTo>
                <a:lnTo>
                  <a:pt x="1296035" y="916686"/>
                </a:lnTo>
                <a:lnTo>
                  <a:pt x="1297686" y="918324"/>
                </a:lnTo>
                <a:lnTo>
                  <a:pt x="1298448" y="919149"/>
                </a:lnTo>
                <a:lnTo>
                  <a:pt x="1300099" y="917498"/>
                </a:lnTo>
                <a:lnTo>
                  <a:pt x="1301750" y="916686"/>
                </a:lnTo>
                <a:lnTo>
                  <a:pt x="1300099" y="915035"/>
                </a:lnTo>
                <a:lnTo>
                  <a:pt x="1299337" y="914209"/>
                </a:lnTo>
                <a:lnTo>
                  <a:pt x="1298448" y="912571"/>
                </a:lnTo>
                <a:close/>
              </a:path>
              <a:path w="1801494" h="3059429">
                <a:moveTo>
                  <a:pt x="575945" y="1121206"/>
                </a:moveTo>
                <a:lnTo>
                  <a:pt x="573532" y="1121206"/>
                </a:lnTo>
                <a:lnTo>
                  <a:pt x="570230" y="1122857"/>
                </a:lnTo>
                <a:lnTo>
                  <a:pt x="570992" y="1124496"/>
                </a:lnTo>
                <a:lnTo>
                  <a:pt x="571881" y="1126134"/>
                </a:lnTo>
                <a:lnTo>
                  <a:pt x="572643" y="1126959"/>
                </a:lnTo>
                <a:lnTo>
                  <a:pt x="573532" y="1127772"/>
                </a:lnTo>
                <a:lnTo>
                  <a:pt x="575183" y="1126134"/>
                </a:lnTo>
                <a:lnTo>
                  <a:pt x="578485" y="1125321"/>
                </a:lnTo>
                <a:lnTo>
                  <a:pt x="576834" y="1122857"/>
                </a:lnTo>
                <a:lnTo>
                  <a:pt x="575945" y="1121206"/>
                </a:lnTo>
                <a:close/>
              </a:path>
              <a:path w="1801494" h="3059429">
                <a:moveTo>
                  <a:pt x="206502" y="850963"/>
                </a:moveTo>
                <a:lnTo>
                  <a:pt x="204851" y="850963"/>
                </a:lnTo>
                <a:lnTo>
                  <a:pt x="199898" y="853440"/>
                </a:lnTo>
                <a:lnTo>
                  <a:pt x="202311" y="855078"/>
                </a:lnTo>
                <a:lnTo>
                  <a:pt x="203962" y="855903"/>
                </a:lnTo>
                <a:lnTo>
                  <a:pt x="207264" y="855903"/>
                </a:lnTo>
                <a:lnTo>
                  <a:pt x="208153" y="854252"/>
                </a:lnTo>
                <a:lnTo>
                  <a:pt x="208915" y="853440"/>
                </a:lnTo>
                <a:lnTo>
                  <a:pt x="208153" y="852614"/>
                </a:lnTo>
                <a:lnTo>
                  <a:pt x="206502" y="850963"/>
                </a:lnTo>
                <a:close/>
              </a:path>
              <a:path w="1801494" h="3059429">
                <a:moveTo>
                  <a:pt x="213868" y="798398"/>
                </a:moveTo>
                <a:lnTo>
                  <a:pt x="213106" y="800862"/>
                </a:lnTo>
                <a:lnTo>
                  <a:pt x="212217" y="802513"/>
                </a:lnTo>
                <a:lnTo>
                  <a:pt x="212217" y="804151"/>
                </a:lnTo>
                <a:lnTo>
                  <a:pt x="217170" y="806615"/>
                </a:lnTo>
                <a:lnTo>
                  <a:pt x="218059" y="804976"/>
                </a:lnTo>
                <a:lnTo>
                  <a:pt x="219710" y="804151"/>
                </a:lnTo>
                <a:lnTo>
                  <a:pt x="218821" y="802513"/>
                </a:lnTo>
                <a:lnTo>
                  <a:pt x="218821" y="800862"/>
                </a:lnTo>
                <a:lnTo>
                  <a:pt x="216408" y="800049"/>
                </a:lnTo>
                <a:lnTo>
                  <a:pt x="213868" y="798398"/>
                </a:lnTo>
                <a:close/>
              </a:path>
              <a:path w="1801494" h="3059429">
                <a:moveTo>
                  <a:pt x="322453" y="1054671"/>
                </a:moveTo>
                <a:lnTo>
                  <a:pt x="320929" y="1056322"/>
                </a:lnTo>
                <a:lnTo>
                  <a:pt x="319278" y="1058786"/>
                </a:lnTo>
                <a:lnTo>
                  <a:pt x="317627" y="1060424"/>
                </a:lnTo>
                <a:lnTo>
                  <a:pt x="319278" y="1062062"/>
                </a:lnTo>
                <a:lnTo>
                  <a:pt x="320040" y="1062888"/>
                </a:lnTo>
                <a:lnTo>
                  <a:pt x="320929" y="1063713"/>
                </a:lnTo>
                <a:lnTo>
                  <a:pt x="322453" y="1061250"/>
                </a:lnTo>
                <a:lnTo>
                  <a:pt x="323342" y="1058786"/>
                </a:lnTo>
                <a:lnTo>
                  <a:pt x="324993" y="1056322"/>
                </a:lnTo>
                <a:lnTo>
                  <a:pt x="324104" y="1055497"/>
                </a:lnTo>
                <a:lnTo>
                  <a:pt x="323342" y="1055497"/>
                </a:lnTo>
                <a:lnTo>
                  <a:pt x="322453" y="1054671"/>
                </a:lnTo>
                <a:close/>
              </a:path>
              <a:path w="1801494" h="3059429">
                <a:moveTo>
                  <a:pt x="9017" y="945426"/>
                </a:moveTo>
                <a:lnTo>
                  <a:pt x="7366" y="948715"/>
                </a:lnTo>
                <a:lnTo>
                  <a:pt x="5715" y="949540"/>
                </a:lnTo>
                <a:lnTo>
                  <a:pt x="6477" y="951179"/>
                </a:lnTo>
                <a:lnTo>
                  <a:pt x="6477" y="952004"/>
                </a:lnTo>
                <a:lnTo>
                  <a:pt x="8128" y="953643"/>
                </a:lnTo>
                <a:lnTo>
                  <a:pt x="9779" y="954468"/>
                </a:lnTo>
                <a:lnTo>
                  <a:pt x="10668" y="952817"/>
                </a:lnTo>
                <a:lnTo>
                  <a:pt x="12319" y="952004"/>
                </a:lnTo>
                <a:lnTo>
                  <a:pt x="12319" y="949540"/>
                </a:lnTo>
                <a:lnTo>
                  <a:pt x="10668" y="947889"/>
                </a:lnTo>
                <a:lnTo>
                  <a:pt x="9017" y="945426"/>
                </a:lnTo>
                <a:close/>
              </a:path>
              <a:path w="1801494" h="3059429">
                <a:moveTo>
                  <a:pt x="163703" y="1071918"/>
                </a:moveTo>
                <a:lnTo>
                  <a:pt x="162814" y="1072743"/>
                </a:lnTo>
                <a:lnTo>
                  <a:pt x="161163" y="1073569"/>
                </a:lnTo>
                <a:lnTo>
                  <a:pt x="160401" y="1074394"/>
                </a:lnTo>
                <a:lnTo>
                  <a:pt x="159639" y="1076032"/>
                </a:lnTo>
                <a:lnTo>
                  <a:pt x="160401" y="1076858"/>
                </a:lnTo>
                <a:lnTo>
                  <a:pt x="162052" y="1077671"/>
                </a:lnTo>
                <a:lnTo>
                  <a:pt x="163703" y="1080135"/>
                </a:lnTo>
                <a:lnTo>
                  <a:pt x="164465" y="1077671"/>
                </a:lnTo>
                <a:lnTo>
                  <a:pt x="165354" y="1076858"/>
                </a:lnTo>
                <a:lnTo>
                  <a:pt x="165354" y="1073569"/>
                </a:lnTo>
                <a:lnTo>
                  <a:pt x="163703" y="1071918"/>
                </a:lnTo>
                <a:close/>
              </a:path>
              <a:path w="1801494" h="3059429">
                <a:moveTo>
                  <a:pt x="157988" y="1025105"/>
                </a:moveTo>
                <a:lnTo>
                  <a:pt x="157099" y="1025105"/>
                </a:lnTo>
                <a:lnTo>
                  <a:pt x="156337" y="1025931"/>
                </a:lnTo>
                <a:lnTo>
                  <a:pt x="155448" y="1025931"/>
                </a:lnTo>
                <a:lnTo>
                  <a:pt x="156337" y="1029220"/>
                </a:lnTo>
                <a:lnTo>
                  <a:pt x="157988" y="1031671"/>
                </a:lnTo>
                <a:lnTo>
                  <a:pt x="158750" y="1034135"/>
                </a:lnTo>
                <a:lnTo>
                  <a:pt x="159639" y="1033322"/>
                </a:lnTo>
                <a:lnTo>
                  <a:pt x="160401" y="1033322"/>
                </a:lnTo>
                <a:lnTo>
                  <a:pt x="161163" y="1032497"/>
                </a:lnTo>
                <a:lnTo>
                  <a:pt x="160401" y="1030033"/>
                </a:lnTo>
                <a:lnTo>
                  <a:pt x="158750" y="1027569"/>
                </a:lnTo>
                <a:lnTo>
                  <a:pt x="157988" y="1025105"/>
                </a:lnTo>
                <a:close/>
              </a:path>
              <a:path w="1801494" h="3059429">
                <a:moveTo>
                  <a:pt x="268224" y="1043178"/>
                </a:moveTo>
                <a:lnTo>
                  <a:pt x="267335" y="1043178"/>
                </a:lnTo>
                <a:lnTo>
                  <a:pt x="268224" y="1044003"/>
                </a:lnTo>
                <a:lnTo>
                  <a:pt x="268986" y="1044003"/>
                </a:lnTo>
                <a:lnTo>
                  <a:pt x="269875" y="1044816"/>
                </a:lnTo>
                <a:lnTo>
                  <a:pt x="269875" y="1044003"/>
                </a:lnTo>
                <a:lnTo>
                  <a:pt x="268224" y="1043178"/>
                </a:lnTo>
                <a:close/>
              </a:path>
              <a:path w="1801494" h="3059429">
                <a:moveTo>
                  <a:pt x="958596" y="896962"/>
                </a:moveTo>
                <a:lnTo>
                  <a:pt x="957834" y="896962"/>
                </a:lnTo>
                <a:lnTo>
                  <a:pt x="956945" y="897788"/>
                </a:lnTo>
                <a:lnTo>
                  <a:pt x="956183" y="897788"/>
                </a:lnTo>
                <a:lnTo>
                  <a:pt x="956945" y="900252"/>
                </a:lnTo>
                <a:lnTo>
                  <a:pt x="957834" y="902716"/>
                </a:lnTo>
                <a:lnTo>
                  <a:pt x="958596" y="905179"/>
                </a:lnTo>
                <a:lnTo>
                  <a:pt x="959485" y="905179"/>
                </a:lnTo>
                <a:lnTo>
                  <a:pt x="960247" y="904367"/>
                </a:lnTo>
                <a:lnTo>
                  <a:pt x="961898" y="904367"/>
                </a:lnTo>
                <a:lnTo>
                  <a:pt x="961136" y="901903"/>
                </a:lnTo>
                <a:lnTo>
                  <a:pt x="959485" y="899426"/>
                </a:lnTo>
                <a:lnTo>
                  <a:pt x="958596" y="896962"/>
                </a:lnTo>
                <a:close/>
              </a:path>
              <a:path w="1801494" h="3059429">
                <a:moveTo>
                  <a:pt x="1216152" y="1280566"/>
                </a:moveTo>
                <a:lnTo>
                  <a:pt x="1215390" y="1281379"/>
                </a:lnTo>
                <a:lnTo>
                  <a:pt x="1213739" y="1281379"/>
                </a:lnTo>
                <a:lnTo>
                  <a:pt x="1212850" y="1282204"/>
                </a:lnTo>
                <a:lnTo>
                  <a:pt x="1213739" y="1283843"/>
                </a:lnTo>
                <a:lnTo>
                  <a:pt x="1215390" y="1286306"/>
                </a:lnTo>
                <a:lnTo>
                  <a:pt x="1216152" y="1288770"/>
                </a:lnTo>
                <a:lnTo>
                  <a:pt x="1217041" y="1288770"/>
                </a:lnTo>
                <a:lnTo>
                  <a:pt x="1217803" y="1287957"/>
                </a:lnTo>
                <a:lnTo>
                  <a:pt x="1217041" y="1285481"/>
                </a:lnTo>
                <a:lnTo>
                  <a:pt x="1217041" y="1283017"/>
                </a:lnTo>
                <a:lnTo>
                  <a:pt x="1216152" y="1280566"/>
                </a:lnTo>
                <a:close/>
              </a:path>
              <a:path w="1801494" h="3059429">
                <a:moveTo>
                  <a:pt x="1501775" y="611124"/>
                </a:moveTo>
                <a:lnTo>
                  <a:pt x="1500886" y="611949"/>
                </a:lnTo>
                <a:lnTo>
                  <a:pt x="1499235" y="612762"/>
                </a:lnTo>
                <a:lnTo>
                  <a:pt x="1499235" y="614413"/>
                </a:lnTo>
                <a:lnTo>
                  <a:pt x="1500124" y="614413"/>
                </a:lnTo>
                <a:lnTo>
                  <a:pt x="1501775" y="616051"/>
                </a:lnTo>
                <a:lnTo>
                  <a:pt x="1502537" y="615226"/>
                </a:lnTo>
                <a:lnTo>
                  <a:pt x="1504188" y="614413"/>
                </a:lnTo>
                <a:lnTo>
                  <a:pt x="1504950" y="613587"/>
                </a:lnTo>
                <a:lnTo>
                  <a:pt x="1503426" y="611949"/>
                </a:lnTo>
                <a:lnTo>
                  <a:pt x="1501775" y="611124"/>
                </a:lnTo>
                <a:close/>
              </a:path>
              <a:path w="1801494" h="3059429">
                <a:moveTo>
                  <a:pt x="1217041" y="1342986"/>
                </a:moveTo>
                <a:lnTo>
                  <a:pt x="1215390" y="1342986"/>
                </a:lnTo>
                <a:lnTo>
                  <a:pt x="1215390" y="1351203"/>
                </a:lnTo>
                <a:lnTo>
                  <a:pt x="1217803" y="1351203"/>
                </a:lnTo>
                <a:lnTo>
                  <a:pt x="1218692" y="1348740"/>
                </a:lnTo>
                <a:lnTo>
                  <a:pt x="1218692" y="1346276"/>
                </a:lnTo>
                <a:lnTo>
                  <a:pt x="1219454" y="1343812"/>
                </a:lnTo>
                <a:lnTo>
                  <a:pt x="1218692" y="1343812"/>
                </a:lnTo>
                <a:lnTo>
                  <a:pt x="1217041" y="1342986"/>
                </a:lnTo>
                <a:close/>
              </a:path>
              <a:path w="1801494" h="3059429">
                <a:moveTo>
                  <a:pt x="702691" y="1314234"/>
                </a:moveTo>
                <a:lnTo>
                  <a:pt x="701929" y="1315059"/>
                </a:lnTo>
                <a:lnTo>
                  <a:pt x="701040" y="1315872"/>
                </a:lnTo>
                <a:lnTo>
                  <a:pt x="701040" y="1316697"/>
                </a:lnTo>
                <a:lnTo>
                  <a:pt x="702691" y="1317523"/>
                </a:lnTo>
                <a:lnTo>
                  <a:pt x="705104" y="1319161"/>
                </a:lnTo>
                <a:lnTo>
                  <a:pt x="706755" y="1320812"/>
                </a:lnTo>
                <a:lnTo>
                  <a:pt x="707644" y="1319987"/>
                </a:lnTo>
                <a:lnTo>
                  <a:pt x="707644" y="1319161"/>
                </a:lnTo>
                <a:lnTo>
                  <a:pt x="708406" y="1318348"/>
                </a:lnTo>
                <a:lnTo>
                  <a:pt x="706755" y="1316697"/>
                </a:lnTo>
                <a:lnTo>
                  <a:pt x="704342" y="1315059"/>
                </a:lnTo>
                <a:lnTo>
                  <a:pt x="702691" y="1314234"/>
                </a:lnTo>
                <a:close/>
              </a:path>
              <a:path w="1801494" h="3059429">
                <a:moveTo>
                  <a:pt x="960247" y="865759"/>
                </a:moveTo>
                <a:lnTo>
                  <a:pt x="958596" y="869035"/>
                </a:lnTo>
                <a:lnTo>
                  <a:pt x="957834" y="870686"/>
                </a:lnTo>
                <a:lnTo>
                  <a:pt x="957834" y="872324"/>
                </a:lnTo>
                <a:lnTo>
                  <a:pt x="960247" y="873150"/>
                </a:lnTo>
                <a:lnTo>
                  <a:pt x="961136" y="873963"/>
                </a:lnTo>
                <a:lnTo>
                  <a:pt x="962660" y="873150"/>
                </a:lnTo>
                <a:lnTo>
                  <a:pt x="963549" y="871512"/>
                </a:lnTo>
                <a:lnTo>
                  <a:pt x="963549" y="869035"/>
                </a:lnTo>
                <a:lnTo>
                  <a:pt x="961898" y="868222"/>
                </a:lnTo>
                <a:lnTo>
                  <a:pt x="960247" y="865759"/>
                </a:lnTo>
                <a:close/>
              </a:path>
              <a:path w="1801494" h="3059429">
                <a:moveTo>
                  <a:pt x="1219454" y="1200886"/>
                </a:moveTo>
                <a:lnTo>
                  <a:pt x="1217041" y="1200886"/>
                </a:lnTo>
                <a:lnTo>
                  <a:pt x="1214501" y="1202524"/>
                </a:lnTo>
                <a:lnTo>
                  <a:pt x="1214501" y="1204988"/>
                </a:lnTo>
                <a:lnTo>
                  <a:pt x="1216152" y="1207452"/>
                </a:lnTo>
                <a:lnTo>
                  <a:pt x="1217803" y="1207452"/>
                </a:lnTo>
                <a:lnTo>
                  <a:pt x="1219454" y="1205814"/>
                </a:lnTo>
                <a:lnTo>
                  <a:pt x="1223645" y="1203350"/>
                </a:lnTo>
                <a:lnTo>
                  <a:pt x="1221105" y="1201712"/>
                </a:lnTo>
                <a:lnTo>
                  <a:pt x="1219454" y="1200886"/>
                </a:lnTo>
                <a:close/>
              </a:path>
              <a:path w="1801494" h="3059429">
                <a:moveTo>
                  <a:pt x="359537" y="668616"/>
                </a:moveTo>
                <a:lnTo>
                  <a:pt x="356235" y="668616"/>
                </a:lnTo>
                <a:lnTo>
                  <a:pt x="356235" y="671080"/>
                </a:lnTo>
                <a:lnTo>
                  <a:pt x="355473" y="673544"/>
                </a:lnTo>
                <a:lnTo>
                  <a:pt x="355473" y="676008"/>
                </a:lnTo>
                <a:lnTo>
                  <a:pt x="358775" y="676008"/>
                </a:lnTo>
                <a:lnTo>
                  <a:pt x="358775" y="673544"/>
                </a:lnTo>
                <a:lnTo>
                  <a:pt x="359537" y="671080"/>
                </a:lnTo>
                <a:lnTo>
                  <a:pt x="359537" y="668616"/>
                </a:lnTo>
                <a:close/>
              </a:path>
              <a:path w="1801494" h="3059429">
                <a:moveTo>
                  <a:pt x="1092708" y="1216494"/>
                </a:moveTo>
                <a:lnTo>
                  <a:pt x="1089406" y="1216494"/>
                </a:lnTo>
                <a:lnTo>
                  <a:pt x="1088644" y="1218958"/>
                </a:lnTo>
                <a:lnTo>
                  <a:pt x="1088644" y="1221422"/>
                </a:lnTo>
                <a:lnTo>
                  <a:pt x="1087755" y="1223886"/>
                </a:lnTo>
                <a:lnTo>
                  <a:pt x="1089406" y="1223886"/>
                </a:lnTo>
                <a:lnTo>
                  <a:pt x="1091057" y="1224711"/>
                </a:lnTo>
                <a:lnTo>
                  <a:pt x="1091946" y="1220597"/>
                </a:lnTo>
                <a:lnTo>
                  <a:pt x="1092708" y="1218958"/>
                </a:lnTo>
                <a:lnTo>
                  <a:pt x="1092708" y="1216494"/>
                </a:lnTo>
                <a:close/>
              </a:path>
              <a:path w="1801494" h="3059429">
                <a:moveTo>
                  <a:pt x="1101852" y="1218958"/>
                </a:moveTo>
                <a:lnTo>
                  <a:pt x="1093597" y="1218958"/>
                </a:lnTo>
                <a:lnTo>
                  <a:pt x="1093597" y="1219771"/>
                </a:lnTo>
                <a:lnTo>
                  <a:pt x="1097661" y="1219771"/>
                </a:lnTo>
                <a:lnTo>
                  <a:pt x="1101852" y="1218958"/>
                </a:lnTo>
                <a:close/>
              </a:path>
              <a:path w="1801494" h="3059429">
                <a:moveTo>
                  <a:pt x="1102614" y="1211567"/>
                </a:moveTo>
                <a:lnTo>
                  <a:pt x="1099312" y="1212380"/>
                </a:lnTo>
                <a:lnTo>
                  <a:pt x="1096899" y="1212380"/>
                </a:lnTo>
                <a:lnTo>
                  <a:pt x="1095248" y="1214843"/>
                </a:lnTo>
                <a:lnTo>
                  <a:pt x="1092708" y="1218133"/>
                </a:lnTo>
                <a:lnTo>
                  <a:pt x="1092708" y="1218958"/>
                </a:lnTo>
                <a:lnTo>
                  <a:pt x="1105916" y="1218958"/>
                </a:lnTo>
                <a:lnTo>
                  <a:pt x="1106678" y="1218133"/>
                </a:lnTo>
                <a:lnTo>
                  <a:pt x="1107567" y="1217307"/>
                </a:lnTo>
                <a:lnTo>
                  <a:pt x="1108329" y="1216494"/>
                </a:lnTo>
                <a:lnTo>
                  <a:pt x="1105027" y="1214843"/>
                </a:lnTo>
                <a:lnTo>
                  <a:pt x="1102614" y="1211567"/>
                </a:lnTo>
                <a:close/>
              </a:path>
              <a:path w="1801494" h="3059429">
                <a:moveTo>
                  <a:pt x="29591" y="897788"/>
                </a:moveTo>
                <a:lnTo>
                  <a:pt x="27940" y="900252"/>
                </a:lnTo>
                <a:lnTo>
                  <a:pt x="24638" y="903541"/>
                </a:lnTo>
                <a:lnTo>
                  <a:pt x="25400" y="904367"/>
                </a:lnTo>
                <a:lnTo>
                  <a:pt x="26289" y="905179"/>
                </a:lnTo>
                <a:lnTo>
                  <a:pt x="27051" y="906005"/>
                </a:lnTo>
                <a:lnTo>
                  <a:pt x="28702" y="904367"/>
                </a:lnTo>
                <a:lnTo>
                  <a:pt x="30353" y="901903"/>
                </a:lnTo>
                <a:lnTo>
                  <a:pt x="32004" y="900252"/>
                </a:lnTo>
                <a:lnTo>
                  <a:pt x="31242" y="899426"/>
                </a:lnTo>
                <a:lnTo>
                  <a:pt x="30353" y="898613"/>
                </a:lnTo>
                <a:lnTo>
                  <a:pt x="29591" y="897788"/>
                </a:lnTo>
                <a:close/>
              </a:path>
              <a:path w="1801494" h="3059429">
                <a:moveTo>
                  <a:pt x="1163574" y="1715897"/>
                </a:moveTo>
                <a:lnTo>
                  <a:pt x="1162685" y="1716722"/>
                </a:lnTo>
                <a:lnTo>
                  <a:pt x="1161923" y="1717535"/>
                </a:lnTo>
                <a:lnTo>
                  <a:pt x="1161034" y="1718360"/>
                </a:lnTo>
                <a:lnTo>
                  <a:pt x="1161034" y="1720824"/>
                </a:lnTo>
                <a:lnTo>
                  <a:pt x="1161923" y="1721650"/>
                </a:lnTo>
                <a:lnTo>
                  <a:pt x="1162685" y="1720824"/>
                </a:lnTo>
                <a:lnTo>
                  <a:pt x="1164336" y="1720011"/>
                </a:lnTo>
                <a:lnTo>
                  <a:pt x="1165098" y="1719186"/>
                </a:lnTo>
                <a:lnTo>
                  <a:pt x="1165098" y="1718360"/>
                </a:lnTo>
                <a:lnTo>
                  <a:pt x="1164336" y="1717535"/>
                </a:lnTo>
                <a:lnTo>
                  <a:pt x="1163574" y="1715897"/>
                </a:lnTo>
                <a:close/>
              </a:path>
              <a:path w="1801494" h="3059429">
                <a:moveTo>
                  <a:pt x="1231011" y="1747113"/>
                </a:moveTo>
                <a:lnTo>
                  <a:pt x="1230122" y="1747113"/>
                </a:lnTo>
                <a:lnTo>
                  <a:pt x="1230122" y="1749577"/>
                </a:lnTo>
                <a:lnTo>
                  <a:pt x="1231011" y="1750390"/>
                </a:lnTo>
                <a:lnTo>
                  <a:pt x="1231773" y="1751215"/>
                </a:lnTo>
                <a:lnTo>
                  <a:pt x="1231773" y="1749577"/>
                </a:lnTo>
                <a:lnTo>
                  <a:pt x="1231011" y="1748751"/>
                </a:lnTo>
                <a:lnTo>
                  <a:pt x="1231011" y="1747113"/>
                </a:lnTo>
                <a:close/>
              </a:path>
              <a:path w="1801494" h="3059429">
                <a:moveTo>
                  <a:pt x="464058" y="1143381"/>
                </a:moveTo>
                <a:lnTo>
                  <a:pt x="463169" y="1143381"/>
                </a:lnTo>
                <a:lnTo>
                  <a:pt x="461645" y="1144206"/>
                </a:lnTo>
                <a:lnTo>
                  <a:pt x="460756" y="1145857"/>
                </a:lnTo>
                <a:lnTo>
                  <a:pt x="460756" y="1146670"/>
                </a:lnTo>
                <a:lnTo>
                  <a:pt x="461645" y="1147495"/>
                </a:lnTo>
                <a:lnTo>
                  <a:pt x="462407" y="1149959"/>
                </a:lnTo>
                <a:lnTo>
                  <a:pt x="464058" y="1148321"/>
                </a:lnTo>
                <a:lnTo>
                  <a:pt x="464820" y="1147495"/>
                </a:lnTo>
                <a:lnTo>
                  <a:pt x="465709" y="1145857"/>
                </a:lnTo>
                <a:lnTo>
                  <a:pt x="465709" y="1145032"/>
                </a:lnTo>
                <a:lnTo>
                  <a:pt x="464820" y="1144206"/>
                </a:lnTo>
                <a:lnTo>
                  <a:pt x="464058" y="1143381"/>
                </a:lnTo>
                <a:close/>
              </a:path>
              <a:path w="1801494" h="3059429">
                <a:moveTo>
                  <a:pt x="394970" y="689978"/>
                </a:moveTo>
                <a:lnTo>
                  <a:pt x="394081" y="690803"/>
                </a:lnTo>
                <a:lnTo>
                  <a:pt x="393319" y="691616"/>
                </a:lnTo>
                <a:lnTo>
                  <a:pt x="391668" y="693254"/>
                </a:lnTo>
                <a:lnTo>
                  <a:pt x="391668" y="694905"/>
                </a:lnTo>
                <a:lnTo>
                  <a:pt x="392430" y="695731"/>
                </a:lnTo>
                <a:lnTo>
                  <a:pt x="393319" y="696544"/>
                </a:lnTo>
                <a:lnTo>
                  <a:pt x="394970" y="695731"/>
                </a:lnTo>
                <a:lnTo>
                  <a:pt x="395732" y="694905"/>
                </a:lnTo>
                <a:lnTo>
                  <a:pt x="398272" y="692442"/>
                </a:lnTo>
                <a:lnTo>
                  <a:pt x="396621" y="691616"/>
                </a:lnTo>
                <a:lnTo>
                  <a:pt x="394970" y="689978"/>
                </a:lnTo>
                <a:close/>
              </a:path>
              <a:path w="1801494" h="3059429">
                <a:moveTo>
                  <a:pt x="368554" y="690803"/>
                </a:moveTo>
                <a:lnTo>
                  <a:pt x="366903" y="691616"/>
                </a:lnTo>
                <a:lnTo>
                  <a:pt x="366141" y="692442"/>
                </a:lnTo>
                <a:lnTo>
                  <a:pt x="365252" y="694080"/>
                </a:lnTo>
                <a:lnTo>
                  <a:pt x="365252" y="694905"/>
                </a:lnTo>
                <a:lnTo>
                  <a:pt x="366141" y="696544"/>
                </a:lnTo>
                <a:lnTo>
                  <a:pt x="366903" y="698195"/>
                </a:lnTo>
                <a:lnTo>
                  <a:pt x="369443" y="695731"/>
                </a:lnTo>
                <a:lnTo>
                  <a:pt x="370205" y="694080"/>
                </a:lnTo>
                <a:lnTo>
                  <a:pt x="371094" y="693254"/>
                </a:lnTo>
                <a:lnTo>
                  <a:pt x="370205" y="691616"/>
                </a:lnTo>
                <a:lnTo>
                  <a:pt x="368554" y="690803"/>
                </a:lnTo>
                <a:close/>
              </a:path>
              <a:path w="1801494" h="3059429">
                <a:moveTo>
                  <a:pt x="480568" y="1149959"/>
                </a:moveTo>
                <a:lnTo>
                  <a:pt x="477266" y="1151597"/>
                </a:lnTo>
                <a:lnTo>
                  <a:pt x="477266" y="1154061"/>
                </a:lnTo>
                <a:lnTo>
                  <a:pt x="478028" y="1155712"/>
                </a:lnTo>
                <a:lnTo>
                  <a:pt x="478917" y="1156525"/>
                </a:lnTo>
                <a:lnTo>
                  <a:pt x="480568" y="1155712"/>
                </a:lnTo>
                <a:lnTo>
                  <a:pt x="481330" y="1154887"/>
                </a:lnTo>
                <a:lnTo>
                  <a:pt x="482981" y="1153248"/>
                </a:lnTo>
                <a:lnTo>
                  <a:pt x="482219" y="1151597"/>
                </a:lnTo>
                <a:lnTo>
                  <a:pt x="481330" y="1150772"/>
                </a:lnTo>
                <a:lnTo>
                  <a:pt x="480568" y="1149959"/>
                </a:lnTo>
                <a:close/>
              </a:path>
              <a:path w="1801494" h="3059429">
                <a:moveTo>
                  <a:pt x="537337" y="1089990"/>
                </a:moveTo>
                <a:lnTo>
                  <a:pt x="536448" y="1092466"/>
                </a:lnTo>
                <a:lnTo>
                  <a:pt x="535686" y="1094105"/>
                </a:lnTo>
                <a:lnTo>
                  <a:pt x="535686" y="1095743"/>
                </a:lnTo>
                <a:lnTo>
                  <a:pt x="537337" y="1096568"/>
                </a:lnTo>
                <a:lnTo>
                  <a:pt x="538099" y="1097394"/>
                </a:lnTo>
                <a:lnTo>
                  <a:pt x="538988" y="1095743"/>
                </a:lnTo>
                <a:lnTo>
                  <a:pt x="539750" y="1094917"/>
                </a:lnTo>
                <a:lnTo>
                  <a:pt x="540639" y="1093279"/>
                </a:lnTo>
                <a:lnTo>
                  <a:pt x="540639" y="1092466"/>
                </a:lnTo>
                <a:lnTo>
                  <a:pt x="538988" y="1091641"/>
                </a:lnTo>
                <a:lnTo>
                  <a:pt x="537337" y="1089990"/>
                </a:lnTo>
                <a:close/>
              </a:path>
              <a:path w="1801494" h="3059429">
                <a:moveTo>
                  <a:pt x="1489329" y="625906"/>
                </a:moveTo>
                <a:lnTo>
                  <a:pt x="1487678" y="627557"/>
                </a:lnTo>
                <a:lnTo>
                  <a:pt x="1486916" y="629196"/>
                </a:lnTo>
                <a:lnTo>
                  <a:pt x="1486027" y="630008"/>
                </a:lnTo>
                <a:lnTo>
                  <a:pt x="1486916" y="630834"/>
                </a:lnTo>
                <a:lnTo>
                  <a:pt x="1488567" y="631659"/>
                </a:lnTo>
                <a:lnTo>
                  <a:pt x="1490218" y="630834"/>
                </a:lnTo>
                <a:lnTo>
                  <a:pt x="1490980" y="630008"/>
                </a:lnTo>
                <a:lnTo>
                  <a:pt x="1491869" y="629196"/>
                </a:lnTo>
                <a:lnTo>
                  <a:pt x="1490980" y="628370"/>
                </a:lnTo>
                <a:lnTo>
                  <a:pt x="1490218" y="627557"/>
                </a:lnTo>
                <a:lnTo>
                  <a:pt x="1489329" y="625906"/>
                </a:lnTo>
                <a:close/>
              </a:path>
              <a:path w="1801494" h="3059429">
                <a:moveTo>
                  <a:pt x="638556" y="1246886"/>
                </a:moveTo>
                <a:lnTo>
                  <a:pt x="636905" y="1248524"/>
                </a:lnTo>
                <a:lnTo>
                  <a:pt x="636016" y="1249349"/>
                </a:lnTo>
                <a:lnTo>
                  <a:pt x="636016" y="1252626"/>
                </a:lnTo>
                <a:lnTo>
                  <a:pt x="636905" y="1253451"/>
                </a:lnTo>
                <a:lnTo>
                  <a:pt x="637667" y="1254277"/>
                </a:lnTo>
                <a:lnTo>
                  <a:pt x="640207" y="1253451"/>
                </a:lnTo>
                <a:lnTo>
                  <a:pt x="640207" y="1250988"/>
                </a:lnTo>
                <a:lnTo>
                  <a:pt x="639318" y="1250175"/>
                </a:lnTo>
                <a:lnTo>
                  <a:pt x="638556" y="1246886"/>
                </a:lnTo>
                <a:close/>
              </a:path>
              <a:path w="1801494" h="3059429">
                <a:moveTo>
                  <a:pt x="567690" y="1187742"/>
                </a:moveTo>
                <a:lnTo>
                  <a:pt x="565277" y="1189380"/>
                </a:lnTo>
                <a:lnTo>
                  <a:pt x="566039" y="1191031"/>
                </a:lnTo>
                <a:lnTo>
                  <a:pt x="566928" y="1191844"/>
                </a:lnTo>
                <a:lnTo>
                  <a:pt x="569341" y="1194320"/>
                </a:lnTo>
                <a:lnTo>
                  <a:pt x="570230" y="1192669"/>
                </a:lnTo>
                <a:lnTo>
                  <a:pt x="570992" y="1191031"/>
                </a:lnTo>
                <a:lnTo>
                  <a:pt x="570992" y="1189380"/>
                </a:lnTo>
                <a:lnTo>
                  <a:pt x="567690" y="1187742"/>
                </a:lnTo>
                <a:close/>
              </a:path>
              <a:path w="1801494" h="3059429">
                <a:moveTo>
                  <a:pt x="1217041" y="1216494"/>
                </a:moveTo>
                <a:lnTo>
                  <a:pt x="1214501" y="1216494"/>
                </a:lnTo>
                <a:lnTo>
                  <a:pt x="1215390" y="1218958"/>
                </a:lnTo>
                <a:lnTo>
                  <a:pt x="1215390" y="1224711"/>
                </a:lnTo>
                <a:lnTo>
                  <a:pt x="1217041" y="1224711"/>
                </a:lnTo>
                <a:lnTo>
                  <a:pt x="1217041" y="1216494"/>
                </a:lnTo>
                <a:close/>
              </a:path>
              <a:path w="1801494" h="3059429">
                <a:moveTo>
                  <a:pt x="124206" y="837831"/>
                </a:moveTo>
                <a:lnTo>
                  <a:pt x="123317" y="838644"/>
                </a:lnTo>
                <a:lnTo>
                  <a:pt x="122555" y="839470"/>
                </a:lnTo>
                <a:lnTo>
                  <a:pt x="120904" y="840295"/>
                </a:lnTo>
                <a:lnTo>
                  <a:pt x="121666" y="841121"/>
                </a:lnTo>
                <a:lnTo>
                  <a:pt x="122555" y="842759"/>
                </a:lnTo>
                <a:lnTo>
                  <a:pt x="124206" y="842759"/>
                </a:lnTo>
                <a:lnTo>
                  <a:pt x="125857" y="841933"/>
                </a:lnTo>
                <a:lnTo>
                  <a:pt x="125857" y="840295"/>
                </a:lnTo>
                <a:lnTo>
                  <a:pt x="124968" y="839470"/>
                </a:lnTo>
                <a:lnTo>
                  <a:pt x="124206" y="837831"/>
                </a:lnTo>
                <a:close/>
              </a:path>
              <a:path w="1801494" h="3059429">
                <a:moveTo>
                  <a:pt x="1036828" y="951179"/>
                </a:moveTo>
                <a:lnTo>
                  <a:pt x="1032637" y="951179"/>
                </a:lnTo>
                <a:lnTo>
                  <a:pt x="1031875" y="955281"/>
                </a:lnTo>
                <a:lnTo>
                  <a:pt x="1030986" y="959396"/>
                </a:lnTo>
                <a:lnTo>
                  <a:pt x="1030224" y="963498"/>
                </a:lnTo>
                <a:lnTo>
                  <a:pt x="1041781" y="959396"/>
                </a:lnTo>
                <a:lnTo>
                  <a:pt x="1042543" y="958570"/>
                </a:lnTo>
                <a:lnTo>
                  <a:pt x="1036828" y="951179"/>
                </a:lnTo>
                <a:close/>
              </a:path>
              <a:path w="1801494" h="3059429">
                <a:moveTo>
                  <a:pt x="1036828" y="947077"/>
                </a:moveTo>
                <a:lnTo>
                  <a:pt x="1034288" y="947077"/>
                </a:lnTo>
                <a:lnTo>
                  <a:pt x="1032637" y="947889"/>
                </a:lnTo>
                <a:lnTo>
                  <a:pt x="1030224" y="949540"/>
                </a:lnTo>
                <a:lnTo>
                  <a:pt x="1030986" y="949540"/>
                </a:lnTo>
                <a:lnTo>
                  <a:pt x="1030986" y="950366"/>
                </a:lnTo>
                <a:lnTo>
                  <a:pt x="1031875" y="951179"/>
                </a:lnTo>
                <a:lnTo>
                  <a:pt x="1037590" y="951179"/>
                </a:lnTo>
                <a:lnTo>
                  <a:pt x="1038479" y="950366"/>
                </a:lnTo>
                <a:lnTo>
                  <a:pt x="1039241" y="949540"/>
                </a:lnTo>
                <a:lnTo>
                  <a:pt x="1039241" y="948715"/>
                </a:lnTo>
                <a:lnTo>
                  <a:pt x="1038479" y="947889"/>
                </a:lnTo>
                <a:lnTo>
                  <a:pt x="1036828" y="947077"/>
                </a:lnTo>
                <a:close/>
              </a:path>
              <a:path w="1801494" h="3059429">
                <a:moveTo>
                  <a:pt x="385064" y="833716"/>
                </a:moveTo>
                <a:lnTo>
                  <a:pt x="385826" y="836180"/>
                </a:lnTo>
                <a:lnTo>
                  <a:pt x="386715" y="836180"/>
                </a:lnTo>
                <a:lnTo>
                  <a:pt x="385826" y="834542"/>
                </a:lnTo>
                <a:lnTo>
                  <a:pt x="385064" y="833716"/>
                </a:lnTo>
                <a:close/>
              </a:path>
              <a:path w="1801494" h="3059429">
                <a:moveTo>
                  <a:pt x="30353" y="960221"/>
                </a:moveTo>
                <a:lnTo>
                  <a:pt x="29591" y="961034"/>
                </a:lnTo>
                <a:lnTo>
                  <a:pt x="27940" y="962672"/>
                </a:lnTo>
                <a:lnTo>
                  <a:pt x="28702" y="964323"/>
                </a:lnTo>
                <a:lnTo>
                  <a:pt x="29591" y="965149"/>
                </a:lnTo>
                <a:lnTo>
                  <a:pt x="31242" y="965962"/>
                </a:lnTo>
                <a:lnTo>
                  <a:pt x="32004" y="965149"/>
                </a:lnTo>
                <a:lnTo>
                  <a:pt x="32893" y="964323"/>
                </a:lnTo>
                <a:lnTo>
                  <a:pt x="34544" y="963498"/>
                </a:lnTo>
                <a:lnTo>
                  <a:pt x="32893" y="961859"/>
                </a:lnTo>
                <a:lnTo>
                  <a:pt x="32004" y="961034"/>
                </a:lnTo>
                <a:lnTo>
                  <a:pt x="30353" y="960221"/>
                </a:lnTo>
                <a:close/>
              </a:path>
              <a:path w="1801494" h="3059429">
                <a:moveTo>
                  <a:pt x="206502" y="817295"/>
                </a:moveTo>
                <a:lnTo>
                  <a:pt x="203962" y="817295"/>
                </a:lnTo>
                <a:lnTo>
                  <a:pt x="203200" y="819759"/>
                </a:lnTo>
                <a:lnTo>
                  <a:pt x="202311" y="821397"/>
                </a:lnTo>
                <a:lnTo>
                  <a:pt x="202311" y="822223"/>
                </a:lnTo>
                <a:lnTo>
                  <a:pt x="204851" y="823861"/>
                </a:lnTo>
                <a:lnTo>
                  <a:pt x="206502" y="823048"/>
                </a:lnTo>
                <a:lnTo>
                  <a:pt x="207264" y="822223"/>
                </a:lnTo>
                <a:lnTo>
                  <a:pt x="209804" y="820572"/>
                </a:lnTo>
                <a:lnTo>
                  <a:pt x="207264" y="818108"/>
                </a:lnTo>
                <a:lnTo>
                  <a:pt x="206502" y="817295"/>
                </a:lnTo>
                <a:close/>
              </a:path>
              <a:path w="1801494" h="3059429">
                <a:moveTo>
                  <a:pt x="60071" y="993063"/>
                </a:moveTo>
                <a:lnTo>
                  <a:pt x="58420" y="993063"/>
                </a:lnTo>
                <a:lnTo>
                  <a:pt x="57531" y="995540"/>
                </a:lnTo>
                <a:lnTo>
                  <a:pt x="58420" y="997178"/>
                </a:lnTo>
                <a:lnTo>
                  <a:pt x="60071" y="998004"/>
                </a:lnTo>
                <a:lnTo>
                  <a:pt x="60833" y="998816"/>
                </a:lnTo>
                <a:lnTo>
                  <a:pt x="61595" y="998004"/>
                </a:lnTo>
                <a:lnTo>
                  <a:pt x="61595" y="996353"/>
                </a:lnTo>
                <a:lnTo>
                  <a:pt x="63246" y="994714"/>
                </a:lnTo>
                <a:lnTo>
                  <a:pt x="61595" y="993889"/>
                </a:lnTo>
                <a:lnTo>
                  <a:pt x="60071" y="993063"/>
                </a:lnTo>
                <a:close/>
              </a:path>
              <a:path w="1801494" h="3059429">
                <a:moveTo>
                  <a:pt x="977519" y="883005"/>
                </a:moveTo>
                <a:lnTo>
                  <a:pt x="976757" y="883005"/>
                </a:lnTo>
                <a:lnTo>
                  <a:pt x="975106" y="883831"/>
                </a:lnTo>
                <a:lnTo>
                  <a:pt x="974217" y="883831"/>
                </a:lnTo>
                <a:lnTo>
                  <a:pt x="975106" y="885469"/>
                </a:lnTo>
                <a:lnTo>
                  <a:pt x="975868" y="887933"/>
                </a:lnTo>
                <a:lnTo>
                  <a:pt x="976757" y="889571"/>
                </a:lnTo>
                <a:lnTo>
                  <a:pt x="979170" y="889571"/>
                </a:lnTo>
                <a:lnTo>
                  <a:pt x="978408" y="887107"/>
                </a:lnTo>
                <a:lnTo>
                  <a:pt x="978408" y="885469"/>
                </a:lnTo>
                <a:lnTo>
                  <a:pt x="977519" y="883005"/>
                </a:lnTo>
                <a:close/>
              </a:path>
              <a:path w="1801494" h="3059429">
                <a:moveTo>
                  <a:pt x="1282827" y="867397"/>
                </a:moveTo>
                <a:lnTo>
                  <a:pt x="1281176" y="867397"/>
                </a:lnTo>
                <a:lnTo>
                  <a:pt x="1279525" y="869035"/>
                </a:lnTo>
                <a:lnTo>
                  <a:pt x="1279525" y="869861"/>
                </a:lnTo>
                <a:lnTo>
                  <a:pt x="1280414" y="871512"/>
                </a:lnTo>
                <a:lnTo>
                  <a:pt x="1282065" y="872324"/>
                </a:lnTo>
                <a:lnTo>
                  <a:pt x="1282827" y="873150"/>
                </a:lnTo>
                <a:lnTo>
                  <a:pt x="1283716" y="872324"/>
                </a:lnTo>
                <a:lnTo>
                  <a:pt x="1284478" y="871512"/>
                </a:lnTo>
                <a:lnTo>
                  <a:pt x="1285240" y="869861"/>
                </a:lnTo>
                <a:lnTo>
                  <a:pt x="1283716" y="869035"/>
                </a:lnTo>
                <a:lnTo>
                  <a:pt x="1282827" y="867397"/>
                </a:lnTo>
                <a:close/>
              </a:path>
              <a:path w="1801494" h="3059429">
                <a:moveTo>
                  <a:pt x="282956" y="866571"/>
                </a:moveTo>
                <a:lnTo>
                  <a:pt x="282956" y="867397"/>
                </a:lnTo>
                <a:lnTo>
                  <a:pt x="282194" y="868222"/>
                </a:lnTo>
                <a:lnTo>
                  <a:pt x="282194" y="869035"/>
                </a:lnTo>
                <a:lnTo>
                  <a:pt x="284607" y="869861"/>
                </a:lnTo>
                <a:lnTo>
                  <a:pt x="287909" y="871512"/>
                </a:lnTo>
                <a:lnTo>
                  <a:pt x="287909" y="870686"/>
                </a:lnTo>
                <a:lnTo>
                  <a:pt x="288798" y="869035"/>
                </a:lnTo>
                <a:lnTo>
                  <a:pt x="287147" y="868222"/>
                </a:lnTo>
                <a:lnTo>
                  <a:pt x="284607" y="867397"/>
                </a:lnTo>
                <a:lnTo>
                  <a:pt x="282956" y="866571"/>
                </a:lnTo>
                <a:close/>
              </a:path>
              <a:path w="1801494" h="3059429">
                <a:moveTo>
                  <a:pt x="139827" y="910107"/>
                </a:moveTo>
                <a:lnTo>
                  <a:pt x="137414" y="911758"/>
                </a:lnTo>
                <a:lnTo>
                  <a:pt x="137414" y="912571"/>
                </a:lnTo>
                <a:lnTo>
                  <a:pt x="138176" y="913396"/>
                </a:lnTo>
                <a:lnTo>
                  <a:pt x="139827" y="915035"/>
                </a:lnTo>
                <a:lnTo>
                  <a:pt x="140716" y="915860"/>
                </a:lnTo>
                <a:lnTo>
                  <a:pt x="142240" y="914209"/>
                </a:lnTo>
                <a:lnTo>
                  <a:pt x="143891" y="913396"/>
                </a:lnTo>
                <a:lnTo>
                  <a:pt x="142240" y="911758"/>
                </a:lnTo>
                <a:lnTo>
                  <a:pt x="141478" y="910932"/>
                </a:lnTo>
                <a:lnTo>
                  <a:pt x="139827" y="910107"/>
                </a:lnTo>
                <a:close/>
              </a:path>
              <a:path w="1801494" h="3059429">
                <a:moveTo>
                  <a:pt x="445135" y="769658"/>
                </a:moveTo>
                <a:lnTo>
                  <a:pt x="443484" y="770470"/>
                </a:lnTo>
                <a:lnTo>
                  <a:pt x="442595" y="771296"/>
                </a:lnTo>
                <a:lnTo>
                  <a:pt x="442595" y="772934"/>
                </a:lnTo>
                <a:lnTo>
                  <a:pt x="444246" y="774585"/>
                </a:lnTo>
                <a:lnTo>
                  <a:pt x="445897" y="775398"/>
                </a:lnTo>
                <a:lnTo>
                  <a:pt x="446786" y="775398"/>
                </a:lnTo>
                <a:lnTo>
                  <a:pt x="445135" y="769658"/>
                </a:lnTo>
                <a:close/>
              </a:path>
              <a:path w="1801494" h="3059429">
                <a:moveTo>
                  <a:pt x="44323" y="1070279"/>
                </a:moveTo>
                <a:lnTo>
                  <a:pt x="42672" y="1070279"/>
                </a:lnTo>
                <a:lnTo>
                  <a:pt x="41148" y="1073569"/>
                </a:lnTo>
                <a:lnTo>
                  <a:pt x="41148" y="1074394"/>
                </a:lnTo>
                <a:lnTo>
                  <a:pt x="42672" y="1076032"/>
                </a:lnTo>
                <a:lnTo>
                  <a:pt x="44323" y="1075207"/>
                </a:lnTo>
                <a:lnTo>
                  <a:pt x="45212" y="1074394"/>
                </a:lnTo>
                <a:lnTo>
                  <a:pt x="48514" y="1071918"/>
                </a:lnTo>
                <a:lnTo>
                  <a:pt x="45974" y="1071105"/>
                </a:lnTo>
                <a:lnTo>
                  <a:pt x="44323" y="1070279"/>
                </a:lnTo>
                <a:close/>
              </a:path>
              <a:path w="1801494" h="3059429">
                <a:moveTo>
                  <a:pt x="1246632" y="993889"/>
                </a:moveTo>
                <a:lnTo>
                  <a:pt x="1244981" y="994714"/>
                </a:lnTo>
                <a:lnTo>
                  <a:pt x="1244219" y="995540"/>
                </a:lnTo>
                <a:lnTo>
                  <a:pt x="1243330" y="996353"/>
                </a:lnTo>
                <a:lnTo>
                  <a:pt x="1244219" y="997178"/>
                </a:lnTo>
                <a:lnTo>
                  <a:pt x="1244981" y="998816"/>
                </a:lnTo>
                <a:lnTo>
                  <a:pt x="1246632" y="999642"/>
                </a:lnTo>
                <a:lnTo>
                  <a:pt x="1247394" y="999642"/>
                </a:lnTo>
                <a:lnTo>
                  <a:pt x="1248283" y="998816"/>
                </a:lnTo>
                <a:lnTo>
                  <a:pt x="1250696" y="997178"/>
                </a:lnTo>
                <a:lnTo>
                  <a:pt x="1249045" y="995540"/>
                </a:lnTo>
                <a:lnTo>
                  <a:pt x="1247394" y="994714"/>
                </a:lnTo>
                <a:lnTo>
                  <a:pt x="1246632" y="993889"/>
                </a:lnTo>
                <a:close/>
              </a:path>
              <a:path w="1801494" h="3059429">
                <a:moveTo>
                  <a:pt x="173609" y="1025931"/>
                </a:moveTo>
                <a:lnTo>
                  <a:pt x="172720" y="1025931"/>
                </a:lnTo>
                <a:lnTo>
                  <a:pt x="171958" y="1026744"/>
                </a:lnTo>
                <a:lnTo>
                  <a:pt x="171069" y="1026744"/>
                </a:lnTo>
                <a:lnTo>
                  <a:pt x="171958" y="1029220"/>
                </a:lnTo>
                <a:lnTo>
                  <a:pt x="173609" y="1031671"/>
                </a:lnTo>
                <a:lnTo>
                  <a:pt x="174371" y="1033322"/>
                </a:lnTo>
                <a:lnTo>
                  <a:pt x="176911" y="1033322"/>
                </a:lnTo>
                <a:lnTo>
                  <a:pt x="177673" y="1032497"/>
                </a:lnTo>
                <a:lnTo>
                  <a:pt x="176022" y="1030033"/>
                </a:lnTo>
                <a:lnTo>
                  <a:pt x="175260" y="1028395"/>
                </a:lnTo>
                <a:lnTo>
                  <a:pt x="173609" y="1025931"/>
                </a:lnTo>
                <a:close/>
              </a:path>
              <a:path w="1801494" h="3059429">
                <a:moveTo>
                  <a:pt x="1311656" y="1027569"/>
                </a:moveTo>
                <a:lnTo>
                  <a:pt x="1310005" y="1028395"/>
                </a:lnTo>
                <a:lnTo>
                  <a:pt x="1309116" y="1029220"/>
                </a:lnTo>
                <a:lnTo>
                  <a:pt x="1308354" y="1030033"/>
                </a:lnTo>
                <a:lnTo>
                  <a:pt x="1308354" y="1030859"/>
                </a:lnTo>
                <a:lnTo>
                  <a:pt x="1309116" y="1031671"/>
                </a:lnTo>
                <a:lnTo>
                  <a:pt x="1310005" y="1032497"/>
                </a:lnTo>
                <a:lnTo>
                  <a:pt x="1310767" y="1030859"/>
                </a:lnTo>
                <a:lnTo>
                  <a:pt x="1310767" y="1029220"/>
                </a:lnTo>
                <a:lnTo>
                  <a:pt x="1311656" y="1027569"/>
                </a:lnTo>
                <a:close/>
              </a:path>
              <a:path w="1801494" h="3059429">
                <a:moveTo>
                  <a:pt x="1021969" y="1541767"/>
                </a:moveTo>
                <a:lnTo>
                  <a:pt x="1018667" y="1545043"/>
                </a:lnTo>
                <a:lnTo>
                  <a:pt x="1017016" y="1547507"/>
                </a:lnTo>
                <a:lnTo>
                  <a:pt x="1017016" y="1548333"/>
                </a:lnTo>
                <a:lnTo>
                  <a:pt x="1017905" y="1548333"/>
                </a:lnTo>
                <a:lnTo>
                  <a:pt x="1018667" y="1549158"/>
                </a:lnTo>
                <a:lnTo>
                  <a:pt x="1023620" y="1544231"/>
                </a:lnTo>
                <a:lnTo>
                  <a:pt x="1022858" y="1543405"/>
                </a:lnTo>
                <a:lnTo>
                  <a:pt x="1021969" y="1542580"/>
                </a:lnTo>
                <a:lnTo>
                  <a:pt x="1021969" y="1541767"/>
                </a:lnTo>
                <a:close/>
              </a:path>
              <a:path w="1801494" h="3059429">
                <a:moveTo>
                  <a:pt x="1185672" y="1369275"/>
                </a:moveTo>
                <a:lnTo>
                  <a:pt x="1184910" y="1369275"/>
                </a:lnTo>
                <a:lnTo>
                  <a:pt x="1184148" y="1370088"/>
                </a:lnTo>
                <a:lnTo>
                  <a:pt x="1182497" y="1370914"/>
                </a:lnTo>
                <a:lnTo>
                  <a:pt x="1183259" y="1372552"/>
                </a:lnTo>
                <a:lnTo>
                  <a:pt x="1183259" y="1373378"/>
                </a:lnTo>
                <a:lnTo>
                  <a:pt x="1184910" y="1375016"/>
                </a:lnTo>
                <a:lnTo>
                  <a:pt x="1185672" y="1375016"/>
                </a:lnTo>
                <a:lnTo>
                  <a:pt x="1188974" y="1373378"/>
                </a:lnTo>
                <a:lnTo>
                  <a:pt x="1187323" y="1371727"/>
                </a:lnTo>
                <a:lnTo>
                  <a:pt x="1187323" y="1370088"/>
                </a:lnTo>
                <a:lnTo>
                  <a:pt x="1185672" y="1369275"/>
                </a:lnTo>
                <a:close/>
              </a:path>
              <a:path w="1801494" h="3059429">
                <a:moveTo>
                  <a:pt x="1136396" y="1490840"/>
                </a:moveTo>
                <a:lnTo>
                  <a:pt x="1134745" y="1492478"/>
                </a:lnTo>
                <a:lnTo>
                  <a:pt x="1133094" y="1493304"/>
                </a:lnTo>
                <a:lnTo>
                  <a:pt x="1131443" y="1494942"/>
                </a:lnTo>
                <a:lnTo>
                  <a:pt x="1132205" y="1495767"/>
                </a:lnTo>
                <a:lnTo>
                  <a:pt x="1132205" y="1496580"/>
                </a:lnTo>
                <a:lnTo>
                  <a:pt x="1133094" y="1497406"/>
                </a:lnTo>
                <a:lnTo>
                  <a:pt x="1134745" y="1495767"/>
                </a:lnTo>
                <a:lnTo>
                  <a:pt x="1136396" y="1494942"/>
                </a:lnTo>
                <a:lnTo>
                  <a:pt x="1138047" y="1493304"/>
                </a:lnTo>
                <a:lnTo>
                  <a:pt x="1137158" y="1492478"/>
                </a:lnTo>
                <a:lnTo>
                  <a:pt x="1137158" y="1491653"/>
                </a:lnTo>
                <a:lnTo>
                  <a:pt x="1136396" y="1490840"/>
                </a:lnTo>
                <a:close/>
              </a:path>
              <a:path w="1801494" h="3059429">
                <a:moveTo>
                  <a:pt x="1114171" y="1420190"/>
                </a:moveTo>
                <a:lnTo>
                  <a:pt x="1112520" y="1420190"/>
                </a:lnTo>
                <a:lnTo>
                  <a:pt x="1113282" y="1421015"/>
                </a:lnTo>
                <a:lnTo>
                  <a:pt x="1114171" y="1420190"/>
                </a:lnTo>
                <a:close/>
              </a:path>
              <a:path w="1801494" h="3059429">
                <a:moveTo>
                  <a:pt x="1115822" y="1419377"/>
                </a:moveTo>
                <a:lnTo>
                  <a:pt x="1114171" y="1419377"/>
                </a:lnTo>
                <a:lnTo>
                  <a:pt x="1113282" y="1420190"/>
                </a:lnTo>
                <a:lnTo>
                  <a:pt x="1114933" y="1420190"/>
                </a:lnTo>
                <a:lnTo>
                  <a:pt x="1115822" y="1419377"/>
                </a:lnTo>
                <a:close/>
              </a:path>
              <a:path w="1801494" h="3059429">
                <a:moveTo>
                  <a:pt x="1118235" y="1412798"/>
                </a:moveTo>
                <a:lnTo>
                  <a:pt x="1118235" y="1413624"/>
                </a:lnTo>
                <a:lnTo>
                  <a:pt x="1117473" y="1413624"/>
                </a:lnTo>
                <a:lnTo>
                  <a:pt x="1114171" y="1416913"/>
                </a:lnTo>
                <a:lnTo>
                  <a:pt x="1114933" y="1417726"/>
                </a:lnTo>
                <a:lnTo>
                  <a:pt x="1115822" y="1418551"/>
                </a:lnTo>
                <a:lnTo>
                  <a:pt x="1117473" y="1418551"/>
                </a:lnTo>
                <a:lnTo>
                  <a:pt x="1117473" y="1419377"/>
                </a:lnTo>
                <a:lnTo>
                  <a:pt x="1119886" y="1419377"/>
                </a:lnTo>
                <a:lnTo>
                  <a:pt x="1120775" y="1417726"/>
                </a:lnTo>
                <a:lnTo>
                  <a:pt x="1122426" y="1416088"/>
                </a:lnTo>
                <a:lnTo>
                  <a:pt x="1121537" y="1415275"/>
                </a:lnTo>
                <a:lnTo>
                  <a:pt x="1122426" y="1415275"/>
                </a:lnTo>
                <a:lnTo>
                  <a:pt x="1122426" y="1414449"/>
                </a:lnTo>
                <a:lnTo>
                  <a:pt x="1120775" y="1414449"/>
                </a:lnTo>
                <a:lnTo>
                  <a:pt x="1119124" y="1413624"/>
                </a:lnTo>
                <a:lnTo>
                  <a:pt x="1118235" y="1412798"/>
                </a:lnTo>
                <a:close/>
              </a:path>
              <a:path w="1801494" h="3059429">
                <a:moveTo>
                  <a:pt x="1179706" y="1449198"/>
                </a:moveTo>
                <a:lnTo>
                  <a:pt x="1177544" y="1451406"/>
                </a:lnTo>
                <a:lnTo>
                  <a:pt x="1178306" y="1452232"/>
                </a:lnTo>
                <a:lnTo>
                  <a:pt x="1179195" y="1453870"/>
                </a:lnTo>
                <a:lnTo>
                  <a:pt x="1179957" y="1454696"/>
                </a:lnTo>
                <a:lnTo>
                  <a:pt x="1179195" y="1455521"/>
                </a:lnTo>
                <a:lnTo>
                  <a:pt x="1178306" y="1457159"/>
                </a:lnTo>
                <a:lnTo>
                  <a:pt x="1177544" y="1457972"/>
                </a:lnTo>
                <a:lnTo>
                  <a:pt x="1178306" y="1458798"/>
                </a:lnTo>
                <a:lnTo>
                  <a:pt x="1179195" y="1458798"/>
                </a:lnTo>
                <a:lnTo>
                  <a:pt x="1179957" y="1459623"/>
                </a:lnTo>
                <a:lnTo>
                  <a:pt x="1181608" y="1457159"/>
                </a:lnTo>
                <a:lnTo>
                  <a:pt x="1182497" y="1455521"/>
                </a:lnTo>
                <a:lnTo>
                  <a:pt x="1184148" y="1453057"/>
                </a:lnTo>
                <a:lnTo>
                  <a:pt x="1183259" y="1452232"/>
                </a:lnTo>
                <a:lnTo>
                  <a:pt x="1181608" y="1450581"/>
                </a:lnTo>
                <a:lnTo>
                  <a:pt x="1180846" y="1449768"/>
                </a:lnTo>
                <a:lnTo>
                  <a:pt x="1179706" y="1449198"/>
                </a:lnTo>
                <a:close/>
              </a:path>
              <a:path w="1801494" h="3059429">
                <a:moveTo>
                  <a:pt x="1179957" y="1448943"/>
                </a:moveTo>
                <a:lnTo>
                  <a:pt x="1179195" y="1448943"/>
                </a:lnTo>
                <a:lnTo>
                  <a:pt x="1179706" y="1449198"/>
                </a:lnTo>
                <a:lnTo>
                  <a:pt x="1179957" y="1448943"/>
                </a:lnTo>
                <a:close/>
              </a:path>
              <a:path w="1801494" h="3059429">
                <a:moveTo>
                  <a:pt x="217170" y="971715"/>
                </a:moveTo>
                <a:lnTo>
                  <a:pt x="215519" y="972540"/>
                </a:lnTo>
                <a:lnTo>
                  <a:pt x="215519" y="973366"/>
                </a:lnTo>
                <a:lnTo>
                  <a:pt x="216408" y="974178"/>
                </a:lnTo>
                <a:lnTo>
                  <a:pt x="216408" y="975004"/>
                </a:lnTo>
                <a:lnTo>
                  <a:pt x="217170" y="975817"/>
                </a:lnTo>
                <a:lnTo>
                  <a:pt x="218059" y="975004"/>
                </a:lnTo>
                <a:lnTo>
                  <a:pt x="219710" y="974178"/>
                </a:lnTo>
                <a:lnTo>
                  <a:pt x="218821" y="973366"/>
                </a:lnTo>
                <a:lnTo>
                  <a:pt x="218059" y="972540"/>
                </a:lnTo>
                <a:lnTo>
                  <a:pt x="217170" y="971715"/>
                </a:lnTo>
                <a:close/>
              </a:path>
              <a:path w="1801494" h="3059429">
                <a:moveTo>
                  <a:pt x="831850" y="450951"/>
                </a:moveTo>
                <a:lnTo>
                  <a:pt x="831088" y="450951"/>
                </a:lnTo>
                <a:lnTo>
                  <a:pt x="831088" y="451777"/>
                </a:lnTo>
                <a:lnTo>
                  <a:pt x="830199" y="453415"/>
                </a:lnTo>
                <a:lnTo>
                  <a:pt x="830199" y="454240"/>
                </a:lnTo>
                <a:lnTo>
                  <a:pt x="831850" y="455053"/>
                </a:lnTo>
                <a:lnTo>
                  <a:pt x="832739" y="453415"/>
                </a:lnTo>
                <a:lnTo>
                  <a:pt x="833501" y="452589"/>
                </a:lnTo>
                <a:lnTo>
                  <a:pt x="833501" y="451777"/>
                </a:lnTo>
                <a:lnTo>
                  <a:pt x="832739" y="451777"/>
                </a:lnTo>
                <a:lnTo>
                  <a:pt x="831850" y="450951"/>
                </a:lnTo>
                <a:close/>
              </a:path>
              <a:path w="1801494" h="3059429">
                <a:moveTo>
                  <a:pt x="0" y="983221"/>
                </a:moveTo>
                <a:lnTo>
                  <a:pt x="0" y="988148"/>
                </a:lnTo>
                <a:lnTo>
                  <a:pt x="762" y="988148"/>
                </a:lnTo>
                <a:lnTo>
                  <a:pt x="1524" y="988961"/>
                </a:lnTo>
                <a:lnTo>
                  <a:pt x="2413" y="987323"/>
                </a:lnTo>
                <a:lnTo>
                  <a:pt x="2413" y="986497"/>
                </a:lnTo>
                <a:lnTo>
                  <a:pt x="1524" y="986497"/>
                </a:lnTo>
                <a:lnTo>
                  <a:pt x="762" y="985672"/>
                </a:lnTo>
                <a:lnTo>
                  <a:pt x="1524" y="984859"/>
                </a:lnTo>
                <a:lnTo>
                  <a:pt x="762" y="984859"/>
                </a:lnTo>
                <a:lnTo>
                  <a:pt x="756" y="984034"/>
                </a:lnTo>
                <a:lnTo>
                  <a:pt x="0" y="983221"/>
                </a:lnTo>
                <a:close/>
              </a:path>
              <a:path w="1801494" h="3059429">
                <a:moveTo>
                  <a:pt x="762" y="984040"/>
                </a:moveTo>
                <a:lnTo>
                  <a:pt x="762" y="984859"/>
                </a:lnTo>
                <a:lnTo>
                  <a:pt x="1524" y="984859"/>
                </a:lnTo>
                <a:lnTo>
                  <a:pt x="762" y="984040"/>
                </a:lnTo>
                <a:close/>
              </a:path>
              <a:path w="1801494" h="3059429">
                <a:moveTo>
                  <a:pt x="998093" y="1500695"/>
                </a:moveTo>
                <a:lnTo>
                  <a:pt x="996505" y="1500695"/>
                </a:lnTo>
                <a:lnTo>
                  <a:pt x="995680" y="1501521"/>
                </a:lnTo>
                <a:lnTo>
                  <a:pt x="996442" y="1502333"/>
                </a:lnTo>
                <a:lnTo>
                  <a:pt x="997331" y="1503159"/>
                </a:lnTo>
                <a:lnTo>
                  <a:pt x="998093" y="1503972"/>
                </a:lnTo>
                <a:lnTo>
                  <a:pt x="998982" y="1503159"/>
                </a:lnTo>
                <a:lnTo>
                  <a:pt x="999744" y="1502333"/>
                </a:lnTo>
                <a:lnTo>
                  <a:pt x="998982" y="1501521"/>
                </a:lnTo>
                <a:lnTo>
                  <a:pt x="998093" y="1500695"/>
                </a:lnTo>
                <a:close/>
              </a:path>
              <a:path w="1801494" h="3059429">
                <a:moveTo>
                  <a:pt x="997331" y="1499870"/>
                </a:moveTo>
                <a:lnTo>
                  <a:pt x="996442" y="1500695"/>
                </a:lnTo>
                <a:lnTo>
                  <a:pt x="997331" y="1499870"/>
                </a:lnTo>
                <a:close/>
              </a:path>
              <a:path w="1801494" h="3059429">
                <a:moveTo>
                  <a:pt x="1053211" y="994714"/>
                </a:moveTo>
                <a:lnTo>
                  <a:pt x="1052449" y="995540"/>
                </a:lnTo>
                <a:lnTo>
                  <a:pt x="1051560" y="996353"/>
                </a:lnTo>
                <a:lnTo>
                  <a:pt x="1052449" y="997178"/>
                </a:lnTo>
                <a:lnTo>
                  <a:pt x="1053211" y="997178"/>
                </a:lnTo>
                <a:lnTo>
                  <a:pt x="1054100" y="998004"/>
                </a:lnTo>
                <a:lnTo>
                  <a:pt x="1054100" y="997178"/>
                </a:lnTo>
                <a:lnTo>
                  <a:pt x="1053211" y="995540"/>
                </a:lnTo>
                <a:lnTo>
                  <a:pt x="1053211" y="994714"/>
                </a:lnTo>
                <a:close/>
              </a:path>
              <a:path w="1801494" h="3059429">
                <a:moveTo>
                  <a:pt x="143891" y="979932"/>
                </a:moveTo>
                <a:lnTo>
                  <a:pt x="143129" y="980757"/>
                </a:lnTo>
                <a:lnTo>
                  <a:pt x="142240" y="980757"/>
                </a:lnTo>
                <a:lnTo>
                  <a:pt x="140716" y="982395"/>
                </a:lnTo>
                <a:lnTo>
                  <a:pt x="140716" y="984034"/>
                </a:lnTo>
                <a:lnTo>
                  <a:pt x="141478" y="984859"/>
                </a:lnTo>
                <a:lnTo>
                  <a:pt x="141478" y="986497"/>
                </a:lnTo>
                <a:lnTo>
                  <a:pt x="143129" y="985672"/>
                </a:lnTo>
                <a:lnTo>
                  <a:pt x="143891" y="984859"/>
                </a:lnTo>
                <a:lnTo>
                  <a:pt x="145542" y="983221"/>
                </a:lnTo>
                <a:lnTo>
                  <a:pt x="144780" y="981570"/>
                </a:lnTo>
                <a:lnTo>
                  <a:pt x="143891" y="979932"/>
                </a:lnTo>
                <a:close/>
              </a:path>
              <a:path w="1801494" h="3059429">
                <a:moveTo>
                  <a:pt x="1234313" y="979932"/>
                </a:moveTo>
                <a:lnTo>
                  <a:pt x="1233424" y="980757"/>
                </a:lnTo>
                <a:lnTo>
                  <a:pt x="1232662" y="981570"/>
                </a:lnTo>
                <a:lnTo>
                  <a:pt x="1231773" y="982395"/>
                </a:lnTo>
                <a:lnTo>
                  <a:pt x="1232662" y="983221"/>
                </a:lnTo>
                <a:lnTo>
                  <a:pt x="1234313" y="984034"/>
                </a:lnTo>
                <a:lnTo>
                  <a:pt x="1235075" y="983221"/>
                </a:lnTo>
                <a:lnTo>
                  <a:pt x="1235075" y="982395"/>
                </a:lnTo>
                <a:lnTo>
                  <a:pt x="1235964" y="981570"/>
                </a:lnTo>
                <a:lnTo>
                  <a:pt x="1234313" y="979932"/>
                </a:lnTo>
                <a:close/>
              </a:path>
              <a:path w="1801494" h="3059429">
                <a:moveTo>
                  <a:pt x="204851" y="977468"/>
                </a:moveTo>
                <a:lnTo>
                  <a:pt x="203962" y="977468"/>
                </a:lnTo>
                <a:lnTo>
                  <a:pt x="203962" y="978281"/>
                </a:lnTo>
                <a:lnTo>
                  <a:pt x="203200" y="979106"/>
                </a:lnTo>
                <a:lnTo>
                  <a:pt x="203200" y="980757"/>
                </a:lnTo>
                <a:lnTo>
                  <a:pt x="203962" y="980757"/>
                </a:lnTo>
                <a:lnTo>
                  <a:pt x="204851" y="981570"/>
                </a:lnTo>
                <a:lnTo>
                  <a:pt x="205613" y="981570"/>
                </a:lnTo>
                <a:lnTo>
                  <a:pt x="205613" y="979106"/>
                </a:lnTo>
                <a:lnTo>
                  <a:pt x="206502" y="978281"/>
                </a:lnTo>
                <a:lnTo>
                  <a:pt x="205613" y="978281"/>
                </a:lnTo>
                <a:lnTo>
                  <a:pt x="204851" y="977468"/>
                </a:lnTo>
                <a:close/>
              </a:path>
              <a:path w="1801494" h="3059429">
                <a:moveTo>
                  <a:pt x="989076" y="1504797"/>
                </a:moveTo>
                <a:lnTo>
                  <a:pt x="988187" y="1505623"/>
                </a:lnTo>
                <a:lnTo>
                  <a:pt x="987425" y="1505623"/>
                </a:lnTo>
                <a:lnTo>
                  <a:pt x="985774" y="1506448"/>
                </a:lnTo>
                <a:lnTo>
                  <a:pt x="985774" y="1508086"/>
                </a:lnTo>
                <a:lnTo>
                  <a:pt x="986536" y="1508912"/>
                </a:lnTo>
                <a:lnTo>
                  <a:pt x="988187" y="1510550"/>
                </a:lnTo>
                <a:lnTo>
                  <a:pt x="989076" y="1508912"/>
                </a:lnTo>
                <a:lnTo>
                  <a:pt x="989838" y="1508086"/>
                </a:lnTo>
                <a:lnTo>
                  <a:pt x="989838" y="1506448"/>
                </a:lnTo>
                <a:lnTo>
                  <a:pt x="989076" y="1504797"/>
                </a:lnTo>
                <a:close/>
              </a:path>
              <a:path w="1801494" h="3059429">
                <a:moveTo>
                  <a:pt x="509270" y="993063"/>
                </a:moveTo>
                <a:lnTo>
                  <a:pt x="508508" y="993063"/>
                </a:lnTo>
                <a:lnTo>
                  <a:pt x="507619" y="994714"/>
                </a:lnTo>
                <a:lnTo>
                  <a:pt x="506857" y="995540"/>
                </a:lnTo>
                <a:lnTo>
                  <a:pt x="506857" y="997178"/>
                </a:lnTo>
                <a:lnTo>
                  <a:pt x="507619" y="998004"/>
                </a:lnTo>
                <a:lnTo>
                  <a:pt x="508508" y="999642"/>
                </a:lnTo>
                <a:lnTo>
                  <a:pt x="510159" y="997178"/>
                </a:lnTo>
                <a:lnTo>
                  <a:pt x="510921" y="996353"/>
                </a:lnTo>
                <a:lnTo>
                  <a:pt x="510921" y="994714"/>
                </a:lnTo>
                <a:lnTo>
                  <a:pt x="509270" y="993063"/>
                </a:lnTo>
                <a:close/>
              </a:path>
              <a:path w="1801494" h="3059429">
                <a:moveTo>
                  <a:pt x="1582420" y="340055"/>
                </a:moveTo>
                <a:lnTo>
                  <a:pt x="1581531" y="340055"/>
                </a:lnTo>
                <a:lnTo>
                  <a:pt x="1580769" y="340880"/>
                </a:lnTo>
                <a:lnTo>
                  <a:pt x="1579880" y="341706"/>
                </a:lnTo>
                <a:lnTo>
                  <a:pt x="1580769" y="342531"/>
                </a:lnTo>
                <a:lnTo>
                  <a:pt x="1581531" y="343344"/>
                </a:lnTo>
                <a:lnTo>
                  <a:pt x="1582420" y="343344"/>
                </a:lnTo>
                <a:lnTo>
                  <a:pt x="1583182" y="341706"/>
                </a:lnTo>
                <a:lnTo>
                  <a:pt x="1584071" y="341706"/>
                </a:lnTo>
                <a:lnTo>
                  <a:pt x="1583182" y="340880"/>
                </a:lnTo>
                <a:lnTo>
                  <a:pt x="1582420" y="340055"/>
                </a:lnTo>
                <a:close/>
              </a:path>
              <a:path w="1801494" h="3059429">
                <a:moveTo>
                  <a:pt x="1122426" y="1473581"/>
                </a:moveTo>
                <a:lnTo>
                  <a:pt x="1121537" y="1473581"/>
                </a:lnTo>
                <a:lnTo>
                  <a:pt x="1120775" y="1474406"/>
                </a:lnTo>
                <a:lnTo>
                  <a:pt x="1120775" y="1476057"/>
                </a:lnTo>
                <a:lnTo>
                  <a:pt x="1122426" y="1476057"/>
                </a:lnTo>
                <a:lnTo>
                  <a:pt x="1123188" y="1475232"/>
                </a:lnTo>
                <a:lnTo>
                  <a:pt x="1122426" y="1474406"/>
                </a:lnTo>
                <a:lnTo>
                  <a:pt x="1122426" y="1473581"/>
                </a:lnTo>
                <a:close/>
              </a:path>
              <a:path w="1801494" h="3059429">
                <a:moveTo>
                  <a:pt x="344678" y="1051394"/>
                </a:moveTo>
                <a:lnTo>
                  <a:pt x="342265" y="1051394"/>
                </a:lnTo>
                <a:lnTo>
                  <a:pt x="340614" y="1052207"/>
                </a:lnTo>
                <a:lnTo>
                  <a:pt x="340614" y="1053858"/>
                </a:lnTo>
                <a:lnTo>
                  <a:pt x="341503" y="1055497"/>
                </a:lnTo>
                <a:lnTo>
                  <a:pt x="342265" y="1055497"/>
                </a:lnTo>
                <a:lnTo>
                  <a:pt x="343916" y="1056322"/>
                </a:lnTo>
                <a:lnTo>
                  <a:pt x="344678" y="1054671"/>
                </a:lnTo>
                <a:lnTo>
                  <a:pt x="347980" y="1053033"/>
                </a:lnTo>
                <a:lnTo>
                  <a:pt x="345567" y="1052207"/>
                </a:lnTo>
                <a:lnTo>
                  <a:pt x="344678" y="1051394"/>
                </a:lnTo>
                <a:close/>
              </a:path>
              <a:path w="1801494" h="3059429">
                <a:moveTo>
                  <a:pt x="1110869" y="1460449"/>
                </a:moveTo>
                <a:lnTo>
                  <a:pt x="1109980" y="1461262"/>
                </a:lnTo>
                <a:lnTo>
                  <a:pt x="1108329" y="1462087"/>
                </a:lnTo>
                <a:lnTo>
                  <a:pt x="1107567" y="1462913"/>
                </a:lnTo>
                <a:lnTo>
                  <a:pt x="1107567" y="1463725"/>
                </a:lnTo>
                <a:lnTo>
                  <a:pt x="1108329" y="1464551"/>
                </a:lnTo>
                <a:lnTo>
                  <a:pt x="1109218" y="1466189"/>
                </a:lnTo>
                <a:lnTo>
                  <a:pt x="1110869" y="1465376"/>
                </a:lnTo>
                <a:lnTo>
                  <a:pt x="1111631" y="1464551"/>
                </a:lnTo>
                <a:lnTo>
                  <a:pt x="1112520" y="1463725"/>
                </a:lnTo>
                <a:lnTo>
                  <a:pt x="1112520" y="1462913"/>
                </a:lnTo>
                <a:lnTo>
                  <a:pt x="1111631" y="1462087"/>
                </a:lnTo>
                <a:lnTo>
                  <a:pt x="1110869" y="1460449"/>
                </a:lnTo>
                <a:close/>
              </a:path>
              <a:path w="1801494" h="3059429">
                <a:moveTo>
                  <a:pt x="920750" y="1470304"/>
                </a:moveTo>
                <a:lnTo>
                  <a:pt x="918337" y="1470304"/>
                </a:lnTo>
                <a:lnTo>
                  <a:pt x="917448" y="1471129"/>
                </a:lnTo>
                <a:lnTo>
                  <a:pt x="916686" y="1471942"/>
                </a:lnTo>
                <a:lnTo>
                  <a:pt x="916686" y="1472768"/>
                </a:lnTo>
                <a:lnTo>
                  <a:pt x="917448" y="1474406"/>
                </a:lnTo>
                <a:lnTo>
                  <a:pt x="919099" y="1474406"/>
                </a:lnTo>
                <a:lnTo>
                  <a:pt x="919988" y="1473581"/>
                </a:lnTo>
                <a:lnTo>
                  <a:pt x="924052" y="1471942"/>
                </a:lnTo>
                <a:lnTo>
                  <a:pt x="921639" y="1471129"/>
                </a:lnTo>
                <a:lnTo>
                  <a:pt x="920750" y="1470304"/>
                </a:lnTo>
                <a:close/>
              </a:path>
              <a:path w="1801494" h="3059429">
                <a:moveTo>
                  <a:pt x="1298448" y="1011961"/>
                </a:moveTo>
                <a:lnTo>
                  <a:pt x="1297686" y="1012786"/>
                </a:lnTo>
                <a:lnTo>
                  <a:pt x="1296035" y="1014425"/>
                </a:lnTo>
                <a:lnTo>
                  <a:pt x="1295146" y="1015250"/>
                </a:lnTo>
                <a:lnTo>
                  <a:pt x="1295146" y="1016063"/>
                </a:lnTo>
                <a:lnTo>
                  <a:pt x="1296035" y="1016889"/>
                </a:lnTo>
                <a:lnTo>
                  <a:pt x="1296797" y="1018540"/>
                </a:lnTo>
                <a:lnTo>
                  <a:pt x="1298448" y="1016889"/>
                </a:lnTo>
                <a:lnTo>
                  <a:pt x="1299337" y="1015250"/>
                </a:lnTo>
                <a:lnTo>
                  <a:pt x="1300099" y="1014425"/>
                </a:lnTo>
                <a:lnTo>
                  <a:pt x="1300099" y="1013612"/>
                </a:lnTo>
                <a:lnTo>
                  <a:pt x="1299337" y="1012786"/>
                </a:lnTo>
                <a:lnTo>
                  <a:pt x="1298448" y="1011961"/>
                </a:lnTo>
                <a:close/>
              </a:path>
              <a:path w="1801494" h="3059429">
                <a:moveTo>
                  <a:pt x="110236" y="1043178"/>
                </a:moveTo>
                <a:lnTo>
                  <a:pt x="108585" y="1044816"/>
                </a:lnTo>
                <a:lnTo>
                  <a:pt x="109347" y="1045641"/>
                </a:lnTo>
                <a:lnTo>
                  <a:pt x="110236" y="1046467"/>
                </a:lnTo>
                <a:lnTo>
                  <a:pt x="110998" y="1047280"/>
                </a:lnTo>
                <a:lnTo>
                  <a:pt x="111887" y="1046467"/>
                </a:lnTo>
                <a:lnTo>
                  <a:pt x="111887" y="1045641"/>
                </a:lnTo>
                <a:lnTo>
                  <a:pt x="112649" y="1044816"/>
                </a:lnTo>
                <a:lnTo>
                  <a:pt x="111887" y="1044003"/>
                </a:lnTo>
                <a:lnTo>
                  <a:pt x="110998" y="1044003"/>
                </a:lnTo>
                <a:lnTo>
                  <a:pt x="110236" y="1043178"/>
                </a:lnTo>
                <a:close/>
              </a:path>
              <a:path w="1801494" h="3059429">
                <a:moveTo>
                  <a:pt x="343027" y="1034961"/>
                </a:moveTo>
                <a:lnTo>
                  <a:pt x="341503" y="1035786"/>
                </a:lnTo>
                <a:lnTo>
                  <a:pt x="338201" y="1037424"/>
                </a:lnTo>
                <a:lnTo>
                  <a:pt x="338963" y="1038250"/>
                </a:lnTo>
                <a:lnTo>
                  <a:pt x="339852" y="1039063"/>
                </a:lnTo>
                <a:lnTo>
                  <a:pt x="340614" y="1039888"/>
                </a:lnTo>
                <a:lnTo>
                  <a:pt x="341503" y="1038250"/>
                </a:lnTo>
                <a:lnTo>
                  <a:pt x="343027" y="1034961"/>
                </a:lnTo>
                <a:close/>
              </a:path>
              <a:path w="1801494" h="3059429">
                <a:moveTo>
                  <a:pt x="1722247" y="393458"/>
                </a:moveTo>
                <a:lnTo>
                  <a:pt x="1721485" y="394271"/>
                </a:lnTo>
                <a:lnTo>
                  <a:pt x="1720596" y="395922"/>
                </a:lnTo>
                <a:lnTo>
                  <a:pt x="1720596" y="396735"/>
                </a:lnTo>
                <a:lnTo>
                  <a:pt x="1721485" y="397560"/>
                </a:lnTo>
                <a:lnTo>
                  <a:pt x="1722247" y="398386"/>
                </a:lnTo>
                <a:lnTo>
                  <a:pt x="1723898" y="401662"/>
                </a:lnTo>
                <a:lnTo>
                  <a:pt x="1724660" y="398386"/>
                </a:lnTo>
                <a:lnTo>
                  <a:pt x="1726311" y="396735"/>
                </a:lnTo>
                <a:lnTo>
                  <a:pt x="1725549" y="395922"/>
                </a:lnTo>
                <a:lnTo>
                  <a:pt x="1725549" y="395097"/>
                </a:lnTo>
                <a:lnTo>
                  <a:pt x="1723136" y="394271"/>
                </a:lnTo>
                <a:lnTo>
                  <a:pt x="1722247" y="393458"/>
                </a:lnTo>
                <a:close/>
              </a:path>
              <a:path w="1801494" h="3059429">
                <a:moveTo>
                  <a:pt x="1727200" y="389343"/>
                </a:moveTo>
                <a:lnTo>
                  <a:pt x="1726311" y="390994"/>
                </a:lnTo>
                <a:lnTo>
                  <a:pt x="1726311" y="391807"/>
                </a:lnTo>
                <a:lnTo>
                  <a:pt x="1727200" y="393458"/>
                </a:lnTo>
                <a:lnTo>
                  <a:pt x="1728851" y="393458"/>
                </a:lnTo>
                <a:lnTo>
                  <a:pt x="1729613" y="392633"/>
                </a:lnTo>
                <a:lnTo>
                  <a:pt x="1731264" y="391807"/>
                </a:lnTo>
                <a:lnTo>
                  <a:pt x="1729613" y="390994"/>
                </a:lnTo>
                <a:lnTo>
                  <a:pt x="1728851" y="390169"/>
                </a:lnTo>
                <a:lnTo>
                  <a:pt x="1727962" y="390169"/>
                </a:lnTo>
                <a:lnTo>
                  <a:pt x="1727200" y="389343"/>
                </a:lnTo>
                <a:close/>
              </a:path>
              <a:path w="1801494" h="3059429">
                <a:moveTo>
                  <a:pt x="183388" y="726935"/>
                </a:moveTo>
                <a:lnTo>
                  <a:pt x="180975" y="726935"/>
                </a:lnTo>
                <a:lnTo>
                  <a:pt x="180975" y="727760"/>
                </a:lnTo>
                <a:lnTo>
                  <a:pt x="180213" y="727760"/>
                </a:lnTo>
                <a:lnTo>
                  <a:pt x="180975" y="728586"/>
                </a:lnTo>
                <a:lnTo>
                  <a:pt x="181737" y="730224"/>
                </a:lnTo>
                <a:lnTo>
                  <a:pt x="183388" y="730224"/>
                </a:lnTo>
                <a:lnTo>
                  <a:pt x="184277" y="729411"/>
                </a:lnTo>
                <a:lnTo>
                  <a:pt x="185928" y="728586"/>
                </a:lnTo>
                <a:lnTo>
                  <a:pt x="184277" y="727760"/>
                </a:lnTo>
                <a:lnTo>
                  <a:pt x="183388" y="726935"/>
                </a:lnTo>
                <a:close/>
              </a:path>
              <a:path w="1801494" h="3059429">
                <a:moveTo>
                  <a:pt x="1087755" y="1635404"/>
                </a:moveTo>
                <a:lnTo>
                  <a:pt x="1086993" y="1636229"/>
                </a:lnTo>
                <a:lnTo>
                  <a:pt x="1086104" y="1636229"/>
                </a:lnTo>
                <a:lnTo>
                  <a:pt x="1085342" y="1637042"/>
                </a:lnTo>
                <a:lnTo>
                  <a:pt x="1084453" y="1637868"/>
                </a:lnTo>
                <a:lnTo>
                  <a:pt x="1085342" y="1638681"/>
                </a:lnTo>
                <a:lnTo>
                  <a:pt x="1085342" y="1640332"/>
                </a:lnTo>
                <a:lnTo>
                  <a:pt x="1086993" y="1640332"/>
                </a:lnTo>
                <a:lnTo>
                  <a:pt x="1087755" y="1639506"/>
                </a:lnTo>
                <a:lnTo>
                  <a:pt x="1091946" y="1637042"/>
                </a:lnTo>
                <a:lnTo>
                  <a:pt x="1088644" y="1636229"/>
                </a:lnTo>
                <a:lnTo>
                  <a:pt x="1087755" y="1635404"/>
                </a:lnTo>
                <a:close/>
              </a:path>
              <a:path w="1801494" h="3059429">
                <a:moveTo>
                  <a:pt x="446786" y="867397"/>
                </a:moveTo>
                <a:lnTo>
                  <a:pt x="445135" y="867397"/>
                </a:lnTo>
                <a:lnTo>
                  <a:pt x="443484" y="869035"/>
                </a:lnTo>
                <a:lnTo>
                  <a:pt x="443484" y="869861"/>
                </a:lnTo>
                <a:lnTo>
                  <a:pt x="444246" y="870686"/>
                </a:lnTo>
                <a:lnTo>
                  <a:pt x="445135" y="872324"/>
                </a:lnTo>
                <a:lnTo>
                  <a:pt x="446786" y="872324"/>
                </a:lnTo>
                <a:lnTo>
                  <a:pt x="447548" y="871512"/>
                </a:lnTo>
                <a:lnTo>
                  <a:pt x="450088" y="870686"/>
                </a:lnTo>
                <a:lnTo>
                  <a:pt x="446786" y="867397"/>
                </a:lnTo>
                <a:close/>
              </a:path>
              <a:path w="1801494" h="3059429">
                <a:moveTo>
                  <a:pt x="139827" y="886294"/>
                </a:moveTo>
                <a:lnTo>
                  <a:pt x="139065" y="886294"/>
                </a:lnTo>
                <a:lnTo>
                  <a:pt x="138176" y="887933"/>
                </a:lnTo>
                <a:lnTo>
                  <a:pt x="137414" y="888758"/>
                </a:lnTo>
                <a:lnTo>
                  <a:pt x="138176" y="889571"/>
                </a:lnTo>
                <a:lnTo>
                  <a:pt x="139065" y="890397"/>
                </a:lnTo>
                <a:lnTo>
                  <a:pt x="140716" y="890397"/>
                </a:lnTo>
                <a:lnTo>
                  <a:pt x="141478" y="888758"/>
                </a:lnTo>
                <a:lnTo>
                  <a:pt x="142240" y="887933"/>
                </a:lnTo>
                <a:lnTo>
                  <a:pt x="140716" y="887107"/>
                </a:lnTo>
                <a:lnTo>
                  <a:pt x="139827" y="886294"/>
                </a:lnTo>
                <a:close/>
              </a:path>
              <a:path w="1801494" h="3059429">
                <a:moveTo>
                  <a:pt x="1135507" y="1647723"/>
                </a:moveTo>
                <a:lnTo>
                  <a:pt x="1134745" y="1647723"/>
                </a:lnTo>
                <a:lnTo>
                  <a:pt x="1133856" y="1649361"/>
                </a:lnTo>
                <a:lnTo>
                  <a:pt x="1133856" y="1651012"/>
                </a:lnTo>
                <a:lnTo>
                  <a:pt x="1135507" y="1651825"/>
                </a:lnTo>
                <a:lnTo>
                  <a:pt x="1135507" y="1652651"/>
                </a:lnTo>
                <a:lnTo>
                  <a:pt x="1136396" y="1651825"/>
                </a:lnTo>
                <a:lnTo>
                  <a:pt x="1137158" y="1651012"/>
                </a:lnTo>
                <a:lnTo>
                  <a:pt x="1138047" y="1649361"/>
                </a:lnTo>
                <a:lnTo>
                  <a:pt x="1136396" y="1648548"/>
                </a:lnTo>
                <a:lnTo>
                  <a:pt x="1135507" y="1647723"/>
                </a:lnTo>
                <a:close/>
              </a:path>
              <a:path w="1801494" h="3059429">
                <a:moveTo>
                  <a:pt x="1119886" y="1646897"/>
                </a:moveTo>
                <a:lnTo>
                  <a:pt x="1118235" y="1646897"/>
                </a:lnTo>
                <a:lnTo>
                  <a:pt x="1116584" y="1648548"/>
                </a:lnTo>
                <a:lnTo>
                  <a:pt x="1117473" y="1649361"/>
                </a:lnTo>
                <a:lnTo>
                  <a:pt x="1118235" y="1650187"/>
                </a:lnTo>
                <a:lnTo>
                  <a:pt x="1119124" y="1651012"/>
                </a:lnTo>
                <a:lnTo>
                  <a:pt x="1119886" y="1650187"/>
                </a:lnTo>
                <a:lnTo>
                  <a:pt x="1120775" y="1648548"/>
                </a:lnTo>
                <a:lnTo>
                  <a:pt x="1120775" y="1647723"/>
                </a:lnTo>
                <a:lnTo>
                  <a:pt x="1119886" y="1646897"/>
                </a:lnTo>
                <a:close/>
              </a:path>
              <a:path w="1801494" h="3059429">
                <a:moveTo>
                  <a:pt x="1057402" y="1600085"/>
                </a:moveTo>
                <a:lnTo>
                  <a:pt x="1056513" y="1601724"/>
                </a:lnTo>
                <a:lnTo>
                  <a:pt x="1055751" y="1602549"/>
                </a:lnTo>
                <a:lnTo>
                  <a:pt x="1054862" y="1603375"/>
                </a:lnTo>
                <a:lnTo>
                  <a:pt x="1055751" y="1604187"/>
                </a:lnTo>
                <a:lnTo>
                  <a:pt x="1056513" y="1605013"/>
                </a:lnTo>
                <a:lnTo>
                  <a:pt x="1057402" y="1605013"/>
                </a:lnTo>
                <a:lnTo>
                  <a:pt x="1059053" y="1604187"/>
                </a:lnTo>
                <a:lnTo>
                  <a:pt x="1059053" y="1602549"/>
                </a:lnTo>
                <a:lnTo>
                  <a:pt x="1058164" y="1601724"/>
                </a:lnTo>
                <a:lnTo>
                  <a:pt x="1057402" y="1600085"/>
                </a:lnTo>
                <a:close/>
              </a:path>
              <a:path w="1801494" h="3059429">
                <a:moveTo>
                  <a:pt x="366903" y="756513"/>
                </a:moveTo>
                <a:lnTo>
                  <a:pt x="366141" y="757326"/>
                </a:lnTo>
                <a:lnTo>
                  <a:pt x="365252" y="758151"/>
                </a:lnTo>
                <a:lnTo>
                  <a:pt x="365252" y="758977"/>
                </a:lnTo>
                <a:lnTo>
                  <a:pt x="364490" y="759790"/>
                </a:lnTo>
                <a:lnTo>
                  <a:pt x="366141" y="760615"/>
                </a:lnTo>
                <a:lnTo>
                  <a:pt x="366903" y="761441"/>
                </a:lnTo>
                <a:lnTo>
                  <a:pt x="367792" y="760615"/>
                </a:lnTo>
                <a:lnTo>
                  <a:pt x="367792" y="759790"/>
                </a:lnTo>
                <a:lnTo>
                  <a:pt x="368554" y="758151"/>
                </a:lnTo>
                <a:lnTo>
                  <a:pt x="367792" y="757326"/>
                </a:lnTo>
                <a:lnTo>
                  <a:pt x="366903" y="756513"/>
                </a:lnTo>
                <a:close/>
              </a:path>
              <a:path w="1801494" h="3059429">
                <a:moveTo>
                  <a:pt x="1152017" y="1572971"/>
                </a:moveTo>
                <a:lnTo>
                  <a:pt x="1151128" y="1572971"/>
                </a:lnTo>
                <a:lnTo>
                  <a:pt x="1150366" y="1573796"/>
                </a:lnTo>
                <a:lnTo>
                  <a:pt x="1151128" y="1574622"/>
                </a:lnTo>
                <a:lnTo>
                  <a:pt x="1152017" y="1575435"/>
                </a:lnTo>
                <a:lnTo>
                  <a:pt x="1152779" y="1576260"/>
                </a:lnTo>
                <a:lnTo>
                  <a:pt x="1154430" y="1575435"/>
                </a:lnTo>
                <a:lnTo>
                  <a:pt x="1155319" y="1575435"/>
                </a:lnTo>
                <a:lnTo>
                  <a:pt x="1154430" y="1574622"/>
                </a:lnTo>
                <a:lnTo>
                  <a:pt x="1153668" y="1573796"/>
                </a:lnTo>
                <a:lnTo>
                  <a:pt x="1152017" y="1572971"/>
                </a:lnTo>
                <a:close/>
              </a:path>
              <a:path w="1801494" h="3059429">
                <a:moveTo>
                  <a:pt x="99568" y="768007"/>
                </a:moveTo>
                <a:lnTo>
                  <a:pt x="98679" y="769658"/>
                </a:lnTo>
                <a:lnTo>
                  <a:pt x="97917" y="770470"/>
                </a:lnTo>
                <a:lnTo>
                  <a:pt x="97917" y="771296"/>
                </a:lnTo>
                <a:lnTo>
                  <a:pt x="98679" y="771296"/>
                </a:lnTo>
                <a:lnTo>
                  <a:pt x="100330" y="772109"/>
                </a:lnTo>
                <a:lnTo>
                  <a:pt x="101219" y="772109"/>
                </a:lnTo>
                <a:lnTo>
                  <a:pt x="101981" y="770470"/>
                </a:lnTo>
                <a:lnTo>
                  <a:pt x="101219" y="769658"/>
                </a:lnTo>
                <a:lnTo>
                  <a:pt x="100330" y="768832"/>
                </a:lnTo>
                <a:lnTo>
                  <a:pt x="99568" y="768007"/>
                </a:lnTo>
                <a:close/>
              </a:path>
              <a:path w="1801494" h="3059429">
                <a:moveTo>
                  <a:pt x="1160272" y="1577898"/>
                </a:moveTo>
                <a:lnTo>
                  <a:pt x="1159383" y="1577898"/>
                </a:lnTo>
                <a:lnTo>
                  <a:pt x="1157732" y="1578724"/>
                </a:lnTo>
                <a:lnTo>
                  <a:pt x="1156970" y="1579549"/>
                </a:lnTo>
                <a:lnTo>
                  <a:pt x="1156081" y="1581188"/>
                </a:lnTo>
                <a:lnTo>
                  <a:pt x="1157732" y="1583651"/>
                </a:lnTo>
                <a:lnTo>
                  <a:pt x="1159383" y="1582826"/>
                </a:lnTo>
                <a:lnTo>
                  <a:pt x="1160272" y="1582013"/>
                </a:lnTo>
                <a:lnTo>
                  <a:pt x="1163574" y="1579549"/>
                </a:lnTo>
                <a:lnTo>
                  <a:pt x="1160272" y="1577898"/>
                </a:lnTo>
                <a:close/>
              </a:path>
              <a:path w="1801494" h="3059429">
                <a:moveTo>
                  <a:pt x="158750" y="771296"/>
                </a:moveTo>
                <a:lnTo>
                  <a:pt x="157988" y="772109"/>
                </a:lnTo>
                <a:lnTo>
                  <a:pt x="157099" y="772109"/>
                </a:lnTo>
                <a:lnTo>
                  <a:pt x="156337" y="772934"/>
                </a:lnTo>
                <a:lnTo>
                  <a:pt x="157099" y="774585"/>
                </a:lnTo>
                <a:lnTo>
                  <a:pt x="157988" y="773760"/>
                </a:lnTo>
                <a:lnTo>
                  <a:pt x="158750" y="773760"/>
                </a:lnTo>
                <a:lnTo>
                  <a:pt x="159639" y="772934"/>
                </a:lnTo>
                <a:lnTo>
                  <a:pt x="159639" y="772109"/>
                </a:lnTo>
                <a:lnTo>
                  <a:pt x="158750" y="771296"/>
                </a:lnTo>
                <a:close/>
              </a:path>
              <a:path w="1801494" h="3059429">
                <a:moveTo>
                  <a:pt x="189992" y="947889"/>
                </a:moveTo>
                <a:lnTo>
                  <a:pt x="189992" y="948715"/>
                </a:lnTo>
                <a:lnTo>
                  <a:pt x="189230" y="949540"/>
                </a:lnTo>
                <a:lnTo>
                  <a:pt x="189992" y="950366"/>
                </a:lnTo>
                <a:lnTo>
                  <a:pt x="190881" y="950366"/>
                </a:lnTo>
                <a:lnTo>
                  <a:pt x="191643" y="951179"/>
                </a:lnTo>
                <a:lnTo>
                  <a:pt x="191643" y="950366"/>
                </a:lnTo>
                <a:lnTo>
                  <a:pt x="192532" y="949540"/>
                </a:lnTo>
                <a:lnTo>
                  <a:pt x="191643" y="948715"/>
                </a:lnTo>
                <a:lnTo>
                  <a:pt x="190881" y="948715"/>
                </a:lnTo>
                <a:lnTo>
                  <a:pt x="189992" y="947889"/>
                </a:lnTo>
                <a:close/>
              </a:path>
              <a:path w="1801494" h="3059429">
                <a:moveTo>
                  <a:pt x="1027684" y="933932"/>
                </a:moveTo>
                <a:lnTo>
                  <a:pt x="1026922" y="933932"/>
                </a:lnTo>
                <a:lnTo>
                  <a:pt x="1026033" y="934758"/>
                </a:lnTo>
                <a:lnTo>
                  <a:pt x="1026033" y="935570"/>
                </a:lnTo>
                <a:lnTo>
                  <a:pt x="1026922" y="937221"/>
                </a:lnTo>
                <a:lnTo>
                  <a:pt x="1027684" y="937221"/>
                </a:lnTo>
                <a:lnTo>
                  <a:pt x="1027684" y="938034"/>
                </a:lnTo>
                <a:lnTo>
                  <a:pt x="1030986" y="936396"/>
                </a:lnTo>
                <a:lnTo>
                  <a:pt x="1029335" y="935570"/>
                </a:lnTo>
                <a:lnTo>
                  <a:pt x="1028573" y="934758"/>
                </a:lnTo>
                <a:lnTo>
                  <a:pt x="1027684" y="933932"/>
                </a:lnTo>
                <a:close/>
              </a:path>
              <a:path w="1801494" h="3059429">
                <a:moveTo>
                  <a:pt x="859917" y="604558"/>
                </a:moveTo>
                <a:lnTo>
                  <a:pt x="858266" y="608660"/>
                </a:lnTo>
                <a:lnTo>
                  <a:pt x="857377" y="610298"/>
                </a:lnTo>
                <a:lnTo>
                  <a:pt x="858266" y="610298"/>
                </a:lnTo>
                <a:lnTo>
                  <a:pt x="858266" y="611949"/>
                </a:lnTo>
                <a:lnTo>
                  <a:pt x="860679" y="611949"/>
                </a:lnTo>
                <a:lnTo>
                  <a:pt x="861568" y="610298"/>
                </a:lnTo>
                <a:lnTo>
                  <a:pt x="861568" y="609485"/>
                </a:lnTo>
                <a:lnTo>
                  <a:pt x="860679" y="607834"/>
                </a:lnTo>
                <a:lnTo>
                  <a:pt x="859917" y="604558"/>
                </a:lnTo>
                <a:close/>
              </a:path>
              <a:path w="1801494" h="3059429">
                <a:moveTo>
                  <a:pt x="998982" y="939685"/>
                </a:moveTo>
                <a:lnTo>
                  <a:pt x="997331" y="939685"/>
                </a:lnTo>
                <a:lnTo>
                  <a:pt x="995680" y="940498"/>
                </a:lnTo>
                <a:lnTo>
                  <a:pt x="995680" y="942149"/>
                </a:lnTo>
                <a:lnTo>
                  <a:pt x="997336" y="942975"/>
                </a:lnTo>
                <a:lnTo>
                  <a:pt x="998093" y="944613"/>
                </a:lnTo>
                <a:lnTo>
                  <a:pt x="998993" y="942962"/>
                </a:lnTo>
                <a:lnTo>
                  <a:pt x="999744" y="942149"/>
                </a:lnTo>
                <a:lnTo>
                  <a:pt x="999744" y="940498"/>
                </a:lnTo>
                <a:lnTo>
                  <a:pt x="998982" y="939685"/>
                </a:lnTo>
                <a:close/>
              </a:path>
              <a:path w="1801494" h="3059429">
                <a:moveTo>
                  <a:pt x="1022858" y="961034"/>
                </a:moveTo>
                <a:lnTo>
                  <a:pt x="1020318" y="961034"/>
                </a:lnTo>
                <a:lnTo>
                  <a:pt x="1019556" y="961859"/>
                </a:lnTo>
                <a:lnTo>
                  <a:pt x="1019556" y="962672"/>
                </a:lnTo>
                <a:lnTo>
                  <a:pt x="1020318" y="963498"/>
                </a:lnTo>
                <a:lnTo>
                  <a:pt x="1021207" y="964323"/>
                </a:lnTo>
                <a:lnTo>
                  <a:pt x="1021969" y="965149"/>
                </a:lnTo>
                <a:lnTo>
                  <a:pt x="1022858" y="965149"/>
                </a:lnTo>
                <a:lnTo>
                  <a:pt x="1023620" y="964323"/>
                </a:lnTo>
                <a:lnTo>
                  <a:pt x="1025271" y="962672"/>
                </a:lnTo>
                <a:lnTo>
                  <a:pt x="1023620" y="961859"/>
                </a:lnTo>
                <a:lnTo>
                  <a:pt x="1022858" y="961034"/>
                </a:lnTo>
                <a:close/>
              </a:path>
              <a:path w="1801494" h="3059429">
                <a:moveTo>
                  <a:pt x="1010412" y="1522869"/>
                </a:moveTo>
                <a:lnTo>
                  <a:pt x="1008761" y="1523695"/>
                </a:lnTo>
                <a:lnTo>
                  <a:pt x="1007999" y="1523695"/>
                </a:lnTo>
                <a:lnTo>
                  <a:pt x="1007110" y="1524520"/>
                </a:lnTo>
                <a:lnTo>
                  <a:pt x="1007110" y="1526159"/>
                </a:lnTo>
                <a:lnTo>
                  <a:pt x="1007999" y="1527797"/>
                </a:lnTo>
                <a:lnTo>
                  <a:pt x="1009650" y="1527797"/>
                </a:lnTo>
                <a:lnTo>
                  <a:pt x="1010412" y="1526971"/>
                </a:lnTo>
                <a:lnTo>
                  <a:pt x="1014603" y="1524520"/>
                </a:lnTo>
                <a:lnTo>
                  <a:pt x="1011301" y="1523695"/>
                </a:lnTo>
                <a:lnTo>
                  <a:pt x="1010412" y="1522869"/>
                </a:lnTo>
                <a:close/>
              </a:path>
              <a:path w="1801494" h="3059429">
                <a:moveTo>
                  <a:pt x="1135507" y="1716722"/>
                </a:moveTo>
                <a:lnTo>
                  <a:pt x="1134745" y="1717535"/>
                </a:lnTo>
                <a:lnTo>
                  <a:pt x="1134745" y="1718360"/>
                </a:lnTo>
                <a:lnTo>
                  <a:pt x="1135507" y="1719186"/>
                </a:lnTo>
                <a:lnTo>
                  <a:pt x="1135507" y="1720824"/>
                </a:lnTo>
                <a:lnTo>
                  <a:pt x="1136396" y="1720011"/>
                </a:lnTo>
                <a:lnTo>
                  <a:pt x="1136396" y="1719186"/>
                </a:lnTo>
                <a:lnTo>
                  <a:pt x="1137158" y="1718360"/>
                </a:lnTo>
                <a:lnTo>
                  <a:pt x="1135507" y="1716722"/>
                </a:lnTo>
                <a:close/>
              </a:path>
              <a:path w="1801494" h="3059429">
                <a:moveTo>
                  <a:pt x="158750" y="955281"/>
                </a:moveTo>
                <a:lnTo>
                  <a:pt x="157988" y="955281"/>
                </a:lnTo>
                <a:lnTo>
                  <a:pt x="157099" y="956106"/>
                </a:lnTo>
                <a:lnTo>
                  <a:pt x="157099" y="956932"/>
                </a:lnTo>
                <a:lnTo>
                  <a:pt x="156337" y="957757"/>
                </a:lnTo>
                <a:lnTo>
                  <a:pt x="157988" y="958570"/>
                </a:lnTo>
                <a:lnTo>
                  <a:pt x="158750" y="957757"/>
                </a:lnTo>
                <a:lnTo>
                  <a:pt x="159639" y="956932"/>
                </a:lnTo>
                <a:lnTo>
                  <a:pt x="160401" y="956106"/>
                </a:lnTo>
                <a:lnTo>
                  <a:pt x="159639" y="956106"/>
                </a:lnTo>
                <a:lnTo>
                  <a:pt x="158750" y="955281"/>
                </a:lnTo>
                <a:close/>
              </a:path>
              <a:path w="1801494" h="3059429">
                <a:moveTo>
                  <a:pt x="266573" y="961034"/>
                </a:moveTo>
                <a:lnTo>
                  <a:pt x="265684" y="961859"/>
                </a:lnTo>
                <a:lnTo>
                  <a:pt x="264922" y="962672"/>
                </a:lnTo>
                <a:lnTo>
                  <a:pt x="264033" y="963498"/>
                </a:lnTo>
                <a:lnTo>
                  <a:pt x="264922" y="964323"/>
                </a:lnTo>
                <a:lnTo>
                  <a:pt x="265684" y="965149"/>
                </a:lnTo>
                <a:lnTo>
                  <a:pt x="266573" y="964323"/>
                </a:lnTo>
                <a:lnTo>
                  <a:pt x="267335" y="963498"/>
                </a:lnTo>
                <a:lnTo>
                  <a:pt x="267335" y="962672"/>
                </a:lnTo>
                <a:lnTo>
                  <a:pt x="268224" y="962672"/>
                </a:lnTo>
                <a:lnTo>
                  <a:pt x="267335" y="961859"/>
                </a:lnTo>
                <a:lnTo>
                  <a:pt x="266573" y="961034"/>
                </a:lnTo>
                <a:close/>
              </a:path>
              <a:path w="1801494" h="3059429">
                <a:moveTo>
                  <a:pt x="1640840" y="555269"/>
                </a:moveTo>
                <a:lnTo>
                  <a:pt x="1639189" y="555269"/>
                </a:lnTo>
                <a:lnTo>
                  <a:pt x="1638300" y="556907"/>
                </a:lnTo>
                <a:lnTo>
                  <a:pt x="1638300" y="557733"/>
                </a:lnTo>
                <a:lnTo>
                  <a:pt x="1639189" y="558558"/>
                </a:lnTo>
                <a:lnTo>
                  <a:pt x="1639951" y="559371"/>
                </a:lnTo>
                <a:lnTo>
                  <a:pt x="1641602" y="559371"/>
                </a:lnTo>
                <a:lnTo>
                  <a:pt x="1642491" y="557733"/>
                </a:lnTo>
                <a:lnTo>
                  <a:pt x="1643253" y="556907"/>
                </a:lnTo>
                <a:lnTo>
                  <a:pt x="1641602" y="556094"/>
                </a:lnTo>
                <a:lnTo>
                  <a:pt x="1640840" y="555269"/>
                </a:lnTo>
                <a:close/>
              </a:path>
              <a:path w="1801494" h="3059429">
                <a:moveTo>
                  <a:pt x="445897" y="901903"/>
                </a:moveTo>
                <a:lnTo>
                  <a:pt x="444246" y="901903"/>
                </a:lnTo>
                <a:lnTo>
                  <a:pt x="442595" y="902716"/>
                </a:lnTo>
                <a:lnTo>
                  <a:pt x="442595" y="904367"/>
                </a:lnTo>
                <a:lnTo>
                  <a:pt x="443484" y="906005"/>
                </a:lnTo>
                <a:lnTo>
                  <a:pt x="445135" y="906005"/>
                </a:lnTo>
                <a:lnTo>
                  <a:pt x="445897" y="905179"/>
                </a:lnTo>
                <a:lnTo>
                  <a:pt x="447548" y="904367"/>
                </a:lnTo>
                <a:lnTo>
                  <a:pt x="446786" y="903541"/>
                </a:lnTo>
                <a:lnTo>
                  <a:pt x="445897" y="901903"/>
                </a:lnTo>
                <a:close/>
              </a:path>
              <a:path w="1801494" h="3059429">
                <a:moveTo>
                  <a:pt x="926465" y="675195"/>
                </a:moveTo>
                <a:lnTo>
                  <a:pt x="924814" y="675195"/>
                </a:lnTo>
                <a:lnTo>
                  <a:pt x="924052" y="676008"/>
                </a:lnTo>
                <a:lnTo>
                  <a:pt x="924052" y="676833"/>
                </a:lnTo>
                <a:lnTo>
                  <a:pt x="923163" y="678472"/>
                </a:lnTo>
                <a:lnTo>
                  <a:pt x="924814" y="679297"/>
                </a:lnTo>
                <a:lnTo>
                  <a:pt x="925703" y="678472"/>
                </a:lnTo>
                <a:lnTo>
                  <a:pt x="926465" y="677659"/>
                </a:lnTo>
                <a:lnTo>
                  <a:pt x="927354" y="676833"/>
                </a:lnTo>
                <a:lnTo>
                  <a:pt x="927354" y="676008"/>
                </a:lnTo>
                <a:lnTo>
                  <a:pt x="926465" y="675195"/>
                </a:lnTo>
                <a:close/>
              </a:path>
              <a:path w="1801494" h="3059429">
                <a:moveTo>
                  <a:pt x="413004" y="670255"/>
                </a:moveTo>
                <a:lnTo>
                  <a:pt x="412242" y="670255"/>
                </a:lnTo>
                <a:lnTo>
                  <a:pt x="412242" y="671080"/>
                </a:lnTo>
                <a:lnTo>
                  <a:pt x="411353" y="671906"/>
                </a:lnTo>
                <a:lnTo>
                  <a:pt x="412242" y="672731"/>
                </a:lnTo>
                <a:lnTo>
                  <a:pt x="413004" y="673544"/>
                </a:lnTo>
                <a:lnTo>
                  <a:pt x="413004" y="672731"/>
                </a:lnTo>
                <a:lnTo>
                  <a:pt x="413893" y="671906"/>
                </a:lnTo>
                <a:lnTo>
                  <a:pt x="413893" y="671080"/>
                </a:lnTo>
                <a:lnTo>
                  <a:pt x="413004" y="670255"/>
                </a:lnTo>
                <a:close/>
              </a:path>
              <a:path w="1801494" h="3059429">
                <a:moveTo>
                  <a:pt x="349631" y="672731"/>
                </a:moveTo>
                <a:lnTo>
                  <a:pt x="348869" y="673544"/>
                </a:lnTo>
                <a:lnTo>
                  <a:pt x="347980" y="674370"/>
                </a:lnTo>
                <a:lnTo>
                  <a:pt x="347218" y="675195"/>
                </a:lnTo>
                <a:lnTo>
                  <a:pt x="347980" y="676833"/>
                </a:lnTo>
                <a:lnTo>
                  <a:pt x="349631" y="676833"/>
                </a:lnTo>
                <a:lnTo>
                  <a:pt x="350520" y="676008"/>
                </a:lnTo>
                <a:lnTo>
                  <a:pt x="351282" y="675195"/>
                </a:lnTo>
                <a:lnTo>
                  <a:pt x="350520" y="674370"/>
                </a:lnTo>
                <a:lnTo>
                  <a:pt x="349631" y="673544"/>
                </a:lnTo>
                <a:lnTo>
                  <a:pt x="349631" y="672731"/>
                </a:lnTo>
                <a:close/>
              </a:path>
              <a:path w="1801494" h="3059429">
                <a:moveTo>
                  <a:pt x="414655" y="933107"/>
                </a:moveTo>
                <a:lnTo>
                  <a:pt x="413004" y="933107"/>
                </a:lnTo>
                <a:lnTo>
                  <a:pt x="414655" y="938860"/>
                </a:lnTo>
                <a:lnTo>
                  <a:pt x="414655" y="935570"/>
                </a:lnTo>
                <a:lnTo>
                  <a:pt x="415544" y="933932"/>
                </a:lnTo>
                <a:lnTo>
                  <a:pt x="414655" y="933107"/>
                </a:lnTo>
                <a:close/>
              </a:path>
              <a:path w="1801494" h="3059429">
                <a:moveTo>
                  <a:pt x="1119886" y="1251813"/>
                </a:moveTo>
                <a:lnTo>
                  <a:pt x="1118235" y="1251813"/>
                </a:lnTo>
                <a:lnTo>
                  <a:pt x="1117473" y="1252626"/>
                </a:lnTo>
                <a:lnTo>
                  <a:pt x="1116584" y="1253451"/>
                </a:lnTo>
                <a:lnTo>
                  <a:pt x="1117473" y="1254277"/>
                </a:lnTo>
                <a:lnTo>
                  <a:pt x="1117473" y="1255915"/>
                </a:lnTo>
                <a:lnTo>
                  <a:pt x="1119124" y="1255915"/>
                </a:lnTo>
                <a:lnTo>
                  <a:pt x="1119886" y="1255090"/>
                </a:lnTo>
                <a:lnTo>
                  <a:pt x="1123188" y="1253451"/>
                </a:lnTo>
                <a:lnTo>
                  <a:pt x="1119886" y="1251813"/>
                </a:lnTo>
                <a:close/>
              </a:path>
              <a:path w="1801494" h="3059429">
                <a:moveTo>
                  <a:pt x="527431" y="1200886"/>
                </a:moveTo>
                <a:lnTo>
                  <a:pt x="526542" y="1201712"/>
                </a:lnTo>
                <a:lnTo>
                  <a:pt x="525780" y="1202524"/>
                </a:lnTo>
                <a:lnTo>
                  <a:pt x="525780" y="1203350"/>
                </a:lnTo>
                <a:lnTo>
                  <a:pt x="526542" y="1204175"/>
                </a:lnTo>
                <a:lnTo>
                  <a:pt x="527431" y="1204988"/>
                </a:lnTo>
                <a:lnTo>
                  <a:pt x="529082" y="1204163"/>
                </a:lnTo>
                <a:lnTo>
                  <a:pt x="528193" y="1203350"/>
                </a:lnTo>
                <a:lnTo>
                  <a:pt x="528193" y="1202524"/>
                </a:lnTo>
                <a:lnTo>
                  <a:pt x="527431" y="1200886"/>
                </a:lnTo>
                <a:close/>
              </a:path>
              <a:path w="1801494" h="3059429">
                <a:moveTo>
                  <a:pt x="1058164" y="1219771"/>
                </a:moveTo>
                <a:lnTo>
                  <a:pt x="1057402" y="1219771"/>
                </a:lnTo>
                <a:lnTo>
                  <a:pt x="1056513" y="1220597"/>
                </a:lnTo>
                <a:lnTo>
                  <a:pt x="1055751" y="1221422"/>
                </a:lnTo>
                <a:lnTo>
                  <a:pt x="1054862" y="1222235"/>
                </a:lnTo>
                <a:lnTo>
                  <a:pt x="1055751" y="1223060"/>
                </a:lnTo>
                <a:lnTo>
                  <a:pt x="1055751" y="1223886"/>
                </a:lnTo>
                <a:lnTo>
                  <a:pt x="1057402" y="1223060"/>
                </a:lnTo>
                <a:lnTo>
                  <a:pt x="1058164" y="1222235"/>
                </a:lnTo>
                <a:lnTo>
                  <a:pt x="1059053" y="1221422"/>
                </a:lnTo>
                <a:lnTo>
                  <a:pt x="1058164" y="1220597"/>
                </a:lnTo>
                <a:lnTo>
                  <a:pt x="1058164" y="1219771"/>
                </a:lnTo>
                <a:close/>
              </a:path>
              <a:path w="1801494" h="3059429">
                <a:moveTo>
                  <a:pt x="1112520" y="1322451"/>
                </a:moveTo>
                <a:lnTo>
                  <a:pt x="1111631" y="1323276"/>
                </a:lnTo>
                <a:lnTo>
                  <a:pt x="1110869" y="1324089"/>
                </a:lnTo>
                <a:lnTo>
                  <a:pt x="1110869" y="1325740"/>
                </a:lnTo>
                <a:lnTo>
                  <a:pt x="1112520" y="1327378"/>
                </a:lnTo>
                <a:lnTo>
                  <a:pt x="1114171" y="1327378"/>
                </a:lnTo>
                <a:lnTo>
                  <a:pt x="1114933" y="1325740"/>
                </a:lnTo>
                <a:lnTo>
                  <a:pt x="1115822" y="1324914"/>
                </a:lnTo>
                <a:lnTo>
                  <a:pt x="1114933" y="1324089"/>
                </a:lnTo>
                <a:lnTo>
                  <a:pt x="1113282" y="1323276"/>
                </a:lnTo>
                <a:lnTo>
                  <a:pt x="1112520" y="1322451"/>
                </a:lnTo>
                <a:close/>
              </a:path>
              <a:path w="1801494" h="3059429">
                <a:moveTo>
                  <a:pt x="764413" y="1326553"/>
                </a:moveTo>
                <a:lnTo>
                  <a:pt x="764413" y="1327378"/>
                </a:lnTo>
                <a:lnTo>
                  <a:pt x="763524" y="1329016"/>
                </a:lnTo>
                <a:lnTo>
                  <a:pt x="763524" y="1329842"/>
                </a:lnTo>
                <a:lnTo>
                  <a:pt x="765175" y="1330667"/>
                </a:lnTo>
                <a:lnTo>
                  <a:pt x="766826" y="1330667"/>
                </a:lnTo>
                <a:lnTo>
                  <a:pt x="768477" y="1329842"/>
                </a:lnTo>
                <a:lnTo>
                  <a:pt x="771017" y="1329016"/>
                </a:lnTo>
                <a:lnTo>
                  <a:pt x="766826" y="1327378"/>
                </a:lnTo>
                <a:lnTo>
                  <a:pt x="766064" y="1327378"/>
                </a:lnTo>
                <a:lnTo>
                  <a:pt x="764413" y="1326553"/>
                </a:lnTo>
                <a:close/>
              </a:path>
              <a:path w="1801494" h="3059429">
                <a:moveTo>
                  <a:pt x="589915" y="1135176"/>
                </a:moveTo>
                <a:lnTo>
                  <a:pt x="588264" y="1139278"/>
                </a:lnTo>
                <a:lnTo>
                  <a:pt x="587502" y="1140917"/>
                </a:lnTo>
                <a:lnTo>
                  <a:pt x="588264" y="1141742"/>
                </a:lnTo>
                <a:lnTo>
                  <a:pt x="589153" y="1142568"/>
                </a:lnTo>
                <a:lnTo>
                  <a:pt x="589915" y="1142568"/>
                </a:lnTo>
                <a:lnTo>
                  <a:pt x="591566" y="1143381"/>
                </a:lnTo>
                <a:lnTo>
                  <a:pt x="590804" y="1142568"/>
                </a:lnTo>
                <a:lnTo>
                  <a:pt x="591566" y="1141742"/>
                </a:lnTo>
                <a:lnTo>
                  <a:pt x="591566" y="1140104"/>
                </a:lnTo>
                <a:lnTo>
                  <a:pt x="590804" y="1138466"/>
                </a:lnTo>
                <a:lnTo>
                  <a:pt x="589915" y="1135176"/>
                </a:lnTo>
                <a:close/>
              </a:path>
              <a:path w="1801494" h="3059429">
                <a:moveTo>
                  <a:pt x="1165987" y="1434985"/>
                </a:moveTo>
                <a:lnTo>
                  <a:pt x="1163574" y="1434985"/>
                </a:lnTo>
                <a:lnTo>
                  <a:pt x="1161923" y="1435798"/>
                </a:lnTo>
                <a:lnTo>
                  <a:pt x="1162685" y="1435798"/>
                </a:lnTo>
                <a:lnTo>
                  <a:pt x="1163574" y="1437449"/>
                </a:lnTo>
                <a:lnTo>
                  <a:pt x="1165098" y="1436624"/>
                </a:lnTo>
                <a:lnTo>
                  <a:pt x="1165987" y="1434985"/>
                </a:lnTo>
                <a:close/>
              </a:path>
              <a:path w="1801494" h="3059429">
                <a:moveTo>
                  <a:pt x="1083691" y="1134351"/>
                </a:moveTo>
                <a:lnTo>
                  <a:pt x="1082929" y="1136815"/>
                </a:lnTo>
                <a:lnTo>
                  <a:pt x="1082040" y="1137640"/>
                </a:lnTo>
                <a:lnTo>
                  <a:pt x="1082040" y="1139278"/>
                </a:lnTo>
                <a:lnTo>
                  <a:pt x="1082929" y="1140917"/>
                </a:lnTo>
                <a:lnTo>
                  <a:pt x="1084453" y="1140917"/>
                </a:lnTo>
                <a:lnTo>
                  <a:pt x="1086104" y="1140104"/>
                </a:lnTo>
                <a:lnTo>
                  <a:pt x="1086104" y="1138466"/>
                </a:lnTo>
                <a:lnTo>
                  <a:pt x="1085342" y="1137640"/>
                </a:lnTo>
                <a:lnTo>
                  <a:pt x="1083691" y="1134351"/>
                </a:lnTo>
                <a:close/>
              </a:path>
              <a:path w="1801494" h="3059429">
                <a:moveTo>
                  <a:pt x="872998" y="1447304"/>
                </a:moveTo>
                <a:lnTo>
                  <a:pt x="872236" y="1448943"/>
                </a:lnTo>
                <a:lnTo>
                  <a:pt x="870585" y="1449768"/>
                </a:lnTo>
                <a:lnTo>
                  <a:pt x="870585" y="1451406"/>
                </a:lnTo>
                <a:lnTo>
                  <a:pt x="871347" y="1453057"/>
                </a:lnTo>
                <a:lnTo>
                  <a:pt x="871347" y="1452232"/>
                </a:lnTo>
                <a:lnTo>
                  <a:pt x="873887" y="1452232"/>
                </a:lnTo>
                <a:lnTo>
                  <a:pt x="874649" y="1451406"/>
                </a:lnTo>
                <a:lnTo>
                  <a:pt x="874649" y="1450581"/>
                </a:lnTo>
                <a:lnTo>
                  <a:pt x="873887" y="1449768"/>
                </a:lnTo>
                <a:lnTo>
                  <a:pt x="872998" y="1447304"/>
                </a:lnTo>
                <a:close/>
              </a:path>
              <a:path w="1801494" h="3059429">
                <a:moveTo>
                  <a:pt x="873887" y="1452232"/>
                </a:moveTo>
                <a:lnTo>
                  <a:pt x="871347" y="1452232"/>
                </a:lnTo>
                <a:lnTo>
                  <a:pt x="872236" y="1453057"/>
                </a:lnTo>
                <a:lnTo>
                  <a:pt x="873887" y="1452232"/>
                </a:lnTo>
                <a:close/>
              </a:path>
              <a:path w="1801494" h="3059429">
                <a:moveTo>
                  <a:pt x="877951" y="1427594"/>
                </a:moveTo>
                <a:lnTo>
                  <a:pt x="877951" y="1428407"/>
                </a:lnTo>
                <a:lnTo>
                  <a:pt x="877189" y="1430058"/>
                </a:lnTo>
                <a:lnTo>
                  <a:pt x="877951" y="1430870"/>
                </a:lnTo>
                <a:lnTo>
                  <a:pt x="878840" y="1431696"/>
                </a:lnTo>
                <a:lnTo>
                  <a:pt x="880491" y="1431696"/>
                </a:lnTo>
                <a:lnTo>
                  <a:pt x="880491" y="1432521"/>
                </a:lnTo>
                <a:lnTo>
                  <a:pt x="881253" y="1430870"/>
                </a:lnTo>
                <a:lnTo>
                  <a:pt x="882904" y="1430058"/>
                </a:lnTo>
                <a:lnTo>
                  <a:pt x="880491" y="1429232"/>
                </a:lnTo>
                <a:lnTo>
                  <a:pt x="878840" y="1428407"/>
                </a:lnTo>
                <a:lnTo>
                  <a:pt x="877951" y="1427594"/>
                </a:lnTo>
                <a:close/>
              </a:path>
              <a:path w="1801494" h="3059429">
                <a:moveTo>
                  <a:pt x="1279525" y="1125321"/>
                </a:moveTo>
                <a:lnTo>
                  <a:pt x="1278763" y="1125321"/>
                </a:lnTo>
                <a:lnTo>
                  <a:pt x="1278763" y="1126959"/>
                </a:lnTo>
                <a:lnTo>
                  <a:pt x="1279525" y="1126959"/>
                </a:lnTo>
                <a:lnTo>
                  <a:pt x="1279525" y="1125321"/>
                </a:lnTo>
                <a:close/>
              </a:path>
              <a:path w="1801494" h="3059429">
                <a:moveTo>
                  <a:pt x="1230122" y="1844033"/>
                </a:moveTo>
                <a:lnTo>
                  <a:pt x="1228471" y="1845675"/>
                </a:lnTo>
                <a:lnTo>
                  <a:pt x="1228471" y="1846500"/>
                </a:lnTo>
                <a:lnTo>
                  <a:pt x="1229360" y="1848142"/>
                </a:lnTo>
                <a:lnTo>
                  <a:pt x="1231011" y="1848142"/>
                </a:lnTo>
                <a:lnTo>
                  <a:pt x="1231773" y="1847323"/>
                </a:lnTo>
                <a:lnTo>
                  <a:pt x="1233424" y="1846500"/>
                </a:lnTo>
                <a:lnTo>
                  <a:pt x="1231773" y="1845675"/>
                </a:lnTo>
                <a:lnTo>
                  <a:pt x="1231011" y="1844857"/>
                </a:lnTo>
                <a:lnTo>
                  <a:pt x="1230122" y="1844857"/>
                </a:lnTo>
                <a:lnTo>
                  <a:pt x="1230122" y="1844033"/>
                </a:lnTo>
                <a:close/>
              </a:path>
              <a:path w="1801494" h="3059429">
                <a:moveTo>
                  <a:pt x="1095248" y="1134351"/>
                </a:moveTo>
                <a:lnTo>
                  <a:pt x="1094359" y="1134351"/>
                </a:lnTo>
                <a:lnTo>
                  <a:pt x="1093597" y="1135176"/>
                </a:lnTo>
                <a:lnTo>
                  <a:pt x="1092708" y="1135176"/>
                </a:lnTo>
                <a:lnTo>
                  <a:pt x="1091946" y="1135989"/>
                </a:lnTo>
                <a:lnTo>
                  <a:pt x="1092708" y="1137640"/>
                </a:lnTo>
                <a:lnTo>
                  <a:pt x="1093597" y="1138466"/>
                </a:lnTo>
                <a:lnTo>
                  <a:pt x="1094359" y="1137640"/>
                </a:lnTo>
                <a:lnTo>
                  <a:pt x="1095248" y="1136815"/>
                </a:lnTo>
                <a:lnTo>
                  <a:pt x="1096010" y="1135989"/>
                </a:lnTo>
                <a:lnTo>
                  <a:pt x="1095248" y="1134351"/>
                </a:lnTo>
                <a:close/>
              </a:path>
              <a:path w="1801494" h="3059429">
                <a:moveTo>
                  <a:pt x="1193927" y="1442377"/>
                </a:moveTo>
                <a:lnTo>
                  <a:pt x="1192276" y="1442377"/>
                </a:lnTo>
                <a:lnTo>
                  <a:pt x="1190625" y="1443189"/>
                </a:lnTo>
                <a:lnTo>
                  <a:pt x="1188212" y="1444015"/>
                </a:lnTo>
                <a:lnTo>
                  <a:pt x="1192276" y="1445666"/>
                </a:lnTo>
                <a:lnTo>
                  <a:pt x="1195578" y="1445666"/>
                </a:lnTo>
                <a:lnTo>
                  <a:pt x="1196467" y="1444015"/>
                </a:lnTo>
                <a:lnTo>
                  <a:pt x="1195578" y="1444015"/>
                </a:lnTo>
                <a:lnTo>
                  <a:pt x="1195578" y="1443189"/>
                </a:lnTo>
                <a:lnTo>
                  <a:pt x="1193927" y="1442377"/>
                </a:lnTo>
                <a:close/>
              </a:path>
              <a:path w="1801494" h="3059429">
                <a:moveTo>
                  <a:pt x="574294" y="1158163"/>
                </a:moveTo>
                <a:lnTo>
                  <a:pt x="572643" y="1158163"/>
                </a:lnTo>
                <a:lnTo>
                  <a:pt x="571881" y="1158989"/>
                </a:lnTo>
                <a:lnTo>
                  <a:pt x="570992" y="1159814"/>
                </a:lnTo>
                <a:lnTo>
                  <a:pt x="571881" y="1160640"/>
                </a:lnTo>
                <a:lnTo>
                  <a:pt x="571881" y="1162278"/>
                </a:lnTo>
                <a:lnTo>
                  <a:pt x="573532" y="1162278"/>
                </a:lnTo>
                <a:lnTo>
                  <a:pt x="574294" y="1161453"/>
                </a:lnTo>
                <a:lnTo>
                  <a:pt x="577596" y="1159814"/>
                </a:lnTo>
                <a:lnTo>
                  <a:pt x="575183" y="1158989"/>
                </a:lnTo>
                <a:lnTo>
                  <a:pt x="574294" y="1158163"/>
                </a:lnTo>
                <a:close/>
              </a:path>
              <a:path w="1801494" h="3059429">
                <a:moveTo>
                  <a:pt x="589915" y="1174597"/>
                </a:moveTo>
                <a:lnTo>
                  <a:pt x="589153" y="1175423"/>
                </a:lnTo>
                <a:lnTo>
                  <a:pt x="588264" y="1176248"/>
                </a:lnTo>
                <a:lnTo>
                  <a:pt x="587502" y="1177061"/>
                </a:lnTo>
                <a:lnTo>
                  <a:pt x="588264" y="1177886"/>
                </a:lnTo>
                <a:lnTo>
                  <a:pt x="589153" y="1178712"/>
                </a:lnTo>
                <a:lnTo>
                  <a:pt x="590804" y="1178712"/>
                </a:lnTo>
                <a:lnTo>
                  <a:pt x="592455" y="1177061"/>
                </a:lnTo>
                <a:lnTo>
                  <a:pt x="591566" y="1177061"/>
                </a:lnTo>
                <a:lnTo>
                  <a:pt x="591566" y="1176248"/>
                </a:lnTo>
                <a:lnTo>
                  <a:pt x="589915" y="1175423"/>
                </a:lnTo>
                <a:lnTo>
                  <a:pt x="589915" y="1174597"/>
                </a:lnTo>
                <a:close/>
              </a:path>
              <a:path w="1801494" h="3059429">
                <a:moveTo>
                  <a:pt x="1166749" y="1425943"/>
                </a:moveTo>
                <a:lnTo>
                  <a:pt x="1165987" y="1425943"/>
                </a:lnTo>
                <a:lnTo>
                  <a:pt x="1165098" y="1426768"/>
                </a:lnTo>
                <a:lnTo>
                  <a:pt x="1164336" y="1426768"/>
                </a:lnTo>
                <a:lnTo>
                  <a:pt x="1165987" y="1429232"/>
                </a:lnTo>
                <a:lnTo>
                  <a:pt x="1166749" y="1430870"/>
                </a:lnTo>
                <a:lnTo>
                  <a:pt x="1168400" y="1433334"/>
                </a:lnTo>
                <a:lnTo>
                  <a:pt x="1167638" y="1430870"/>
                </a:lnTo>
                <a:lnTo>
                  <a:pt x="1167638" y="1428407"/>
                </a:lnTo>
                <a:lnTo>
                  <a:pt x="1166749" y="1425943"/>
                </a:lnTo>
                <a:close/>
              </a:path>
              <a:path w="1801494" h="3059429">
                <a:moveTo>
                  <a:pt x="1168400" y="1456334"/>
                </a:moveTo>
                <a:lnTo>
                  <a:pt x="1167638" y="1457972"/>
                </a:lnTo>
                <a:lnTo>
                  <a:pt x="1167638" y="1460449"/>
                </a:lnTo>
                <a:lnTo>
                  <a:pt x="1169289" y="1462087"/>
                </a:lnTo>
                <a:lnTo>
                  <a:pt x="1169289" y="1461262"/>
                </a:lnTo>
                <a:lnTo>
                  <a:pt x="1170051" y="1460449"/>
                </a:lnTo>
                <a:lnTo>
                  <a:pt x="1170940" y="1459623"/>
                </a:lnTo>
                <a:lnTo>
                  <a:pt x="1171702" y="1458798"/>
                </a:lnTo>
                <a:lnTo>
                  <a:pt x="1170940" y="1457972"/>
                </a:lnTo>
                <a:lnTo>
                  <a:pt x="1170051" y="1457159"/>
                </a:lnTo>
                <a:lnTo>
                  <a:pt x="1168400" y="1456334"/>
                </a:lnTo>
                <a:close/>
              </a:path>
              <a:path w="1801494" h="3059429">
                <a:moveTo>
                  <a:pt x="1158621" y="1562303"/>
                </a:moveTo>
                <a:lnTo>
                  <a:pt x="1156970" y="1562303"/>
                </a:lnTo>
                <a:lnTo>
                  <a:pt x="1156970" y="1567218"/>
                </a:lnTo>
                <a:lnTo>
                  <a:pt x="1158621" y="1567218"/>
                </a:lnTo>
                <a:lnTo>
                  <a:pt x="1158621" y="1562303"/>
                </a:lnTo>
                <a:close/>
              </a:path>
              <a:path w="1801494" h="3059429">
                <a:moveTo>
                  <a:pt x="142240" y="1064526"/>
                </a:moveTo>
                <a:lnTo>
                  <a:pt x="141478" y="1064526"/>
                </a:lnTo>
                <a:lnTo>
                  <a:pt x="140716" y="1065352"/>
                </a:lnTo>
                <a:lnTo>
                  <a:pt x="140716" y="1067816"/>
                </a:lnTo>
                <a:lnTo>
                  <a:pt x="142240" y="1068641"/>
                </a:lnTo>
                <a:lnTo>
                  <a:pt x="143129" y="1067816"/>
                </a:lnTo>
                <a:lnTo>
                  <a:pt x="143129" y="1067003"/>
                </a:lnTo>
                <a:lnTo>
                  <a:pt x="143891" y="1065352"/>
                </a:lnTo>
                <a:lnTo>
                  <a:pt x="143129" y="1065352"/>
                </a:lnTo>
                <a:lnTo>
                  <a:pt x="142240" y="1064526"/>
                </a:lnTo>
                <a:close/>
              </a:path>
              <a:path w="1801494" h="3059429">
                <a:moveTo>
                  <a:pt x="974217" y="837006"/>
                </a:moveTo>
                <a:lnTo>
                  <a:pt x="971804" y="837006"/>
                </a:lnTo>
                <a:lnTo>
                  <a:pt x="972566" y="837831"/>
                </a:lnTo>
                <a:lnTo>
                  <a:pt x="973455" y="837831"/>
                </a:lnTo>
                <a:lnTo>
                  <a:pt x="974217" y="837006"/>
                </a:lnTo>
                <a:close/>
              </a:path>
              <a:path w="1801494" h="3059429">
                <a:moveTo>
                  <a:pt x="974217" y="834542"/>
                </a:moveTo>
                <a:lnTo>
                  <a:pt x="972566" y="835367"/>
                </a:lnTo>
                <a:lnTo>
                  <a:pt x="971804" y="836180"/>
                </a:lnTo>
                <a:lnTo>
                  <a:pt x="970915" y="837006"/>
                </a:lnTo>
                <a:lnTo>
                  <a:pt x="975106" y="837006"/>
                </a:lnTo>
                <a:lnTo>
                  <a:pt x="975868" y="836180"/>
                </a:lnTo>
                <a:lnTo>
                  <a:pt x="975106" y="835367"/>
                </a:lnTo>
                <a:lnTo>
                  <a:pt x="974217" y="834542"/>
                </a:lnTo>
                <a:close/>
              </a:path>
              <a:path w="1801494" h="3059429">
                <a:moveTo>
                  <a:pt x="456692" y="1059611"/>
                </a:moveTo>
                <a:lnTo>
                  <a:pt x="455803" y="1059611"/>
                </a:lnTo>
                <a:lnTo>
                  <a:pt x="455041" y="1060424"/>
                </a:lnTo>
                <a:lnTo>
                  <a:pt x="454152" y="1060424"/>
                </a:lnTo>
                <a:lnTo>
                  <a:pt x="453390" y="1061250"/>
                </a:lnTo>
                <a:lnTo>
                  <a:pt x="454152" y="1062888"/>
                </a:lnTo>
                <a:lnTo>
                  <a:pt x="454152" y="1063713"/>
                </a:lnTo>
                <a:lnTo>
                  <a:pt x="455041" y="1062888"/>
                </a:lnTo>
                <a:lnTo>
                  <a:pt x="455803" y="1062062"/>
                </a:lnTo>
                <a:lnTo>
                  <a:pt x="457454" y="1061250"/>
                </a:lnTo>
                <a:lnTo>
                  <a:pt x="456692" y="1060424"/>
                </a:lnTo>
                <a:lnTo>
                  <a:pt x="456692" y="1059611"/>
                </a:lnTo>
                <a:close/>
              </a:path>
              <a:path w="1801494" h="3059429">
                <a:moveTo>
                  <a:pt x="382524" y="1092466"/>
                </a:moveTo>
                <a:lnTo>
                  <a:pt x="381762" y="1092466"/>
                </a:lnTo>
                <a:lnTo>
                  <a:pt x="381000" y="1093279"/>
                </a:lnTo>
                <a:lnTo>
                  <a:pt x="381000" y="1095743"/>
                </a:lnTo>
                <a:lnTo>
                  <a:pt x="381762" y="1096568"/>
                </a:lnTo>
                <a:lnTo>
                  <a:pt x="382524" y="1096568"/>
                </a:lnTo>
                <a:lnTo>
                  <a:pt x="382524" y="1095743"/>
                </a:lnTo>
                <a:lnTo>
                  <a:pt x="383413" y="1095743"/>
                </a:lnTo>
                <a:lnTo>
                  <a:pt x="383413" y="1094917"/>
                </a:lnTo>
                <a:lnTo>
                  <a:pt x="382524" y="1094105"/>
                </a:lnTo>
                <a:lnTo>
                  <a:pt x="382524" y="1092466"/>
                </a:lnTo>
                <a:close/>
              </a:path>
              <a:path w="1801494" h="3059429">
                <a:moveTo>
                  <a:pt x="1139698" y="1299451"/>
                </a:moveTo>
                <a:lnTo>
                  <a:pt x="1138809" y="1301089"/>
                </a:lnTo>
                <a:lnTo>
                  <a:pt x="1139698" y="1301915"/>
                </a:lnTo>
                <a:lnTo>
                  <a:pt x="1140460" y="1302740"/>
                </a:lnTo>
                <a:lnTo>
                  <a:pt x="1141349" y="1303566"/>
                </a:lnTo>
                <a:lnTo>
                  <a:pt x="1141349" y="1302740"/>
                </a:lnTo>
                <a:lnTo>
                  <a:pt x="1140460" y="1301915"/>
                </a:lnTo>
                <a:lnTo>
                  <a:pt x="1140460" y="1300276"/>
                </a:lnTo>
                <a:lnTo>
                  <a:pt x="1139698" y="1299451"/>
                </a:lnTo>
                <a:close/>
              </a:path>
              <a:path w="1801494" h="3059429">
                <a:moveTo>
                  <a:pt x="430276" y="1077671"/>
                </a:moveTo>
                <a:lnTo>
                  <a:pt x="429514" y="1077671"/>
                </a:lnTo>
                <a:lnTo>
                  <a:pt x="428625" y="1078496"/>
                </a:lnTo>
                <a:lnTo>
                  <a:pt x="427863" y="1079322"/>
                </a:lnTo>
                <a:lnTo>
                  <a:pt x="428625" y="1080135"/>
                </a:lnTo>
                <a:lnTo>
                  <a:pt x="429514" y="1080960"/>
                </a:lnTo>
                <a:lnTo>
                  <a:pt x="431165" y="1080135"/>
                </a:lnTo>
                <a:lnTo>
                  <a:pt x="431165" y="1079322"/>
                </a:lnTo>
                <a:lnTo>
                  <a:pt x="431927" y="1078496"/>
                </a:lnTo>
                <a:lnTo>
                  <a:pt x="431165" y="1078496"/>
                </a:lnTo>
                <a:lnTo>
                  <a:pt x="430276" y="1077671"/>
                </a:lnTo>
                <a:close/>
              </a:path>
              <a:path w="1801494" h="3059429">
                <a:moveTo>
                  <a:pt x="985329" y="999229"/>
                </a:moveTo>
                <a:lnTo>
                  <a:pt x="984885" y="999642"/>
                </a:lnTo>
                <a:lnTo>
                  <a:pt x="985774" y="999642"/>
                </a:lnTo>
                <a:lnTo>
                  <a:pt x="985329" y="999229"/>
                </a:lnTo>
                <a:close/>
              </a:path>
              <a:path w="1801494" h="3059429">
                <a:moveTo>
                  <a:pt x="984123" y="995540"/>
                </a:moveTo>
                <a:lnTo>
                  <a:pt x="983234" y="996353"/>
                </a:lnTo>
                <a:lnTo>
                  <a:pt x="982472" y="997178"/>
                </a:lnTo>
                <a:lnTo>
                  <a:pt x="983234" y="997178"/>
                </a:lnTo>
                <a:lnTo>
                  <a:pt x="984123" y="998004"/>
                </a:lnTo>
                <a:lnTo>
                  <a:pt x="984885" y="998816"/>
                </a:lnTo>
                <a:lnTo>
                  <a:pt x="985329" y="999229"/>
                </a:lnTo>
                <a:lnTo>
                  <a:pt x="985774" y="998816"/>
                </a:lnTo>
                <a:lnTo>
                  <a:pt x="986536" y="998004"/>
                </a:lnTo>
                <a:lnTo>
                  <a:pt x="985774" y="997178"/>
                </a:lnTo>
                <a:lnTo>
                  <a:pt x="984885" y="996353"/>
                </a:lnTo>
                <a:lnTo>
                  <a:pt x="984123" y="995540"/>
                </a:lnTo>
                <a:close/>
              </a:path>
              <a:path w="1801494" h="3059429">
                <a:moveTo>
                  <a:pt x="237744" y="946251"/>
                </a:moveTo>
                <a:lnTo>
                  <a:pt x="236982" y="946251"/>
                </a:lnTo>
                <a:lnTo>
                  <a:pt x="236093" y="947077"/>
                </a:lnTo>
                <a:lnTo>
                  <a:pt x="236093" y="947889"/>
                </a:lnTo>
                <a:lnTo>
                  <a:pt x="236982" y="949540"/>
                </a:lnTo>
                <a:lnTo>
                  <a:pt x="236982" y="950366"/>
                </a:lnTo>
                <a:lnTo>
                  <a:pt x="237744" y="950366"/>
                </a:lnTo>
                <a:lnTo>
                  <a:pt x="237744" y="949540"/>
                </a:lnTo>
                <a:lnTo>
                  <a:pt x="239395" y="949540"/>
                </a:lnTo>
                <a:lnTo>
                  <a:pt x="238633" y="948715"/>
                </a:lnTo>
                <a:lnTo>
                  <a:pt x="238633" y="947077"/>
                </a:lnTo>
                <a:lnTo>
                  <a:pt x="237744" y="946251"/>
                </a:lnTo>
                <a:close/>
              </a:path>
              <a:path w="1801494" h="3059429">
                <a:moveTo>
                  <a:pt x="1171702" y="1527797"/>
                </a:moveTo>
                <a:lnTo>
                  <a:pt x="1170051" y="1527797"/>
                </a:lnTo>
                <a:lnTo>
                  <a:pt x="1170940" y="1528622"/>
                </a:lnTo>
                <a:lnTo>
                  <a:pt x="1171702" y="1528622"/>
                </a:lnTo>
                <a:lnTo>
                  <a:pt x="1171702" y="1527797"/>
                </a:lnTo>
                <a:close/>
              </a:path>
              <a:path w="1801494" h="3059429">
                <a:moveTo>
                  <a:pt x="1171702" y="1526971"/>
                </a:moveTo>
                <a:lnTo>
                  <a:pt x="1168400" y="1526971"/>
                </a:lnTo>
                <a:lnTo>
                  <a:pt x="1169289" y="1527797"/>
                </a:lnTo>
                <a:lnTo>
                  <a:pt x="1172591" y="1527797"/>
                </a:lnTo>
                <a:lnTo>
                  <a:pt x="1171702" y="1526971"/>
                </a:lnTo>
                <a:close/>
              </a:path>
              <a:path w="1801494" h="3059429">
                <a:moveTo>
                  <a:pt x="1170051" y="1526159"/>
                </a:moveTo>
                <a:lnTo>
                  <a:pt x="1169289" y="1526971"/>
                </a:lnTo>
                <a:lnTo>
                  <a:pt x="1170051" y="1526971"/>
                </a:lnTo>
                <a:lnTo>
                  <a:pt x="1170051" y="1526159"/>
                </a:lnTo>
                <a:close/>
              </a:path>
              <a:path w="1801494" h="3059429">
                <a:moveTo>
                  <a:pt x="124206" y="995540"/>
                </a:moveTo>
                <a:lnTo>
                  <a:pt x="123317" y="995540"/>
                </a:lnTo>
                <a:lnTo>
                  <a:pt x="123317" y="996353"/>
                </a:lnTo>
                <a:lnTo>
                  <a:pt x="122555" y="997178"/>
                </a:lnTo>
                <a:lnTo>
                  <a:pt x="123317" y="998004"/>
                </a:lnTo>
                <a:lnTo>
                  <a:pt x="124206" y="998816"/>
                </a:lnTo>
                <a:lnTo>
                  <a:pt x="124968" y="999642"/>
                </a:lnTo>
                <a:lnTo>
                  <a:pt x="125857" y="998816"/>
                </a:lnTo>
                <a:lnTo>
                  <a:pt x="126619" y="998004"/>
                </a:lnTo>
                <a:lnTo>
                  <a:pt x="125857" y="998004"/>
                </a:lnTo>
                <a:lnTo>
                  <a:pt x="125857" y="997178"/>
                </a:lnTo>
                <a:lnTo>
                  <a:pt x="124968" y="996353"/>
                </a:lnTo>
                <a:lnTo>
                  <a:pt x="124206" y="995540"/>
                </a:lnTo>
                <a:close/>
              </a:path>
              <a:path w="1801494" h="3059429">
                <a:moveTo>
                  <a:pt x="157988" y="997178"/>
                </a:moveTo>
                <a:lnTo>
                  <a:pt x="157099" y="997178"/>
                </a:lnTo>
                <a:lnTo>
                  <a:pt x="156337" y="998004"/>
                </a:lnTo>
                <a:lnTo>
                  <a:pt x="156337" y="999642"/>
                </a:lnTo>
                <a:lnTo>
                  <a:pt x="157099" y="1001280"/>
                </a:lnTo>
                <a:lnTo>
                  <a:pt x="157988" y="1001280"/>
                </a:lnTo>
                <a:lnTo>
                  <a:pt x="158750" y="1000467"/>
                </a:lnTo>
                <a:lnTo>
                  <a:pt x="159639" y="1000467"/>
                </a:lnTo>
                <a:lnTo>
                  <a:pt x="158750" y="999642"/>
                </a:lnTo>
                <a:lnTo>
                  <a:pt x="158750" y="998004"/>
                </a:lnTo>
                <a:lnTo>
                  <a:pt x="157988" y="997178"/>
                </a:lnTo>
                <a:close/>
              </a:path>
              <a:path w="1801494" h="3059429">
                <a:moveTo>
                  <a:pt x="220472" y="995540"/>
                </a:moveTo>
                <a:lnTo>
                  <a:pt x="219710" y="995540"/>
                </a:lnTo>
                <a:lnTo>
                  <a:pt x="218821" y="996353"/>
                </a:lnTo>
                <a:lnTo>
                  <a:pt x="218059" y="997178"/>
                </a:lnTo>
                <a:lnTo>
                  <a:pt x="217170" y="998004"/>
                </a:lnTo>
                <a:lnTo>
                  <a:pt x="218821" y="999642"/>
                </a:lnTo>
                <a:lnTo>
                  <a:pt x="220472" y="998816"/>
                </a:lnTo>
                <a:lnTo>
                  <a:pt x="221234" y="997178"/>
                </a:lnTo>
                <a:lnTo>
                  <a:pt x="222123" y="997178"/>
                </a:lnTo>
                <a:lnTo>
                  <a:pt x="221234" y="996353"/>
                </a:lnTo>
                <a:lnTo>
                  <a:pt x="220472" y="995540"/>
                </a:lnTo>
                <a:close/>
              </a:path>
              <a:path w="1801494" h="3059429">
                <a:moveTo>
                  <a:pt x="1091057" y="1381594"/>
                </a:moveTo>
                <a:lnTo>
                  <a:pt x="1089406" y="1381594"/>
                </a:lnTo>
                <a:lnTo>
                  <a:pt x="1090295" y="1382407"/>
                </a:lnTo>
                <a:lnTo>
                  <a:pt x="1091057" y="1381594"/>
                </a:lnTo>
                <a:close/>
              </a:path>
              <a:path w="1801494" h="3059429">
                <a:moveTo>
                  <a:pt x="1091057" y="1379131"/>
                </a:moveTo>
                <a:lnTo>
                  <a:pt x="1090295" y="1379131"/>
                </a:lnTo>
                <a:lnTo>
                  <a:pt x="1089406" y="1379943"/>
                </a:lnTo>
                <a:lnTo>
                  <a:pt x="1089406" y="1380769"/>
                </a:lnTo>
                <a:lnTo>
                  <a:pt x="1088644" y="1381594"/>
                </a:lnTo>
                <a:lnTo>
                  <a:pt x="1091946" y="1381594"/>
                </a:lnTo>
                <a:lnTo>
                  <a:pt x="1091946" y="1380769"/>
                </a:lnTo>
                <a:lnTo>
                  <a:pt x="1092708" y="1379943"/>
                </a:lnTo>
                <a:lnTo>
                  <a:pt x="1091946" y="1379943"/>
                </a:lnTo>
                <a:lnTo>
                  <a:pt x="1091057" y="1379131"/>
                </a:lnTo>
                <a:close/>
              </a:path>
              <a:path w="1801494" h="3059429">
                <a:moveTo>
                  <a:pt x="1017905" y="1503159"/>
                </a:moveTo>
                <a:lnTo>
                  <a:pt x="1017905" y="1503972"/>
                </a:lnTo>
                <a:lnTo>
                  <a:pt x="1018667" y="1504797"/>
                </a:lnTo>
                <a:lnTo>
                  <a:pt x="1019556" y="1504797"/>
                </a:lnTo>
                <a:lnTo>
                  <a:pt x="1018667" y="1503972"/>
                </a:lnTo>
                <a:lnTo>
                  <a:pt x="1017905" y="1503159"/>
                </a:lnTo>
                <a:close/>
              </a:path>
              <a:path w="1801494" h="3059429">
                <a:moveTo>
                  <a:pt x="590804" y="1231277"/>
                </a:moveTo>
                <a:lnTo>
                  <a:pt x="589915" y="1232103"/>
                </a:lnTo>
                <a:lnTo>
                  <a:pt x="588264" y="1232103"/>
                </a:lnTo>
                <a:lnTo>
                  <a:pt x="588264" y="1233741"/>
                </a:lnTo>
                <a:lnTo>
                  <a:pt x="589153" y="1235379"/>
                </a:lnTo>
                <a:lnTo>
                  <a:pt x="589153" y="1236205"/>
                </a:lnTo>
                <a:lnTo>
                  <a:pt x="590804" y="1235379"/>
                </a:lnTo>
                <a:lnTo>
                  <a:pt x="591566" y="1235379"/>
                </a:lnTo>
                <a:lnTo>
                  <a:pt x="591566" y="1232103"/>
                </a:lnTo>
                <a:lnTo>
                  <a:pt x="590804" y="1231277"/>
                </a:lnTo>
                <a:close/>
              </a:path>
              <a:path w="1801494" h="3059429">
                <a:moveTo>
                  <a:pt x="1113282" y="1427594"/>
                </a:moveTo>
                <a:lnTo>
                  <a:pt x="1112520" y="1428407"/>
                </a:lnTo>
                <a:lnTo>
                  <a:pt x="1111631" y="1428407"/>
                </a:lnTo>
                <a:lnTo>
                  <a:pt x="1110869" y="1429232"/>
                </a:lnTo>
                <a:lnTo>
                  <a:pt x="1111631" y="1430870"/>
                </a:lnTo>
                <a:lnTo>
                  <a:pt x="1111631" y="1431696"/>
                </a:lnTo>
                <a:lnTo>
                  <a:pt x="1112520" y="1430870"/>
                </a:lnTo>
                <a:lnTo>
                  <a:pt x="1113282" y="1430058"/>
                </a:lnTo>
                <a:lnTo>
                  <a:pt x="1114933" y="1430058"/>
                </a:lnTo>
                <a:lnTo>
                  <a:pt x="1114171" y="1428407"/>
                </a:lnTo>
                <a:lnTo>
                  <a:pt x="1113282" y="1427594"/>
                </a:lnTo>
                <a:close/>
              </a:path>
              <a:path w="1801494" h="3059429">
                <a:moveTo>
                  <a:pt x="1232662" y="1172959"/>
                </a:moveTo>
                <a:lnTo>
                  <a:pt x="1232662" y="1173772"/>
                </a:lnTo>
                <a:lnTo>
                  <a:pt x="1231773" y="1173772"/>
                </a:lnTo>
                <a:lnTo>
                  <a:pt x="1231011" y="1174597"/>
                </a:lnTo>
                <a:lnTo>
                  <a:pt x="1231011" y="1175423"/>
                </a:lnTo>
                <a:lnTo>
                  <a:pt x="1231773" y="1176248"/>
                </a:lnTo>
                <a:lnTo>
                  <a:pt x="1232662" y="1176248"/>
                </a:lnTo>
                <a:lnTo>
                  <a:pt x="1233424" y="1177061"/>
                </a:lnTo>
                <a:lnTo>
                  <a:pt x="1233424" y="1175423"/>
                </a:lnTo>
                <a:lnTo>
                  <a:pt x="1234313" y="1174597"/>
                </a:lnTo>
                <a:lnTo>
                  <a:pt x="1233424" y="1173772"/>
                </a:lnTo>
                <a:lnTo>
                  <a:pt x="1232662" y="1172959"/>
                </a:lnTo>
                <a:close/>
              </a:path>
              <a:path w="1801494" h="3059429">
                <a:moveTo>
                  <a:pt x="1009650" y="1516303"/>
                </a:moveTo>
                <a:lnTo>
                  <a:pt x="1008761" y="1517129"/>
                </a:lnTo>
                <a:lnTo>
                  <a:pt x="1007999" y="1517129"/>
                </a:lnTo>
                <a:lnTo>
                  <a:pt x="1007999" y="1519580"/>
                </a:lnTo>
                <a:lnTo>
                  <a:pt x="1008761" y="1520405"/>
                </a:lnTo>
                <a:lnTo>
                  <a:pt x="1009650" y="1519580"/>
                </a:lnTo>
                <a:lnTo>
                  <a:pt x="1010412" y="1519580"/>
                </a:lnTo>
                <a:lnTo>
                  <a:pt x="1011301" y="1518767"/>
                </a:lnTo>
                <a:lnTo>
                  <a:pt x="1011301" y="1517942"/>
                </a:lnTo>
                <a:lnTo>
                  <a:pt x="1010412" y="1517129"/>
                </a:lnTo>
                <a:lnTo>
                  <a:pt x="1009650" y="1516303"/>
                </a:lnTo>
                <a:close/>
              </a:path>
              <a:path w="1801494" h="3059429">
                <a:moveTo>
                  <a:pt x="1168400" y="1396377"/>
                </a:moveTo>
                <a:lnTo>
                  <a:pt x="1166749" y="1397203"/>
                </a:lnTo>
                <a:lnTo>
                  <a:pt x="1166749" y="1398016"/>
                </a:lnTo>
                <a:lnTo>
                  <a:pt x="1167638" y="1398841"/>
                </a:lnTo>
                <a:lnTo>
                  <a:pt x="1167638" y="1400479"/>
                </a:lnTo>
                <a:lnTo>
                  <a:pt x="1168400" y="1399667"/>
                </a:lnTo>
                <a:lnTo>
                  <a:pt x="1170051" y="1399667"/>
                </a:lnTo>
                <a:lnTo>
                  <a:pt x="1169289" y="1398841"/>
                </a:lnTo>
                <a:lnTo>
                  <a:pt x="1168400" y="1398016"/>
                </a:lnTo>
                <a:lnTo>
                  <a:pt x="1167638" y="1397203"/>
                </a:lnTo>
                <a:lnTo>
                  <a:pt x="1168400" y="1396377"/>
                </a:lnTo>
                <a:close/>
              </a:path>
              <a:path w="1801494" h="3059429">
                <a:moveTo>
                  <a:pt x="1249045" y="961859"/>
                </a:moveTo>
                <a:lnTo>
                  <a:pt x="1247394" y="961859"/>
                </a:lnTo>
                <a:lnTo>
                  <a:pt x="1246632" y="962672"/>
                </a:lnTo>
                <a:lnTo>
                  <a:pt x="1245743" y="963498"/>
                </a:lnTo>
                <a:lnTo>
                  <a:pt x="1246632" y="965149"/>
                </a:lnTo>
                <a:lnTo>
                  <a:pt x="1247394" y="965149"/>
                </a:lnTo>
                <a:lnTo>
                  <a:pt x="1248283" y="964323"/>
                </a:lnTo>
                <a:lnTo>
                  <a:pt x="1249934" y="964323"/>
                </a:lnTo>
                <a:lnTo>
                  <a:pt x="1249045" y="963498"/>
                </a:lnTo>
                <a:lnTo>
                  <a:pt x="1249045" y="961859"/>
                </a:lnTo>
                <a:close/>
              </a:path>
              <a:path w="1801494" h="3059429">
                <a:moveTo>
                  <a:pt x="443484" y="895324"/>
                </a:moveTo>
                <a:lnTo>
                  <a:pt x="442595" y="895324"/>
                </a:lnTo>
                <a:lnTo>
                  <a:pt x="441071" y="896962"/>
                </a:lnTo>
                <a:lnTo>
                  <a:pt x="441833" y="898613"/>
                </a:lnTo>
                <a:lnTo>
                  <a:pt x="442595" y="898613"/>
                </a:lnTo>
                <a:lnTo>
                  <a:pt x="443484" y="897788"/>
                </a:lnTo>
                <a:lnTo>
                  <a:pt x="444246" y="897788"/>
                </a:lnTo>
                <a:lnTo>
                  <a:pt x="443484" y="896962"/>
                </a:lnTo>
                <a:lnTo>
                  <a:pt x="443484" y="895324"/>
                </a:lnTo>
                <a:close/>
              </a:path>
              <a:path w="1801494" h="3059429">
                <a:moveTo>
                  <a:pt x="980059" y="1554086"/>
                </a:moveTo>
                <a:lnTo>
                  <a:pt x="979170" y="1554086"/>
                </a:lnTo>
                <a:lnTo>
                  <a:pt x="979170" y="1554911"/>
                </a:lnTo>
                <a:lnTo>
                  <a:pt x="980059" y="1555724"/>
                </a:lnTo>
                <a:lnTo>
                  <a:pt x="980821" y="1555724"/>
                </a:lnTo>
                <a:lnTo>
                  <a:pt x="981710" y="1554911"/>
                </a:lnTo>
                <a:lnTo>
                  <a:pt x="980821" y="1554911"/>
                </a:lnTo>
                <a:lnTo>
                  <a:pt x="980059" y="1554086"/>
                </a:lnTo>
                <a:close/>
              </a:path>
              <a:path w="1801494" h="3059429">
                <a:moveTo>
                  <a:pt x="751205" y="1361871"/>
                </a:moveTo>
                <a:lnTo>
                  <a:pt x="750443" y="1362697"/>
                </a:lnTo>
                <a:lnTo>
                  <a:pt x="749554" y="1362697"/>
                </a:lnTo>
                <a:lnTo>
                  <a:pt x="747903" y="1363522"/>
                </a:lnTo>
                <a:lnTo>
                  <a:pt x="747903" y="1365161"/>
                </a:lnTo>
                <a:lnTo>
                  <a:pt x="751205" y="1365161"/>
                </a:lnTo>
                <a:lnTo>
                  <a:pt x="752094" y="1364335"/>
                </a:lnTo>
                <a:lnTo>
                  <a:pt x="752094" y="1363522"/>
                </a:lnTo>
                <a:lnTo>
                  <a:pt x="751205" y="1362697"/>
                </a:lnTo>
                <a:lnTo>
                  <a:pt x="751205" y="1361871"/>
                </a:lnTo>
                <a:close/>
              </a:path>
              <a:path w="1801494" h="3059429">
                <a:moveTo>
                  <a:pt x="74803" y="916686"/>
                </a:moveTo>
                <a:lnTo>
                  <a:pt x="74041" y="917498"/>
                </a:lnTo>
                <a:lnTo>
                  <a:pt x="73152" y="918324"/>
                </a:lnTo>
                <a:lnTo>
                  <a:pt x="73152" y="919962"/>
                </a:lnTo>
                <a:lnTo>
                  <a:pt x="74041" y="920788"/>
                </a:lnTo>
                <a:lnTo>
                  <a:pt x="74803" y="919962"/>
                </a:lnTo>
                <a:lnTo>
                  <a:pt x="75692" y="919149"/>
                </a:lnTo>
                <a:lnTo>
                  <a:pt x="75692" y="918324"/>
                </a:lnTo>
                <a:lnTo>
                  <a:pt x="74803" y="917498"/>
                </a:lnTo>
                <a:lnTo>
                  <a:pt x="74803" y="916686"/>
                </a:lnTo>
                <a:close/>
              </a:path>
              <a:path w="1801494" h="3059429">
                <a:moveTo>
                  <a:pt x="942975" y="1492478"/>
                </a:moveTo>
                <a:lnTo>
                  <a:pt x="941324" y="1492478"/>
                </a:lnTo>
                <a:lnTo>
                  <a:pt x="941324" y="1494129"/>
                </a:lnTo>
                <a:lnTo>
                  <a:pt x="942213" y="1494942"/>
                </a:lnTo>
                <a:lnTo>
                  <a:pt x="942213" y="1496580"/>
                </a:lnTo>
                <a:lnTo>
                  <a:pt x="942975" y="1495767"/>
                </a:lnTo>
                <a:lnTo>
                  <a:pt x="943737" y="1494129"/>
                </a:lnTo>
                <a:lnTo>
                  <a:pt x="944626" y="1493304"/>
                </a:lnTo>
                <a:lnTo>
                  <a:pt x="942975" y="1492478"/>
                </a:lnTo>
                <a:close/>
              </a:path>
              <a:path w="1801494" h="3059429">
                <a:moveTo>
                  <a:pt x="942213" y="1497406"/>
                </a:moveTo>
                <a:lnTo>
                  <a:pt x="941324" y="1499044"/>
                </a:lnTo>
                <a:lnTo>
                  <a:pt x="940562" y="1500695"/>
                </a:lnTo>
                <a:lnTo>
                  <a:pt x="939673" y="1501521"/>
                </a:lnTo>
                <a:lnTo>
                  <a:pt x="940562" y="1501521"/>
                </a:lnTo>
                <a:lnTo>
                  <a:pt x="941324" y="1502333"/>
                </a:lnTo>
                <a:lnTo>
                  <a:pt x="942213" y="1502333"/>
                </a:lnTo>
                <a:lnTo>
                  <a:pt x="942213" y="1497406"/>
                </a:lnTo>
                <a:close/>
              </a:path>
              <a:path w="1801494" h="3059429">
                <a:moveTo>
                  <a:pt x="254254" y="926541"/>
                </a:moveTo>
                <a:lnTo>
                  <a:pt x="253365" y="927366"/>
                </a:lnTo>
                <a:lnTo>
                  <a:pt x="252603" y="927366"/>
                </a:lnTo>
                <a:lnTo>
                  <a:pt x="251714" y="928179"/>
                </a:lnTo>
                <a:lnTo>
                  <a:pt x="251714" y="929817"/>
                </a:lnTo>
                <a:lnTo>
                  <a:pt x="254254" y="929817"/>
                </a:lnTo>
                <a:lnTo>
                  <a:pt x="255905" y="929005"/>
                </a:lnTo>
                <a:lnTo>
                  <a:pt x="254254" y="928179"/>
                </a:lnTo>
                <a:lnTo>
                  <a:pt x="254254" y="926541"/>
                </a:lnTo>
                <a:close/>
              </a:path>
              <a:path w="1801494" h="3059429">
                <a:moveTo>
                  <a:pt x="1188974" y="1254277"/>
                </a:moveTo>
                <a:lnTo>
                  <a:pt x="1188212" y="1255090"/>
                </a:lnTo>
                <a:lnTo>
                  <a:pt x="1187323" y="1255915"/>
                </a:lnTo>
                <a:lnTo>
                  <a:pt x="1186561" y="1256741"/>
                </a:lnTo>
                <a:lnTo>
                  <a:pt x="1187323" y="1257566"/>
                </a:lnTo>
                <a:lnTo>
                  <a:pt x="1188212" y="1258379"/>
                </a:lnTo>
                <a:lnTo>
                  <a:pt x="1188974" y="1258379"/>
                </a:lnTo>
                <a:lnTo>
                  <a:pt x="1189863" y="1257566"/>
                </a:lnTo>
                <a:lnTo>
                  <a:pt x="1190625" y="1256741"/>
                </a:lnTo>
                <a:lnTo>
                  <a:pt x="1189863" y="1255915"/>
                </a:lnTo>
                <a:lnTo>
                  <a:pt x="1189863" y="1255090"/>
                </a:lnTo>
                <a:lnTo>
                  <a:pt x="1188974" y="1254277"/>
                </a:lnTo>
                <a:close/>
              </a:path>
              <a:path w="1801494" h="3059429">
                <a:moveTo>
                  <a:pt x="1054100" y="1028395"/>
                </a:moveTo>
                <a:lnTo>
                  <a:pt x="1052449" y="1028395"/>
                </a:lnTo>
                <a:lnTo>
                  <a:pt x="1052449" y="1029220"/>
                </a:lnTo>
                <a:lnTo>
                  <a:pt x="1051560" y="1030033"/>
                </a:lnTo>
                <a:lnTo>
                  <a:pt x="1051560" y="1030859"/>
                </a:lnTo>
                <a:lnTo>
                  <a:pt x="1052449" y="1031671"/>
                </a:lnTo>
                <a:lnTo>
                  <a:pt x="1053211" y="1031671"/>
                </a:lnTo>
                <a:lnTo>
                  <a:pt x="1054862" y="1032497"/>
                </a:lnTo>
                <a:lnTo>
                  <a:pt x="1055751" y="1030859"/>
                </a:lnTo>
                <a:lnTo>
                  <a:pt x="1055751" y="1029220"/>
                </a:lnTo>
                <a:lnTo>
                  <a:pt x="1054862" y="1029220"/>
                </a:lnTo>
                <a:lnTo>
                  <a:pt x="1054100" y="1028395"/>
                </a:lnTo>
                <a:close/>
              </a:path>
              <a:path w="1801494" h="3059429">
                <a:moveTo>
                  <a:pt x="663956" y="262026"/>
                </a:moveTo>
                <a:lnTo>
                  <a:pt x="663194" y="262851"/>
                </a:lnTo>
                <a:lnTo>
                  <a:pt x="662305" y="263677"/>
                </a:lnTo>
                <a:lnTo>
                  <a:pt x="663194" y="264490"/>
                </a:lnTo>
                <a:lnTo>
                  <a:pt x="663956" y="264490"/>
                </a:lnTo>
                <a:lnTo>
                  <a:pt x="664845" y="263677"/>
                </a:lnTo>
                <a:lnTo>
                  <a:pt x="664845" y="262851"/>
                </a:lnTo>
                <a:lnTo>
                  <a:pt x="663956" y="262851"/>
                </a:lnTo>
                <a:lnTo>
                  <a:pt x="663956" y="262026"/>
                </a:lnTo>
                <a:close/>
              </a:path>
              <a:path w="1801494" h="3059429">
                <a:moveTo>
                  <a:pt x="172720" y="754862"/>
                </a:moveTo>
                <a:lnTo>
                  <a:pt x="171958" y="754862"/>
                </a:lnTo>
                <a:lnTo>
                  <a:pt x="171069" y="755688"/>
                </a:lnTo>
                <a:lnTo>
                  <a:pt x="171069" y="756513"/>
                </a:lnTo>
                <a:lnTo>
                  <a:pt x="170307" y="757326"/>
                </a:lnTo>
                <a:lnTo>
                  <a:pt x="171069" y="758151"/>
                </a:lnTo>
                <a:lnTo>
                  <a:pt x="171958" y="758977"/>
                </a:lnTo>
                <a:lnTo>
                  <a:pt x="173609" y="758977"/>
                </a:lnTo>
                <a:lnTo>
                  <a:pt x="173609" y="758151"/>
                </a:lnTo>
                <a:lnTo>
                  <a:pt x="174371" y="757326"/>
                </a:lnTo>
                <a:lnTo>
                  <a:pt x="174371" y="756513"/>
                </a:lnTo>
                <a:lnTo>
                  <a:pt x="173609" y="755688"/>
                </a:lnTo>
                <a:lnTo>
                  <a:pt x="172720" y="754862"/>
                </a:lnTo>
                <a:close/>
              </a:path>
              <a:path w="1801494" h="3059429">
                <a:moveTo>
                  <a:pt x="670560" y="195503"/>
                </a:moveTo>
                <a:lnTo>
                  <a:pt x="669798" y="196316"/>
                </a:lnTo>
                <a:lnTo>
                  <a:pt x="668909" y="197142"/>
                </a:lnTo>
                <a:lnTo>
                  <a:pt x="669798" y="197142"/>
                </a:lnTo>
                <a:lnTo>
                  <a:pt x="669798" y="197954"/>
                </a:lnTo>
                <a:lnTo>
                  <a:pt x="670560" y="198780"/>
                </a:lnTo>
                <a:lnTo>
                  <a:pt x="671449" y="199605"/>
                </a:lnTo>
                <a:lnTo>
                  <a:pt x="671449" y="198780"/>
                </a:lnTo>
                <a:lnTo>
                  <a:pt x="672211" y="197954"/>
                </a:lnTo>
                <a:lnTo>
                  <a:pt x="671449" y="197142"/>
                </a:lnTo>
                <a:lnTo>
                  <a:pt x="670560" y="196316"/>
                </a:lnTo>
                <a:lnTo>
                  <a:pt x="670560" y="195503"/>
                </a:lnTo>
                <a:close/>
              </a:path>
              <a:path w="1801494" h="3059429">
                <a:moveTo>
                  <a:pt x="376047" y="792657"/>
                </a:moveTo>
                <a:lnTo>
                  <a:pt x="375158" y="793470"/>
                </a:lnTo>
                <a:lnTo>
                  <a:pt x="375158" y="794296"/>
                </a:lnTo>
                <a:lnTo>
                  <a:pt x="374396" y="795108"/>
                </a:lnTo>
                <a:lnTo>
                  <a:pt x="374396" y="796759"/>
                </a:lnTo>
                <a:lnTo>
                  <a:pt x="375158" y="796759"/>
                </a:lnTo>
                <a:lnTo>
                  <a:pt x="376809" y="795934"/>
                </a:lnTo>
                <a:lnTo>
                  <a:pt x="376809" y="795108"/>
                </a:lnTo>
                <a:lnTo>
                  <a:pt x="377698" y="794296"/>
                </a:lnTo>
                <a:lnTo>
                  <a:pt x="376809" y="794296"/>
                </a:lnTo>
                <a:lnTo>
                  <a:pt x="376809" y="793470"/>
                </a:lnTo>
                <a:lnTo>
                  <a:pt x="376047" y="792657"/>
                </a:lnTo>
                <a:close/>
              </a:path>
              <a:path w="1801494" h="3059429">
                <a:moveTo>
                  <a:pt x="1328928" y="787717"/>
                </a:moveTo>
                <a:lnTo>
                  <a:pt x="1328039" y="788543"/>
                </a:lnTo>
                <a:lnTo>
                  <a:pt x="1327277" y="788543"/>
                </a:lnTo>
                <a:lnTo>
                  <a:pt x="1326388" y="789368"/>
                </a:lnTo>
                <a:lnTo>
                  <a:pt x="1327277" y="791006"/>
                </a:lnTo>
                <a:lnTo>
                  <a:pt x="1328039" y="791006"/>
                </a:lnTo>
                <a:lnTo>
                  <a:pt x="1328928" y="790181"/>
                </a:lnTo>
                <a:lnTo>
                  <a:pt x="1330579" y="790181"/>
                </a:lnTo>
                <a:lnTo>
                  <a:pt x="1328928" y="789368"/>
                </a:lnTo>
                <a:lnTo>
                  <a:pt x="1328928" y="787717"/>
                </a:lnTo>
                <a:close/>
              </a:path>
              <a:path w="1801494" h="3059429">
                <a:moveTo>
                  <a:pt x="350520" y="681761"/>
                </a:moveTo>
                <a:lnTo>
                  <a:pt x="349631" y="682586"/>
                </a:lnTo>
                <a:lnTo>
                  <a:pt x="348869" y="682586"/>
                </a:lnTo>
                <a:lnTo>
                  <a:pt x="347980" y="683412"/>
                </a:lnTo>
                <a:lnTo>
                  <a:pt x="347218" y="683412"/>
                </a:lnTo>
                <a:lnTo>
                  <a:pt x="347980" y="685050"/>
                </a:lnTo>
                <a:lnTo>
                  <a:pt x="348869" y="685050"/>
                </a:lnTo>
                <a:lnTo>
                  <a:pt x="349631" y="684225"/>
                </a:lnTo>
                <a:lnTo>
                  <a:pt x="351282" y="684225"/>
                </a:lnTo>
                <a:lnTo>
                  <a:pt x="350520" y="683412"/>
                </a:lnTo>
                <a:lnTo>
                  <a:pt x="350520" y="681761"/>
                </a:lnTo>
                <a:close/>
              </a:path>
              <a:path w="1801494" h="3059429">
                <a:moveTo>
                  <a:pt x="704342" y="225069"/>
                </a:moveTo>
                <a:lnTo>
                  <a:pt x="703453" y="225069"/>
                </a:lnTo>
                <a:lnTo>
                  <a:pt x="701929" y="226707"/>
                </a:lnTo>
                <a:lnTo>
                  <a:pt x="703453" y="228358"/>
                </a:lnTo>
                <a:lnTo>
                  <a:pt x="704342" y="229171"/>
                </a:lnTo>
                <a:lnTo>
                  <a:pt x="705104" y="228358"/>
                </a:lnTo>
                <a:lnTo>
                  <a:pt x="706755" y="227533"/>
                </a:lnTo>
                <a:lnTo>
                  <a:pt x="705104" y="225894"/>
                </a:lnTo>
                <a:lnTo>
                  <a:pt x="704342" y="225069"/>
                </a:lnTo>
                <a:close/>
              </a:path>
              <a:path w="1801494" h="3059429">
                <a:moveTo>
                  <a:pt x="916686" y="1425943"/>
                </a:moveTo>
                <a:lnTo>
                  <a:pt x="916686" y="1426768"/>
                </a:lnTo>
                <a:lnTo>
                  <a:pt x="915797" y="1427594"/>
                </a:lnTo>
                <a:lnTo>
                  <a:pt x="915797" y="1428407"/>
                </a:lnTo>
                <a:lnTo>
                  <a:pt x="916686" y="1429232"/>
                </a:lnTo>
                <a:lnTo>
                  <a:pt x="916686" y="1428407"/>
                </a:lnTo>
                <a:lnTo>
                  <a:pt x="917448" y="1427594"/>
                </a:lnTo>
                <a:lnTo>
                  <a:pt x="917448" y="1426768"/>
                </a:lnTo>
                <a:lnTo>
                  <a:pt x="916686" y="1425943"/>
                </a:lnTo>
                <a:close/>
              </a:path>
              <a:path w="1801494" h="3059429">
                <a:moveTo>
                  <a:pt x="845058" y="1427594"/>
                </a:moveTo>
                <a:lnTo>
                  <a:pt x="845058" y="1428407"/>
                </a:lnTo>
                <a:lnTo>
                  <a:pt x="845820" y="1429232"/>
                </a:lnTo>
                <a:lnTo>
                  <a:pt x="846709" y="1428407"/>
                </a:lnTo>
                <a:lnTo>
                  <a:pt x="845820" y="1428407"/>
                </a:lnTo>
                <a:lnTo>
                  <a:pt x="845058" y="1427594"/>
                </a:lnTo>
                <a:close/>
              </a:path>
              <a:path w="1801494" h="3059429">
                <a:moveTo>
                  <a:pt x="1245743" y="1860464"/>
                </a:moveTo>
                <a:lnTo>
                  <a:pt x="1244981" y="1861282"/>
                </a:lnTo>
                <a:lnTo>
                  <a:pt x="1244981" y="1862107"/>
                </a:lnTo>
                <a:lnTo>
                  <a:pt x="1245738" y="1862924"/>
                </a:lnTo>
                <a:lnTo>
                  <a:pt x="1245743" y="1863749"/>
                </a:lnTo>
                <a:lnTo>
                  <a:pt x="1246632" y="1862924"/>
                </a:lnTo>
                <a:lnTo>
                  <a:pt x="1245743" y="1862107"/>
                </a:lnTo>
                <a:lnTo>
                  <a:pt x="1245743" y="1860464"/>
                </a:lnTo>
                <a:close/>
              </a:path>
              <a:path w="1801494" h="3059429">
                <a:moveTo>
                  <a:pt x="1216152" y="1412798"/>
                </a:moveTo>
                <a:lnTo>
                  <a:pt x="1215390" y="1412798"/>
                </a:lnTo>
                <a:lnTo>
                  <a:pt x="1215390" y="1414449"/>
                </a:lnTo>
                <a:lnTo>
                  <a:pt x="1216152" y="1415275"/>
                </a:lnTo>
                <a:lnTo>
                  <a:pt x="1216152" y="1416088"/>
                </a:lnTo>
                <a:lnTo>
                  <a:pt x="1217041" y="1415275"/>
                </a:lnTo>
                <a:lnTo>
                  <a:pt x="1217041" y="1414449"/>
                </a:lnTo>
                <a:lnTo>
                  <a:pt x="1216152" y="1413624"/>
                </a:lnTo>
                <a:lnTo>
                  <a:pt x="1216152" y="1412798"/>
                </a:lnTo>
                <a:close/>
              </a:path>
              <a:path w="1801494" h="3059429">
                <a:moveTo>
                  <a:pt x="1231773" y="1972993"/>
                </a:moveTo>
                <a:lnTo>
                  <a:pt x="1231011" y="1972993"/>
                </a:lnTo>
                <a:lnTo>
                  <a:pt x="1231011" y="1973817"/>
                </a:lnTo>
                <a:lnTo>
                  <a:pt x="1231773" y="1973817"/>
                </a:lnTo>
                <a:lnTo>
                  <a:pt x="1231773" y="1972993"/>
                </a:lnTo>
                <a:close/>
              </a:path>
              <a:path w="1801494" h="3059429">
                <a:moveTo>
                  <a:pt x="741426" y="1361059"/>
                </a:moveTo>
                <a:lnTo>
                  <a:pt x="741426" y="1361871"/>
                </a:lnTo>
                <a:lnTo>
                  <a:pt x="742188" y="1361871"/>
                </a:lnTo>
                <a:lnTo>
                  <a:pt x="741426" y="1361059"/>
                </a:lnTo>
                <a:close/>
              </a:path>
              <a:path w="1801494" h="3059429">
                <a:moveTo>
                  <a:pt x="772668" y="1338059"/>
                </a:moveTo>
                <a:lnTo>
                  <a:pt x="771779" y="1338059"/>
                </a:lnTo>
                <a:lnTo>
                  <a:pt x="771017" y="1338872"/>
                </a:lnTo>
                <a:lnTo>
                  <a:pt x="771779" y="1338872"/>
                </a:lnTo>
                <a:lnTo>
                  <a:pt x="771779" y="1339697"/>
                </a:lnTo>
                <a:lnTo>
                  <a:pt x="772668" y="1339697"/>
                </a:lnTo>
                <a:lnTo>
                  <a:pt x="773430" y="1338872"/>
                </a:lnTo>
                <a:lnTo>
                  <a:pt x="772668" y="1338059"/>
                </a:lnTo>
                <a:close/>
              </a:path>
              <a:path w="1801494" h="3059429">
                <a:moveTo>
                  <a:pt x="1138047" y="1332306"/>
                </a:moveTo>
                <a:lnTo>
                  <a:pt x="1137158" y="1332306"/>
                </a:lnTo>
                <a:lnTo>
                  <a:pt x="1137158" y="1333131"/>
                </a:lnTo>
                <a:lnTo>
                  <a:pt x="1138047" y="1333131"/>
                </a:lnTo>
                <a:lnTo>
                  <a:pt x="1138047" y="1332306"/>
                </a:lnTo>
                <a:close/>
              </a:path>
              <a:path w="1801494" h="3059429">
                <a:moveTo>
                  <a:pt x="848360" y="1397203"/>
                </a:moveTo>
                <a:lnTo>
                  <a:pt x="847471" y="1397203"/>
                </a:lnTo>
                <a:lnTo>
                  <a:pt x="846709" y="1398016"/>
                </a:lnTo>
                <a:lnTo>
                  <a:pt x="847471" y="1398841"/>
                </a:lnTo>
                <a:lnTo>
                  <a:pt x="847471" y="1398016"/>
                </a:lnTo>
                <a:lnTo>
                  <a:pt x="848360" y="1397203"/>
                </a:lnTo>
                <a:close/>
              </a:path>
              <a:path w="1801494" h="3059429">
                <a:moveTo>
                  <a:pt x="871347" y="1407058"/>
                </a:moveTo>
                <a:lnTo>
                  <a:pt x="870585" y="1407871"/>
                </a:lnTo>
                <a:lnTo>
                  <a:pt x="870585" y="1409522"/>
                </a:lnTo>
                <a:lnTo>
                  <a:pt x="871347" y="1409522"/>
                </a:lnTo>
                <a:lnTo>
                  <a:pt x="872236" y="1408696"/>
                </a:lnTo>
                <a:lnTo>
                  <a:pt x="872236" y="1407871"/>
                </a:lnTo>
                <a:lnTo>
                  <a:pt x="871347" y="1407058"/>
                </a:lnTo>
                <a:close/>
              </a:path>
              <a:path w="1801494" h="3059429">
                <a:moveTo>
                  <a:pt x="1212088" y="1410335"/>
                </a:moveTo>
                <a:lnTo>
                  <a:pt x="1211199" y="1410335"/>
                </a:lnTo>
                <a:lnTo>
                  <a:pt x="1210437" y="1411160"/>
                </a:lnTo>
                <a:lnTo>
                  <a:pt x="1210437" y="1411986"/>
                </a:lnTo>
                <a:lnTo>
                  <a:pt x="1211199" y="1412798"/>
                </a:lnTo>
                <a:lnTo>
                  <a:pt x="1211199" y="1411986"/>
                </a:lnTo>
                <a:lnTo>
                  <a:pt x="1212088" y="1411160"/>
                </a:lnTo>
                <a:lnTo>
                  <a:pt x="1212088" y="1410335"/>
                </a:lnTo>
                <a:close/>
              </a:path>
              <a:path w="1801494" h="3059429">
                <a:moveTo>
                  <a:pt x="1119124" y="1669072"/>
                </a:moveTo>
                <a:lnTo>
                  <a:pt x="1116584" y="1669072"/>
                </a:lnTo>
                <a:lnTo>
                  <a:pt x="1117473" y="1669897"/>
                </a:lnTo>
                <a:lnTo>
                  <a:pt x="1118235" y="1669897"/>
                </a:lnTo>
                <a:lnTo>
                  <a:pt x="1119124" y="1669072"/>
                </a:lnTo>
                <a:close/>
              </a:path>
              <a:path w="1801494" h="3059429">
                <a:moveTo>
                  <a:pt x="1119886" y="1668259"/>
                </a:moveTo>
                <a:lnTo>
                  <a:pt x="1118235" y="1668259"/>
                </a:lnTo>
                <a:lnTo>
                  <a:pt x="1117473" y="1669072"/>
                </a:lnTo>
                <a:lnTo>
                  <a:pt x="1119886" y="1669072"/>
                </a:lnTo>
                <a:lnTo>
                  <a:pt x="1119886" y="1668259"/>
                </a:lnTo>
                <a:close/>
              </a:path>
              <a:path w="1801494" h="3059429">
                <a:moveTo>
                  <a:pt x="934720" y="1511376"/>
                </a:moveTo>
                <a:lnTo>
                  <a:pt x="933958" y="1511376"/>
                </a:lnTo>
                <a:lnTo>
                  <a:pt x="933958" y="1513014"/>
                </a:lnTo>
                <a:lnTo>
                  <a:pt x="934720" y="1513840"/>
                </a:lnTo>
                <a:lnTo>
                  <a:pt x="934720" y="1514652"/>
                </a:lnTo>
                <a:lnTo>
                  <a:pt x="935609" y="1513840"/>
                </a:lnTo>
                <a:lnTo>
                  <a:pt x="936371" y="1513014"/>
                </a:lnTo>
                <a:lnTo>
                  <a:pt x="935609" y="1512189"/>
                </a:lnTo>
                <a:lnTo>
                  <a:pt x="934720" y="1511376"/>
                </a:lnTo>
                <a:close/>
              </a:path>
              <a:path w="1801494" h="3059429">
                <a:moveTo>
                  <a:pt x="1127252" y="1529435"/>
                </a:moveTo>
                <a:lnTo>
                  <a:pt x="1126490" y="1529435"/>
                </a:lnTo>
                <a:lnTo>
                  <a:pt x="1127252" y="1530261"/>
                </a:lnTo>
                <a:lnTo>
                  <a:pt x="1127252" y="1529435"/>
                </a:lnTo>
                <a:close/>
              </a:path>
              <a:path w="1801494" h="3059429">
                <a:moveTo>
                  <a:pt x="1119886" y="1572158"/>
                </a:moveTo>
                <a:lnTo>
                  <a:pt x="1119124" y="1572971"/>
                </a:lnTo>
                <a:lnTo>
                  <a:pt x="1119124" y="1573796"/>
                </a:lnTo>
                <a:lnTo>
                  <a:pt x="1119886" y="1574622"/>
                </a:lnTo>
                <a:lnTo>
                  <a:pt x="1119886" y="1575435"/>
                </a:lnTo>
                <a:lnTo>
                  <a:pt x="1120775" y="1574622"/>
                </a:lnTo>
                <a:lnTo>
                  <a:pt x="1121537" y="1573796"/>
                </a:lnTo>
                <a:lnTo>
                  <a:pt x="1120775" y="1573796"/>
                </a:lnTo>
                <a:lnTo>
                  <a:pt x="1119886" y="1572971"/>
                </a:lnTo>
                <a:lnTo>
                  <a:pt x="1119886" y="1572158"/>
                </a:lnTo>
                <a:close/>
              </a:path>
              <a:path w="1801494" h="3059429">
                <a:moveTo>
                  <a:pt x="1126490" y="1658404"/>
                </a:moveTo>
                <a:lnTo>
                  <a:pt x="1125601" y="1658404"/>
                </a:lnTo>
                <a:lnTo>
                  <a:pt x="1124839" y="1659229"/>
                </a:lnTo>
                <a:lnTo>
                  <a:pt x="1124839" y="1660042"/>
                </a:lnTo>
                <a:lnTo>
                  <a:pt x="1125601" y="1660867"/>
                </a:lnTo>
                <a:lnTo>
                  <a:pt x="1125601" y="1660042"/>
                </a:lnTo>
                <a:lnTo>
                  <a:pt x="1126490" y="1659229"/>
                </a:lnTo>
                <a:lnTo>
                  <a:pt x="1126490" y="1658404"/>
                </a:lnTo>
                <a:close/>
              </a:path>
              <a:path w="1801494" h="3059429">
                <a:moveTo>
                  <a:pt x="1167638" y="1559013"/>
                </a:moveTo>
                <a:lnTo>
                  <a:pt x="1166749" y="1559013"/>
                </a:lnTo>
                <a:lnTo>
                  <a:pt x="1166749" y="1559826"/>
                </a:lnTo>
                <a:lnTo>
                  <a:pt x="1167638" y="1559826"/>
                </a:lnTo>
                <a:lnTo>
                  <a:pt x="1167638" y="1559013"/>
                </a:lnTo>
                <a:close/>
              </a:path>
              <a:path w="1801494" h="3059429">
                <a:moveTo>
                  <a:pt x="1192276" y="1454696"/>
                </a:moveTo>
                <a:lnTo>
                  <a:pt x="1191514" y="1455521"/>
                </a:lnTo>
                <a:lnTo>
                  <a:pt x="1191514" y="1456334"/>
                </a:lnTo>
                <a:lnTo>
                  <a:pt x="1192276" y="1457159"/>
                </a:lnTo>
                <a:lnTo>
                  <a:pt x="1192276" y="1457972"/>
                </a:lnTo>
                <a:lnTo>
                  <a:pt x="1193165" y="1457972"/>
                </a:lnTo>
                <a:lnTo>
                  <a:pt x="1193165" y="1456334"/>
                </a:lnTo>
                <a:lnTo>
                  <a:pt x="1192276" y="1455521"/>
                </a:lnTo>
                <a:lnTo>
                  <a:pt x="1192276" y="1454696"/>
                </a:lnTo>
                <a:close/>
              </a:path>
              <a:path w="1801494" h="3059429">
                <a:moveTo>
                  <a:pt x="1151128" y="1796389"/>
                </a:moveTo>
                <a:lnTo>
                  <a:pt x="1150366" y="1796389"/>
                </a:lnTo>
                <a:lnTo>
                  <a:pt x="1149477" y="1797215"/>
                </a:lnTo>
                <a:lnTo>
                  <a:pt x="1148715" y="1797215"/>
                </a:lnTo>
                <a:lnTo>
                  <a:pt x="1149477" y="1798040"/>
                </a:lnTo>
                <a:lnTo>
                  <a:pt x="1151128" y="1797215"/>
                </a:lnTo>
                <a:lnTo>
                  <a:pt x="1151128" y="1796389"/>
                </a:lnTo>
                <a:close/>
              </a:path>
              <a:path w="1801494" h="3059429">
                <a:moveTo>
                  <a:pt x="1111631" y="1449768"/>
                </a:moveTo>
                <a:lnTo>
                  <a:pt x="1110869" y="1450581"/>
                </a:lnTo>
                <a:lnTo>
                  <a:pt x="1110869" y="1451406"/>
                </a:lnTo>
                <a:lnTo>
                  <a:pt x="1111631" y="1452232"/>
                </a:lnTo>
                <a:lnTo>
                  <a:pt x="1112520" y="1453057"/>
                </a:lnTo>
                <a:lnTo>
                  <a:pt x="1112520" y="1451406"/>
                </a:lnTo>
                <a:lnTo>
                  <a:pt x="1111631" y="1450581"/>
                </a:lnTo>
                <a:lnTo>
                  <a:pt x="1111631" y="1449768"/>
                </a:lnTo>
                <a:close/>
              </a:path>
              <a:path w="1801494" h="3059429">
                <a:moveTo>
                  <a:pt x="1199769" y="1494942"/>
                </a:moveTo>
                <a:lnTo>
                  <a:pt x="1198880" y="1494942"/>
                </a:lnTo>
                <a:lnTo>
                  <a:pt x="1198880" y="1495767"/>
                </a:lnTo>
                <a:lnTo>
                  <a:pt x="1199769" y="1495767"/>
                </a:lnTo>
                <a:lnTo>
                  <a:pt x="1199769" y="1494942"/>
                </a:lnTo>
                <a:close/>
              </a:path>
              <a:path w="1801494" h="3059429">
                <a:moveTo>
                  <a:pt x="1211199" y="1494942"/>
                </a:moveTo>
                <a:lnTo>
                  <a:pt x="1210437" y="1495767"/>
                </a:lnTo>
                <a:lnTo>
                  <a:pt x="1210437" y="1496580"/>
                </a:lnTo>
                <a:lnTo>
                  <a:pt x="1211199" y="1497406"/>
                </a:lnTo>
                <a:lnTo>
                  <a:pt x="1211199" y="1498231"/>
                </a:lnTo>
                <a:lnTo>
                  <a:pt x="1212088" y="1497406"/>
                </a:lnTo>
                <a:lnTo>
                  <a:pt x="1212088" y="1496580"/>
                </a:lnTo>
                <a:lnTo>
                  <a:pt x="1211199" y="1495767"/>
                </a:lnTo>
                <a:lnTo>
                  <a:pt x="1211199" y="1494942"/>
                </a:lnTo>
                <a:close/>
              </a:path>
              <a:path w="1801494" h="3059429">
                <a:moveTo>
                  <a:pt x="1181608" y="1732330"/>
                </a:moveTo>
                <a:lnTo>
                  <a:pt x="1180846" y="1733143"/>
                </a:lnTo>
                <a:lnTo>
                  <a:pt x="1180846" y="1733969"/>
                </a:lnTo>
                <a:lnTo>
                  <a:pt x="1181608" y="1734794"/>
                </a:lnTo>
                <a:lnTo>
                  <a:pt x="1181608" y="1735607"/>
                </a:lnTo>
                <a:lnTo>
                  <a:pt x="1182497" y="1734794"/>
                </a:lnTo>
                <a:lnTo>
                  <a:pt x="1182497" y="1733969"/>
                </a:lnTo>
                <a:lnTo>
                  <a:pt x="1181608" y="1733143"/>
                </a:lnTo>
                <a:lnTo>
                  <a:pt x="1181608" y="1732330"/>
                </a:lnTo>
                <a:close/>
              </a:path>
              <a:path w="1801494" h="3059429">
                <a:moveTo>
                  <a:pt x="942975" y="1480972"/>
                </a:moveTo>
                <a:lnTo>
                  <a:pt x="942213" y="1480972"/>
                </a:lnTo>
                <a:lnTo>
                  <a:pt x="941324" y="1481797"/>
                </a:lnTo>
                <a:lnTo>
                  <a:pt x="942213" y="1482623"/>
                </a:lnTo>
                <a:lnTo>
                  <a:pt x="942975" y="1482623"/>
                </a:lnTo>
                <a:lnTo>
                  <a:pt x="942975" y="1481797"/>
                </a:lnTo>
                <a:lnTo>
                  <a:pt x="943737" y="1481797"/>
                </a:lnTo>
                <a:lnTo>
                  <a:pt x="942975" y="1480972"/>
                </a:lnTo>
                <a:close/>
              </a:path>
              <a:path w="1801494" h="3059429">
                <a:moveTo>
                  <a:pt x="998982" y="1491653"/>
                </a:moveTo>
                <a:lnTo>
                  <a:pt x="998093" y="1491653"/>
                </a:lnTo>
                <a:lnTo>
                  <a:pt x="998093" y="1492478"/>
                </a:lnTo>
                <a:lnTo>
                  <a:pt x="998982" y="1492478"/>
                </a:lnTo>
                <a:lnTo>
                  <a:pt x="998982" y="1491653"/>
                </a:lnTo>
                <a:close/>
              </a:path>
              <a:path w="1801494" h="3059429">
                <a:moveTo>
                  <a:pt x="1601343" y="323634"/>
                </a:moveTo>
                <a:lnTo>
                  <a:pt x="1600454" y="324459"/>
                </a:lnTo>
                <a:lnTo>
                  <a:pt x="1600454" y="325272"/>
                </a:lnTo>
                <a:lnTo>
                  <a:pt x="1601343" y="326097"/>
                </a:lnTo>
                <a:lnTo>
                  <a:pt x="1601343" y="326923"/>
                </a:lnTo>
                <a:lnTo>
                  <a:pt x="1602105" y="326097"/>
                </a:lnTo>
                <a:lnTo>
                  <a:pt x="1602105" y="325272"/>
                </a:lnTo>
                <a:lnTo>
                  <a:pt x="1601343" y="324459"/>
                </a:lnTo>
                <a:lnTo>
                  <a:pt x="1601343" y="323634"/>
                </a:lnTo>
                <a:close/>
              </a:path>
              <a:path w="1801494" h="3059429">
                <a:moveTo>
                  <a:pt x="1555242" y="309676"/>
                </a:moveTo>
                <a:lnTo>
                  <a:pt x="1554353" y="309676"/>
                </a:lnTo>
                <a:lnTo>
                  <a:pt x="1553591" y="310489"/>
                </a:lnTo>
                <a:lnTo>
                  <a:pt x="1553591" y="311315"/>
                </a:lnTo>
                <a:lnTo>
                  <a:pt x="1554353" y="311315"/>
                </a:lnTo>
                <a:lnTo>
                  <a:pt x="1555242" y="310489"/>
                </a:lnTo>
                <a:lnTo>
                  <a:pt x="1556004" y="310489"/>
                </a:lnTo>
                <a:lnTo>
                  <a:pt x="1555242" y="309676"/>
                </a:lnTo>
                <a:close/>
              </a:path>
              <a:path w="1801494" h="3059429">
                <a:moveTo>
                  <a:pt x="687832" y="282562"/>
                </a:moveTo>
                <a:lnTo>
                  <a:pt x="687070" y="283387"/>
                </a:lnTo>
                <a:lnTo>
                  <a:pt x="687832" y="284200"/>
                </a:lnTo>
                <a:lnTo>
                  <a:pt x="688721" y="284200"/>
                </a:lnTo>
                <a:lnTo>
                  <a:pt x="688721" y="283387"/>
                </a:lnTo>
                <a:lnTo>
                  <a:pt x="687832" y="282562"/>
                </a:lnTo>
                <a:close/>
              </a:path>
              <a:path w="1801494" h="3059429">
                <a:moveTo>
                  <a:pt x="890270" y="576618"/>
                </a:moveTo>
                <a:lnTo>
                  <a:pt x="890270" y="577443"/>
                </a:lnTo>
                <a:lnTo>
                  <a:pt x="889508" y="578269"/>
                </a:lnTo>
                <a:lnTo>
                  <a:pt x="889508" y="579907"/>
                </a:lnTo>
                <a:lnTo>
                  <a:pt x="890270" y="579907"/>
                </a:lnTo>
                <a:lnTo>
                  <a:pt x="890270" y="579094"/>
                </a:lnTo>
                <a:lnTo>
                  <a:pt x="891159" y="578269"/>
                </a:lnTo>
                <a:lnTo>
                  <a:pt x="891159" y="577443"/>
                </a:lnTo>
                <a:lnTo>
                  <a:pt x="890270" y="576618"/>
                </a:lnTo>
                <a:close/>
              </a:path>
              <a:path w="1801494" h="3059429">
                <a:moveTo>
                  <a:pt x="887857" y="603732"/>
                </a:moveTo>
                <a:lnTo>
                  <a:pt x="886968" y="604558"/>
                </a:lnTo>
                <a:lnTo>
                  <a:pt x="886968" y="606196"/>
                </a:lnTo>
                <a:lnTo>
                  <a:pt x="887857" y="606196"/>
                </a:lnTo>
                <a:lnTo>
                  <a:pt x="888619" y="605370"/>
                </a:lnTo>
                <a:lnTo>
                  <a:pt x="888619" y="604558"/>
                </a:lnTo>
                <a:lnTo>
                  <a:pt x="887857" y="603732"/>
                </a:lnTo>
                <a:close/>
              </a:path>
              <a:path w="1801494" h="3059429">
                <a:moveTo>
                  <a:pt x="355473" y="643978"/>
                </a:moveTo>
                <a:lnTo>
                  <a:pt x="355473" y="644804"/>
                </a:lnTo>
                <a:lnTo>
                  <a:pt x="354584" y="645617"/>
                </a:lnTo>
                <a:lnTo>
                  <a:pt x="354584" y="646442"/>
                </a:lnTo>
                <a:lnTo>
                  <a:pt x="355473" y="647268"/>
                </a:lnTo>
                <a:lnTo>
                  <a:pt x="356235" y="646442"/>
                </a:lnTo>
                <a:lnTo>
                  <a:pt x="356235" y="644804"/>
                </a:lnTo>
                <a:lnTo>
                  <a:pt x="355473" y="643978"/>
                </a:lnTo>
                <a:close/>
              </a:path>
              <a:path w="1801494" h="3059429">
                <a:moveTo>
                  <a:pt x="831850" y="483806"/>
                </a:moveTo>
                <a:lnTo>
                  <a:pt x="830199" y="483806"/>
                </a:lnTo>
                <a:lnTo>
                  <a:pt x="830199" y="485457"/>
                </a:lnTo>
                <a:lnTo>
                  <a:pt x="829437" y="486270"/>
                </a:lnTo>
                <a:lnTo>
                  <a:pt x="831850" y="486270"/>
                </a:lnTo>
                <a:lnTo>
                  <a:pt x="832739" y="485457"/>
                </a:lnTo>
                <a:lnTo>
                  <a:pt x="831850" y="484632"/>
                </a:lnTo>
                <a:lnTo>
                  <a:pt x="831850" y="483806"/>
                </a:lnTo>
                <a:close/>
              </a:path>
              <a:path w="1801494" h="3059429">
                <a:moveTo>
                  <a:pt x="575183" y="35331"/>
                </a:moveTo>
                <a:lnTo>
                  <a:pt x="573532" y="35331"/>
                </a:lnTo>
                <a:lnTo>
                  <a:pt x="574294" y="36144"/>
                </a:lnTo>
                <a:lnTo>
                  <a:pt x="573532" y="36969"/>
                </a:lnTo>
                <a:lnTo>
                  <a:pt x="575183" y="36969"/>
                </a:lnTo>
                <a:lnTo>
                  <a:pt x="575183" y="35331"/>
                </a:lnTo>
                <a:close/>
              </a:path>
              <a:path w="1801494" h="3059429">
                <a:moveTo>
                  <a:pt x="558673" y="1140104"/>
                </a:moveTo>
                <a:lnTo>
                  <a:pt x="557911" y="1140917"/>
                </a:lnTo>
                <a:lnTo>
                  <a:pt x="557911" y="1143381"/>
                </a:lnTo>
                <a:lnTo>
                  <a:pt x="558673" y="1143381"/>
                </a:lnTo>
                <a:lnTo>
                  <a:pt x="558673" y="1142568"/>
                </a:lnTo>
                <a:lnTo>
                  <a:pt x="559562" y="1142568"/>
                </a:lnTo>
                <a:lnTo>
                  <a:pt x="559562" y="1140917"/>
                </a:lnTo>
                <a:lnTo>
                  <a:pt x="558673" y="1140917"/>
                </a:lnTo>
                <a:lnTo>
                  <a:pt x="558673" y="1140104"/>
                </a:lnTo>
                <a:close/>
              </a:path>
              <a:path w="1801494" h="3059429">
                <a:moveTo>
                  <a:pt x="554609" y="1171321"/>
                </a:moveTo>
                <a:lnTo>
                  <a:pt x="554609" y="1172133"/>
                </a:lnTo>
                <a:lnTo>
                  <a:pt x="553720" y="1172133"/>
                </a:lnTo>
                <a:lnTo>
                  <a:pt x="553720" y="1172959"/>
                </a:lnTo>
                <a:lnTo>
                  <a:pt x="554609" y="1172959"/>
                </a:lnTo>
                <a:lnTo>
                  <a:pt x="555371" y="1172133"/>
                </a:lnTo>
                <a:lnTo>
                  <a:pt x="554609" y="1171321"/>
                </a:lnTo>
                <a:close/>
              </a:path>
              <a:path w="1801494" h="3059429">
                <a:moveTo>
                  <a:pt x="1206246" y="1140917"/>
                </a:moveTo>
                <a:lnTo>
                  <a:pt x="1205484" y="1140917"/>
                </a:lnTo>
                <a:lnTo>
                  <a:pt x="1204595" y="1141742"/>
                </a:lnTo>
                <a:lnTo>
                  <a:pt x="1204595" y="1142568"/>
                </a:lnTo>
                <a:lnTo>
                  <a:pt x="1205484" y="1143381"/>
                </a:lnTo>
                <a:lnTo>
                  <a:pt x="1205484" y="1142568"/>
                </a:lnTo>
                <a:lnTo>
                  <a:pt x="1206246" y="1142568"/>
                </a:lnTo>
                <a:lnTo>
                  <a:pt x="1206246" y="1140917"/>
                </a:lnTo>
                <a:close/>
              </a:path>
              <a:path w="1801494" h="3059429">
                <a:moveTo>
                  <a:pt x="1040130" y="1044816"/>
                </a:moveTo>
                <a:lnTo>
                  <a:pt x="1039241" y="1044816"/>
                </a:lnTo>
                <a:lnTo>
                  <a:pt x="1039241" y="1047280"/>
                </a:lnTo>
                <a:lnTo>
                  <a:pt x="1040130" y="1047280"/>
                </a:lnTo>
                <a:lnTo>
                  <a:pt x="1040130" y="1046467"/>
                </a:lnTo>
                <a:lnTo>
                  <a:pt x="1040892" y="1046467"/>
                </a:lnTo>
                <a:lnTo>
                  <a:pt x="1040892" y="1045641"/>
                </a:lnTo>
                <a:lnTo>
                  <a:pt x="1040130" y="1044816"/>
                </a:lnTo>
                <a:close/>
              </a:path>
              <a:path w="1801494" h="3059429">
                <a:moveTo>
                  <a:pt x="172720" y="1044003"/>
                </a:moveTo>
                <a:lnTo>
                  <a:pt x="170307" y="1044003"/>
                </a:lnTo>
                <a:lnTo>
                  <a:pt x="171069" y="1044816"/>
                </a:lnTo>
                <a:lnTo>
                  <a:pt x="171958" y="1044816"/>
                </a:lnTo>
                <a:lnTo>
                  <a:pt x="172720" y="1044003"/>
                </a:lnTo>
                <a:close/>
              </a:path>
              <a:path w="1801494" h="3059429">
                <a:moveTo>
                  <a:pt x="172720" y="1043178"/>
                </a:moveTo>
                <a:lnTo>
                  <a:pt x="171958" y="1043178"/>
                </a:lnTo>
                <a:lnTo>
                  <a:pt x="171069" y="1044003"/>
                </a:lnTo>
                <a:lnTo>
                  <a:pt x="173609" y="1044003"/>
                </a:lnTo>
                <a:lnTo>
                  <a:pt x="172720" y="1043178"/>
                </a:lnTo>
                <a:close/>
              </a:path>
              <a:path w="1801494" h="3059429">
                <a:moveTo>
                  <a:pt x="76454" y="1044003"/>
                </a:moveTo>
                <a:lnTo>
                  <a:pt x="74041" y="1044003"/>
                </a:lnTo>
                <a:lnTo>
                  <a:pt x="74803" y="1044816"/>
                </a:lnTo>
                <a:lnTo>
                  <a:pt x="75692" y="1044816"/>
                </a:lnTo>
                <a:lnTo>
                  <a:pt x="76454" y="1044003"/>
                </a:lnTo>
                <a:close/>
              </a:path>
              <a:path w="1801494" h="3059429">
                <a:moveTo>
                  <a:pt x="76454" y="1043178"/>
                </a:moveTo>
                <a:lnTo>
                  <a:pt x="75692" y="1043178"/>
                </a:lnTo>
                <a:lnTo>
                  <a:pt x="74803" y="1044003"/>
                </a:lnTo>
                <a:lnTo>
                  <a:pt x="77343" y="1044003"/>
                </a:lnTo>
                <a:lnTo>
                  <a:pt x="76454" y="1043178"/>
                </a:lnTo>
                <a:close/>
              </a:path>
              <a:path w="1801494" h="3059429">
                <a:moveTo>
                  <a:pt x="196596" y="1057135"/>
                </a:moveTo>
                <a:lnTo>
                  <a:pt x="195834" y="1057135"/>
                </a:lnTo>
                <a:lnTo>
                  <a:pt x="195834" y="1057960"/>
                </a:lnTo>
                <a:lnTo>
                  <a:pt x="196596" y="1057960"/>
                </a:lnTo>
                <a:lnTo>
                  <a:pt x="196596" y="1057135"/>
                </a:lnTo>
                <a:close/>
              </a:path>
              <a:path w="1801494" h="3059429">
                <a:moveTo>
                  <a:pt x="28702" y="1027569"/>
                </a:moveTo>
                <a:lnTo>
                  <a:pt x="27051" y="1027569"/>
                </a:lnTo>
                <a:lnTo>
                  <a:pt x="27051" y="1028395"/>
                </a:lnTo>
                <a:lnTo>
                  <a:pt x="27940" y="1029220"/>
                </a:lnTo>
                <a:lnTo>
                  <a:pt x="28702" y="1029220"/>
                </a:lnTo>
                <a:lnTo>
                  <a:pt x="28702" y="1027569"/>
                </a:lnTo>
                <a:close/>
              </a:path>
              <a:path w="1801494" h="3059429">
                <a:moveTo>
                  <a:pt x="1040130" y="1076032"/>
                </a:moveTo>
                <a:lnTo>
                  <a:pt x="1039241" y="1076858"/>
                </a:lnTo>
                <a:lnTo>
                  <a:pt x="1039241" y="1077671"/>
                </a:lnTo>
                <a:lnTo>
                  <a:pt x="1040130" y="1078496"/>
                </a:lnTo>
                <a:lnTo>
                  <a:pt x="1040892" y="1077671"/>
                </a:lnTo>
                <a:lnTo>
                  <a:pt x="1040130" y="1076858"/>
                </a:lnTo>
                <a:lnTo>
                  <a:pt x="1040130" y="1076032"/>
                </a:lnTo>
                <a:close/>
              </a:path>
              <a:path w="1801494" h="3059429">
                <a:moveTo>
                  <a:pt x="449199" y="1094917"/>
                </a:moveTo>
                <a:lnTo>
                  <a:pt x="447548" y="1094917"/>
                </a:lnTo>
                <a:lnTo>
                  <a:pt x="448437" y="1095743"/>
                </a:lnTo>
                <a:lnTo>
                  <a:pt x="448437" y="1096568"/>
                </a:lnTo>
                <a:lnTo>
                  <a:pt x="449199" y="1097394"/>
                </a:lnTo>
                <a:lnTo>
                  <a:pt x="449199" y="1098207"/>
                </a:lnTo>
                <a:lnTo>
                  <a:pt x="450088" y="1097394"/>
                </a:lnTo>
                <a:lnTo>
                  <a:pt x="450088" y="1096568"/>
                </a:lnTo>
                <a:lnTo>
                  <a:pt x="449199" y="1095743"/>
                </a:lnTo>
                <a:lnTo>
                  <a:pt x="449199" y="1094917"/>
                </a:lnTo>
                <a:close/>
              </a:path>
              <a:path w="1801494" h="3059429">
                <a:moveTo>
                  <a:pt x="1212850" y="1062888"/>
                </a:moveTo>
                <a:lnTo>
                  <a:pt x="1210437" y="1062888"/>
                </a:lnTo>
                <a:lnTo>
                  <a:pt x="1211199" y="1063713"/>
                </a:lnTo>
                <a:lnTo>
                  <a:pt x="1212088" y="1063713"/>
                </a:lnTo>
                <a:lnTo>
                  <a:pt x="1212850" y="1062888"/>
                </a:lnTo>
                <a:close/>
              </a:path>
              <a:path w="1801494" h="3059429">
                <a:moveTo>
                  <a:pt x="1212850" y="1062062"/>
                </a:moveTo>
                <a:lnTo>
                  <a:pt x="1212088" y="1062062"/>
                </a:lnTo>
                <a:lnTo>
                  <a:pt x="1211199" y="1062888"/>
                </a:lnTo>
                <a:lnTo>
                  <a:pt x="1213739" y="1062888"/>
                </a:lnTo>
                <a:lnTo>
                  <a:pt x="1212850" y="1062062"/>
                </a:lnTo>
                <a:close/>
              </a:path>
              <a:path w="1801494" h="3059429">
                <a:moveTo>
                  <a:pt x="218821" y="1059611"/>
                </a:moveTo>
                <a:lnTo>
                  <a:pt x="217170" y="1059611"/>
                </a:lnTo>
                <a:lnTo>
                  <a:pt x="217170" y="1060424"/>
                </a:lnTo>
                <a:lnTo>
                  <a:pt x="218059" y="1060424"/>
                </a:lnTo>
                <a:lnTo>
                  <a:pt x="218059" y="1061250"/>
                </a:lnTo>
                <a:lnTo>
                  <a:pt x="218821" y="1060424"/>
                </a:lnTo>
                <a:lnTo>
                  <a:pt x="218821" y="1059611"/>
                </a:lnTo>
                <a:close/>
              </a:path>
              <a:path w="1801494" h="3059429">
                <a:moveTo>
                  <a:pt x="1189863" y="1287132"/>
                </a:moveTo>
                <a:lnTo>
                  <a:pt x="1188974" y="1287957"/>
                </a:lnTo>
                <a:lnTo>
                  <a:pt x="1188974" y="1288770"/>
                </a:lnTo>
                <a:lnTo>
                  <a:pt x="1189863" y="1289596"/>
                </a:lnTo>
                <a:lnTo>
                  <a:pt x="1189863" y="1290421"/>
                </a:lnTo>
                <a:lnTo>
                  <a:pt x="1190625" y="1289596"/>
                </a:lnTo>
                <a:lnTo>
                  <a:pt x="1189863" y="1288770"/>
                </a:lnTo>
                <a:lnTo>
                  <a:pt x="1189863" y="1287132"/>
                </a:lnTo>
                <a:close/>
              </a:path>
              <a:path w="1801494" h="3059429">
                <a:moveTo>
                  <a:pt x="1058164" y="1284668"/>
                </a:moveTo>
                <a:lnTo>
                  <a:pt x="1057402" y="1284668"/>
                </a:lnTo>
                <a:lnTo>
                  <a:pt x="1057402" y="1287132"/>
                </a:lnTo>
                <a:lnTo>
                  <a:pt x="1058164" y="1287132"/>
                </a:lnTo>
                <a:lnTo>
                  <a:pt x="1058164" y="1286306"/>
                </a:lnTo>
                <a:lnTo>
                  <a:pt x="1059053" y="1286306"/>
                </a:lnTo>
                <a:lnTo>
                  <a:pt x="1059053" y="1285481"/>
                </a:lnTo>
                <a:lnTo>
                  <a:pt x="1058164" y="1284668"/>
                </a:lnTo>
                <a:close/>
              </a:path>
              <a:path w="1801494" h="3059429">
                <a:moveTo>
                  <a:pt x="769366" y="1283843"/>
                </a:moveTo>
                <a:lnTo>
                  <a:pt x="768477" y="1283843"/>
                </a:lnTo>
                <a:lnTo>
                  <a:pt x="768477" y="1285481"/>
                </a:lnTo>
                <a:lnTo>
                  <a:pt x="769366" y="1285481"/>
                </a:lnTo>
                <a:lnTo>
                  <a:pt x="769366" y="1283843"/>
                </a:lnTo>
                <a:close/>
              </a:path>
              <a:path w="1801494" h="3059429">
                <a:moveTo>
                  <a:pt x="1231011" y="1267421"/>
                </a:moveTo>
                <a:lnTo>
                  <a:pt x="1230122" y="1267421"/>
                </a:lnTo>
                <a:lnTo>
                  <a:pt x="1230122" y="1269060"/>
                </a:lnTo>
                <a:lnTo>
                  <a:pt x="1231011" y="1269060"/>
                </a:lnTo>
                <a:lnTo>
                  <a:pt x="1231011" y="1267421"/>
                </a:lnTo>
                <a:close/>
              </a:path>
              <a:path w="1801494" h="3059429">
                <a:moveTo>
                  <a:pt x="750443" y="1268234"/>
                </a:moveTo>
                <a:lnTo>
                  <a:pt x="747903" y="1268234"/>
                </a:lnTo>
                <a:lnTo>
                  <a:pt x="748792" y="1269060"/>
                </a:lnTo>
                <a:lnTo>
                  <a:pt x="749554" y="1269060"/>
                </a:lnTo>
                <a:lnTo>
                  <a:pt x="750443" y="1268234"/>
                </a:lnTo>
                <a:close/>
              </a:path>
              <a:path w="1801494" h="3059429">
                <a:moveTo>
                  <a:pt x="750443" y="1267421"/>
                </a:moveTo>
                <a:lnTo>
                  <a:pt x="749554" y="1267421"/>
                </a:lnTo>
                <a:lnTo>
                  <a:pt x="748792" y="1268234"/>
                </a:lnTo>
                <a:lnTo>
                  <a:pt x="751205" y="1268234"/>
                </a:lnTo>
                <a:lnTo>
                  <a:pt x="750443" y="1267421"/>
                </a:lnTo>
                <a:close/>
              </a:path>
              <a:path w="1801494" h="3059429">
                <a:moveTo>
                  <a:pt x="687832" y="1267421"/>
                </a:moveTo>
                <a:lnTo>
                  <a:pt x="687070" y="1267421"/>
                </a:lnTo>
                <a:lnTo>
                  <a:pt x="687070" y="1269060"/>
                </a:lnTo>
                <a:lnTo>
                  <a:pt x="687832" y="1269060"/>
                </a:lnTo>
                <a:lnTo>
                  <a:pt x="687832" y="1267421"/>
                </a:lnTo>
                <a:close/>
              </a:path>
              <a:path w="1801494" h="3059429">
                <a:moveTo>
                  <a:pt x="1089406" y="1324089"/>
                </a:moveTo>
                <a:lnTo>
                  <a:pt x="1088644" y="1324089"/>
                </a:lnTo>
                <a:lnTo>
                  <a:pt x="1088644" y="1324914"/>
                </a:lnTo>
                <a:lnTo>
                  <a:pt x="1090295" y="1324914"/>
                </a:lnTo>
                <a:lnTo>
                  <a:pt x="1089406" y="1324089"/>
                </a:lnTo>
                <a:close/>
              </a:path>
              <a:path w="1801494" h="3059429">
                <a:moveTo>
                  <a:pt x="1090295" y="1324089"/>
                </a:moveTo>
                <a:lnTo>
                  <a:pt x="1089406" y="1324089"/>
                </a:lnTo>
                <a:lnTo>
                  <a:pt x="1090295" y="1324914"/>
                </a:lnTo>
                <a:lnTo>
                  <a:pt x="1090295" y="1324089"/>
                </a:lnTo>
                <a:close/>
              </a:path>
              <a:path w="1801494" h="3059429">
                <a:moveTo>
                  <a:pt x="752094" y="1301089"/>
                </a:moveTo>
                <a:lnTo>
                  <a:pt x="750443" y="1301089"/>
                </a:lnTo>
                <a:lnTo>
                  <a:pt x="750443" y="1302740"/>
                </a:lnTo>
                <a:lnTo>
                  <a:pt x="752094" y="1302740"/>
                </a:lnTo>
                <a:lnTo>
                  <a:pt x="752094" y="1301089"/>
                </a:lnTo>
                <a:close/>
              </a:path>
              <a:path w="1801494" h="3059429">
                <a:moveTo>
                  <a:pt x="654939" y="1204163"/>
                </a:moveTo>
                <a:lnTo>
                  <a:pt x="654177" y="1204988"/>
                </a:lnTo>
                <a:lnTo>
                  <a:pt x="653288" y="1204988"/>
                </a:lnTo>
                <a:lnTo>
                  <a:pt x="653288" y="1206627"/>
                </a:lnTo>
                <a:lnTo>
                  <a:pt x="654177" y="1206627"/>
                </a:lnTo>
                <a:lnTo>
                  <a:pt x="654177" y="1207452"/>
                </a:lnTo>
                <a:lnTo>
                  <a:pt x="654939" y="1206627"/>
                </a:lnTo>
                <a:lnTo>
                  <a:pt x="655828" y="1205814"/>
                </a:lnTo>
                <a:lnTo>
                  <a:pt x="655828" y="1204988"/>
                </a:lnTo>
                <a:lnTo>
                  <a:pt x="654939" y="1204163"/>
                </a:lnTo>
                <a:close/>
              </a:path>
              <a:path w="1801494" h="3059429">
                <a:moveTo>
                  <a:pt x="593217" y="1204163"/>
                </a:moveTo>
                <a:lnTo>
                  <a:pt x="592455" y="1204988"/>
                </a:lnTo>
                <a:lnTo>
                  <a:pt x="592455" y="1206627"/>
                </a:lnTo>
                <a:lnTo>
                  <a:pt x="593217" y="1207452"/>
                </a:lnTo>
                <a:lnTo>
                  <a:pt x="594106" y="1206627"/>
                </a:lnTo>
                <a:lnTo>
                  <a:pt x="594868" y="1205814"/>
                </a:lnTo>
                <a:lnTo>
                  <a:pt x="594868" y="1204988"/>
                </a:lnTo>
                <a:lnTo>
                  <a:pt x="594106" y="1204988"/>
                </a:lnTo>
                <a:lnTo>
                  <a:pt x="593217" y="1204163"/>
                </a:lnTo>
                <a:close/>
              </a:path>
              <a:path w="1801494" h="3059429">
                <a:moveTo>
                  <a:pt x="700278" y="1218958"/>
                </a:moveTo>
                <a:lnTo>
                  <a:pt x="699389" y="1218958"/>
                </a:lnTo>
                <a:lnTo>
                  <a:pt x="699389" y="1219771"/>
                </a:lnTo>
                <a:lnTo>
                  <a:pt x="700278" y="1219771"/>
                </a:lnTo>
                <a:lnTo>
                  <a:pt x="700278" y="1218958"/>
                </a:lnTo>
                <a:close/>
              </a:path>
              <a:path w="1801494" h="3059429">
                <a:moveTo>
                  <a:pt x="654939" y="1236205"/>
                </a:moveTo>
                <a:lnTo>
                  <a:pt x="654177" y="1237018"/>
                </a:lnTo>
                <a:lnTo>
                  <a:pt x="654177" y="1239494"/>
                </a:lnTo>
                <a:lnTo>
                  <a:pt x="654939" y="1238669"/>
                </a:lnTo>
                <a:lnTo>
                  <a:pt x="655828" y="1237843"/>
                </a:lnTo>
                <a:lnTo>
                  <a:pt x="655828" y="1237018"/>
                </a:lnTo>
                <a:lnTo>
                  <a:pt x="654939" y="1236205"/>
                </a:lnTo>
                <a:close/>
              </a:path>
              <a:path w="1801494" h="3059429">
                <a:moveTo>
                  <a:pt x="1189863" y="1219771"/>
                </a:moveTo>
                <a:lnTo>
                  <a:pt x="1188974" y="1220597"/>
                </a:lnTo>
                <a:lnTo>
                  <a:pt x="1188974" y="1221422"/>
                </a:lnTo>
                <a:lnTo>
                  <a:pt x="1189863" y="1222235"/>
                </a:lnTo>
                <a:lnTo>
                  <a:pt x="1189863" y="1223060"/>
                </a:lnTo>
                <a:lnTo>
                  <a:pt x="1190625" y="1222235"/>
                </a:lnTo>
                <a:lnTo>
                  <a:pt x="1190625" y="1221422"/>
                </a:lnTo>
                <a:lnTo>
                  <a:pt x="1189863" y="1220597"/>
                </a:lnTo>
                <a:lnTo>
                  <a:pt x="1189863" y="1219771"/>
                </a:lnTo>
                <a:close/>
              </a:path>
              <a:path w="1801494" h="3059429">
                <a:moveTo>
                  <a:pt x="638556" y="1219771"/>
                </a:moveTo>
                <a:lnTo>
                  <a:pt x="637667" y="1220597"/>
                </a:lnTo>
                <a:lnTo>
                  <a:pt x="637667" y="1221422"/>
                </a:lnTo>
                <a:lnTo>
                  <a:pt x="638556" y="1222235"/>
                </a:lnTo>
                <a:lnTo>
                  <a:pt x="638556" y="1223060"/>
                </a:lnTo>
                <a:lnTo>
                  <a:pt x="639318" y="1223060"/>
                </a:lnTo>
                <a:lnTo>
                  <a:pt x="639318" y="1221422"/>
                </a:lnTo>
                <a:lnTo>
                  <a:pt x="638556" y="1220597"/>
                </a:lnTo>
                <a:lnTo>
                  <a:pt x="638556" y="1219771"/>
                </a:lnTo>
                <a:close/>
              </a:path>
              <a:path w="1801494" h="3059429">
                <a:moveTo>
                  <a:pt x="1360170" y="787717"/>
                </a:moveTo>
                <a:lnTo>
                  <a:pt x="1359408" y="787717"/>
                </a:lnTo>
                <a:lnTo>
                  <a:pt x="1359408" y="789368"/>
                </a:lnTo>
                <a:lnTo>
                  <a:pt x="1360170" y="789368"/>
                </a:lnTo>
                <a:lnTo>
                  <a:pt x="1360170" y="787717"/>
                </a:lnTo>
                <a:close/>
              </a:path>
              <a:path w="1801494" h="3059429">
                <a:moveTo>
                  <a:pt x="380111" y="767194"/>
                </a:moveTo>
                <a:lnTo>
                  <a:pt x="379349" y="767194"/>
                </a:lnTo>
                <a:lnTo>
                  <a:pt x="378460" y="768007"/>
                </a:lnTo>
                <a:lnTo>
                  <a:pt x="378460" y="768832"/>
                </a:lnTo>
                <a:lnTo>
                  <a:pt x="379349" y="769658"/>
                </a:lnTo>
                <a:lnTo>
                  <a:pt x="379349" y="768832"/>
                </a:lnTo>
                <a:lnTo>
                  <a:pt x="380111" y="768832"/>
                </a:lnTo>
                <a:lnTo>
                  <a:pt x="380111" y="767194"/>
                </a:lnTo>
                <a:close/>
              </a:path>
              <a:path w="1801494" h="3059429">
                <a:moveTo>
                  <a:pt x="1388999" y="760615"/>
                </a:moveTo>
                <a:lnTo>
                  <a:pt x="1388110" y="760615"/>
                </a:lnTo>
                <a:lnTo>
                  <a:pt x="1388110" y="761441"/>
                </a:lnTo>
                <a:lnTo>
                  <a:pt x="1388999" y="761441"/>
                </a:lnTo>
                <a:lnTo>
                  <a:pt x="1388999" y="760615"/>
                </a:lnTo>
                <a:close/>
              </a:path>
              <a:path w="1801494" h="3059429">
                <a:moveTo>
                  <a:pt x="101219" y="781977"/>
                </a:moveTo>
                <a:lnTo>
                  <a:pt x="100330" y="782789"/>
                </a:lnTo>
                <a:lnTo>
                  <a:pt x="100330" y="783615"/>
                </a:lnTo>
                <a:lnTo>
                  <a:pt x="101219" y="783615"/>
                </a:lnTo>
                <a:lnTo>
                  <a:pt x="101219" y="781977"/>
                </a:lnTo>
                <a:close/>
              </a:path>
              <a:path w="1801494" h="3059429">
                <a:moveTo>
                  <a:pt x="272288" y="819759"/>
                </a:moveTo>
                <a:lnTo>
                  <a:pt x="271526" y="820572"/>
                </a:lnTo>
                <a:lnTo>
                  <a:pt x="271526" y="821397"/>
                </a:lnTo>
                <a:lnTo>
                  <a:pt x="272288" y="822223"/>
                </a:lnTo>
                <a:lnTo>
                  <a:pt x="272288" y="823048"/>
                </a:lnTo>
                <a:lnTo>
                  <a:pt x="273177" y="822223"/>
                </a:lnTo>
                <a:lnTo>
                  <a:pt x="273177" y="821397"/>
                </a:lnTo>
                <a:lnTo>
                  <a:pt x="272288" y="820572"/>
                </a:lnTo>
                <a:lnTo>
                  <a:pt x="272288" y="819759"/>
                </a:lnTo>
                <a:close/>
              </a:path>
              <a:path w="1801494" h="3059429">
                <a:moveTo>
                  <a:pt x="114300" y="838644"/>
                </a:moveTo>
                <a:lnTo>
                  <a:pt x="114300" y="841933"/>
                </a:lnTo>
                <a:lnTo>
                  <a:pt x="115189" y="841933"/>
                </a:lnTo>
                <a:lnTo>
                  <a:pt x="115189" y="841121"/>
                </a:lnTo>
                <a:lnTo>
                  <a:pt x="115951" y="841121"/>
                </a:lnTo>
                <a:lnTo>
                  <a:pt x="115951" y="840295"/>
                </a:lnTo>
                <a:lnTo>
                  <a:pt x="115189" y="839470"/>
                </a:lnTo>
                <a:lnTo>
                  <a:pt x="114300" y="838644"/>
                </a:lnTo>
                <a:close/>
              </a:path>
              <a:path w="1801494" h="3059429">
                <a:moveTo>
                  <a:pt x="879602" y="691616"/>
                </a:moveTo>
                <a:lnTo>
                  <a:pt x="878840" y="692442"/>
                </a:lnTo>
                <a:lnTo>
                  <a:pt x="878840" y="694080"/>
                </a:lnTo>
                <a:lnTo>
                  <a:pt x="880491" y="694080"/>
                </a:lnTo>
                <a:lnTo>
                  <a:pt x="880491" y="693254"/>
                </a:lnTo>
                <a:lnTo>
                  <a:pt x="879602" y="692442"/>
                </a:lnTo>
                <a:lnTo>
                  <a:pt x="879602" y="691616"/>
                </a:lnTo>
                <a:close/>
              </a:path>
              <a:path w="1801494" h="3059429">
                <a:moveTo>
                  <a:pt x="370205" y="662051"/>
                </a:moveTo>
                <a:lnTo>
                  <a:pt x="369443" y="662051"/>
                </a:lnTo>
                <a:lnTo>
                  <a:pt x="369443" y="662863"/>
                </a:lnTo>
                <a:lnTo>
                  <a:pt x="370205" y="662051"/>
                </a:lnTo>
                <a:close/>
              </a:path>
              <a:path w="1801494" h="3059429">
                <a:moveTo>
                  <a:pt x="925703" y="737616"/>
                </a:moveTo>
                <a:lnTo>
                  <a:pt x="924052" y="737616"/>
                </a:lnTo>
                <a:lnTo>
                  <a:pt x="924052" y="739267"/>
                </a:lnTo>
                <a:lnTo>
                  <a:pt x="923163" y="740079"/>
                </a:lnTo>
                <a:lnTo>
                  <a:pt x="924814" y="739267"/>
                </a:lnTo>
                <a:lnTo>
                  <a:pt x="925703" y="739267"/>
                </a:lnTo>
                <a:lnTo>
                  <a:pt x="925703" y="737616"/>
                </a:lnTo>
                <a:close/>
              </a:path>
              <a:path w="1801494" h="3059429">
                <a:moveTo>
                  <a:pt x="108585" y="754862"/>
                </a:moveTo>
                <a:lnTo>
                  <a:pt x="107696" y="755688"/>
                </a:lnTo>
                <a:lnTo>
                  <a:pt x="107696" y="756513"/>
                </a:lnTo>
                <a:lnTo>
                  <a:pt x="108585" y="756513"/>
                </a:lnTo>
                <a:lnTo>
                  <a:pt x="109347" y="755688"/>
                </a:lnTo>
                <a:lnTo>
                  <a:pt x="108585" y="755688"/>
                </a:lnTo>
                <a:lnTo>
                  <a:pt x="108585" y="754862"/>
                </a:lnTo>
                <a:close/>
              </a:path>
              <a:path w="1801494" h="3059429">
                <a:moveTo>
                  <a:pt x="398272" y="721194"/>
                </a:moveTo>
                <a:lnTo>
                  <a:pt x="397383" y="721194"/>
                </a:lnTo>
                <a:lnTo>
                  <a:pt x="397383" y="722833"/>
                </a:lnTo>
                <a:lnTo>
                  <a:pt x="398272" y="723658"/>
                </a:lnTo>
                <a:lnTo>
                  <a:pt x="398272" y="724471"/>
                </a:lnTo>
                <a:lnTo>
                  <a:pt x="399034" y="723658"/>
                </a:lnTo>
                <a:lnTo>
                  <a:pt x="399034" y="722833"/>
                </a:lnTo>
                <a:lnTo>
                  <a:pt x="398272" y="722007"/>
                </a:lnTo>
                <a:lnTo>
                  <a:pt x="398272" y="721194"/>
                </a:lnTo>
                <a:close/>
              </a:path>
              <a:path w="1801494" h="3059429">
                <a:moveTo>
                  <a:pt x="64897" y="965149"/>
                </a:moveTo>
                <a:lnTo>
                  <a:pt x="63246" y="965149"/>
                </a:lnTo>
                <a:lnTo>
                  <a:pt x="63246" y="966787"/>
                </a:lnTo>
                <a:lnTo>
                  <a:pt x="64135" y="966787"/>
                </a:lnTo>
                <a:lnTo>
                  <a:pt x="64135" y="965962"/>
                </a:lnTo>
                <a:lnTo>
                  <a:pt x="64897" y="965962"/>
                </a:lnTo>
                <a:lnTo>
                  <a:pt x="64897" y="965149"/>
                </a:lnTo>
                <a:close/>
              </a:path>
              <a:path w="1801494" h="3059429">
                <a:moveTo>
                  <a:pt x="64897" y="964323"/>
                </a:moveTo>
                <a:lnTo>
                  <a:pt x="64135" y="964323"/>
                </a:lnTo>
                <a:lnTo>
                  <a:pt x="64897" y="965149"/>
                </a:lnTo>
                <a:lnTo>
                  <a:pt x="64897" y="964323"/>
                </a:lnTo>
                <a:close/>
              </a:path>
              <a:path w="1801494" h="3059429">
                <a:moveTo>
                  <a:pt x="180975" y="953643"/>
                </a:moveTo>
                <a:lnTo>
                  <a:pt x="178562" y="953643"/>
                </a:lnTo>
                <a:lnTo>
                  <a:pt x="179324" y="954468"/>
                </a:lnTo>
                <a:lnTo>
                  <a:pt x="180213" y="954468"/>
                </a:lnTo>
                <a:lnTo>
                  <a:pt x="180975" y="953643"/>
                </a:lnTo>
                <a:close/>
              </a:path>
              <a:path w="1801494" h="3059429">
                <a:moveTo>
                  <a:pt x="180975" y="952817"/>
                </a:moveTo>
                <a:lnTo>
                  <a:pt x="180213" y="952817"/>
                </a:lnTo>
                <a:lnTo>
                  <a:pt x="179324" y="953643"/>
                </a:lnTo>
                <a:lnTo>
                  <a:pt x="181737" y="953643"/>
                </a:lnTo>
                <a:lnTo>
                  <a:pt x="180975" y="952817"/>
                </a:lnTo>
                <a:close/>
              </a:path>
              <a:path w="1801494" h="3059429">
                <a:moveTo>
                  <a:pt x="185039" y="969251"/>
                </a:moveTo>
                <a:lnTo>
                  <a:pt x="183388" y="969251"/>
                </a:lnTo>
                <a:lnTo>
                  <a:pt x="183388" y="970889"/>
                </a:lnTo>
                <a:lnTo>
                  <a:pt x="184277" y="971715"/>
                </a:lnTo>
                <a:lnTo>
                  <a:pt x="184277" y="972540"/>
                </a:lnTo>
                <a:lnTo>
                  <a:pt x="185039" y="971715"/>
                </a:lnTo>
                <a:lnTo>
                  <a:pt x="185928" y="970889"/>
                </a:lnTo>
                <a:lnTo>
                  <a:pt x="185039" y="970076"/>
                </a:lnTo>
                <a:lnTo>
                  <a:pt x="185039" y="969251"/>
                </a:lnTo>
                <a:close/>
              </a:path>
              <a:path w="1801494" h="3059429">
                <a:moveTo>
                  <a:pt x="159639" y="937209"/>
                </a:moveTo>
                <a:lnTo>
                  <a:pt x="158750" y="938034"/>
                </a:lnTo>
                <a:lnTo>
                  <a:pt x="159639" y="938034"/>
                </a:lnTo>
                <a:lnTo>
                  <a:pt x="159639" y="937209"/>
                </a:lnTo>
                <a:close/>
              </a:path>
              <a:path w="1801494" h="3059429">
                <a:moveTo>
                  <a:pt x="1304163" y="931468"/>
                </a:moveTo>
                <a:lnTo>
                  <a:pt x="1303401" y="932294"/>
                </a:lnTo>
                <a:lnTo>
                  <a:pt x="1303401" y="933107"/>
                </a:lnTo>
                <a:lnTo>
                  <a:pt x="1304163" y="933932"/>
                </a:lnTo>
                <a:lnTo>
                  <a:pt x="1304163" y="934758"/>
                </a:lnTo>
                <a:lnTo>
                  <a:pt x="1305052" y="933932"/>
                </a:lnTo>
                <a:lnTo>
                  <a:pt x="1305814" y="933107"/>
                </a:lnTo>
                <a:lnTo>
                  <a:pt x="1305052" y="932294"/>
                </a:lnTo>
                <a:lnTo>
                  <a:pt x="1304163" y="931468"/>
                </a:lnTo>
                <a:close/>
              </a:path>
              <a:path w="1801494" h="3059429">
                <a:moveTo>
                  <a:pt x="1248283" y="931468"/>
                </a:moveTo>
                <a:lnTo>
                  <a:pt x="1247394" y="931468"/>
                </a:lnTo>
                <a:lnTo>
                  <a:pt x="1246632" y="932294"/>
                </a:lnTo>
                <a:lnTo>
                  <a:pt x="1246632" y="933107"/>
                </a:lnTo>
                <a:lnTo>
                  <a:pt x="1247394" y="933107"/>
                </a:lnTo>
                <a:lnTo>
                  <a:pt x="1248283" y="932294"/>
                </a:lnTo>
                <a:lnTo>
                  <a:pt x="1249045" y="932294"/>
                </a:lnTo>
                <a:lnTo>
                  <a:pt x="1248283" y="931468"/>
                </a:lnTo>
                <a:close/>
              </a:path>
              <a:path w="1801494" h="3059429">
                <a:moveTo>
                  <a:pt x="47625" y="951179"/>
                </a:moveTo>
                <a:lnTo>
                  <a:pt x="46863" y="951179"/>
                </a:lnTo>
                <a:lnTo>
                  <a:pt x="46863" y="952004"/>
                </a:lnTo>
                <a:lnTo>
                  <a:pt x="47625" y="952817"/>
                </a:lnTo>
                <a:lnTo>
                  <a:pt x="47625" y="953643"/>
                </a:lnTo>
                <a:lnTo>
                  <a:pt x="48514" y="952817"/>
                </a:lnTo>
                <a:lnTo>
                  <a:pt x="48514" y="952004"/>
                </a:lnTo>
                <a:lnTo>
                  <a:pt x="47625" y="951179"/>
                </a:lnTo>
                <a:close/>
              </a:path>
              <a:path w="1801494" h="3059429">
                <a:moveTo>
                  <a:pt x="77343" y="979932"/>
                </a:moveTo>
                <a:lnTo>
                  <a:pt x="74803" y="979932"/>
                </a:lnTo>
                <a:lnTo>
                  <a:pt x="75692" y="980757"/>
                </a:lnTo>
                <a:lnTo>
                  <a:pt x="76454" y="980757"/>
                </a:lnTo>
                <a:lnTo>
                  <a:pt x="77343" y="979932"/>
                </a:lnTo>
                <a:close/>
              </a:path>
              <a:path w="1801494" h="3059429">
                <a:moveTo>
                  <a:pt x="75692" y="979106"/>
                </a:moveTo>
                <a:lnTo>
                  <a:pt x="74803" y="979106"/>
                </a:lnTo>
                <a:lnTo>
                  <a:pt x="74041" y="979932"/>
                </a:lnTo>
                <a:lnTo>
                  <a:pt x="76454" y="979932"/>
                </a:lnTo>
                <a:lnTo>
                  <a:pt x="75692" y="979106"/>
                </a:lnTo>
                <a:close/>
              </a:path>
              <a:path w="1801494" h="3059429">
                <a:moveTo>
                  <a:pt x="264922" y="977468"/>
                </a:moveTo>
                <a:lnTo>
                  <a:pt x="264033" y="977468"/>
                </a:lnTo>
                <a:lnTo>
                  <a:pt x="263271" y="978281"/>
                </a:lnTo>
                <a:lnTo>
                  <a:pt x="263271" y="979932"/>
                </a:lnTo>
                <a:lnTo>
                  <a:pt x="264033" y="979932"/>
                </a:lnTo>
                <a:lnTo>
                  <a:pt x="264922" y="979106"/>
                </a:lnTo>
                <a:lnTo>
                  <a:pt x="264922" y="977468"/>
                </a:lnTo>
                <a:close/>
              </a:path>
              <a:path w="1801494" h="3059429">
                <a:moveTo>
                  <a:pt x="34544" y="993063"/>
                </a:moveTo>
                <a:lnTo>
                  <a:pt x="33655" y="993889"/>
                </a:lnTo>
                <a:lnTo>
                  <a:pt x="33655" y="994714"/>
                </a:lnTo>
                <a:lnTo>
                  <a:pt x="34544" y="995540"/>
                </a:lnTo>
                <a:lnTo>
                  <a:pt x="34544" y="996353"/>
                </a:lnTo>
                <a:lnTo>
                  <a:pt x="35306" y="995540"/>
                </a:lnTo>
                <a:lnTo>
                  <a:pt x="35306" y="994714"/>
                </a:lnTo>
                <a:lnTo>
                  <a:pt x="34544" y="993889"/>
                </a:lnTo>
                <a:lnTo>
                  <a:pt x="34544" y="993063"/>
                </a:lnTo>
                <a:close/>
              </a:path>
              <a:path w="1801494" h="3059429">
                <a:moveTo>
                  <a:pt x="1376680" y="868222"/>
                </a:moveTo>
                <a:lnTo>
                  <a:pt x="1376232" y="868222"/>
                </a:lnTo>
                <a:lnTo>
                  <a:pt x="1375791" y="869035"/>
                </a:lnTo>
                <a:lnTo>
                  <a:pt x="1375791" y="869861"/>
                </a:lnTo>
                <a:lnTo>
                  <a:pt x="1376680" y="869861"/>
                </a:lnTo>
                <a:lnTo>
                  <a:pt x="1376680" y="868222"/>
                </a:lnTo>
                <a:close/>
              </a:path>
              <a:path w="1801494" h="3059429">
                <a:moveTo>
                  <a:pt x="1376680" y="867397"/>
                </a:moveTo>
                <a:lnTo>
                  <a:pt x="1375791" y="868222"/>
                </a:lnTo>
                <a:lnTo>
                  <a:pt x="1376232" y="868222"/>
                </a:lnTo>
                <a:lnTo>
                  <a:pt x="1376680" y="867397"/>
                </a:lnTo>
                <a:close/>
              </a:path>
              <a:path w="1801494" h="3059429">
                <a:moveTo>
                  <a:pt x="1314069" y="868222"/>
                </a:moveTo>
                <a:lnTo>
                  <a:pt x="1311656" y="868222"/>
                </a:lnTo>
                <a:lnTo>
                  <a:pt x="1312418" y="869035"/>
                </a:lnTo>
                <a:lnTo>
                  <a:pt x="1313307" y="869035"/>
                </a:lnTo>
                <a:lnTo>
                  <a:pt x="1314069" y="868222"/>
                </a:lnTo>
                <a:close/>
              </a:path>
              <a:path w="1801494" h="3059429">
                <a:moveTo>
                  <a:pt x="1314958" y="867397"/>
                </a:moveTo>
                <a:lnTo>
                  <a:pt x="1313307" y="867397"/>
                </a:lnTo>
                <a:lnTo>
                  <a:pt x="1312418" y="868222"/>
                </a:lnTo>
                <a:lnTo>
                  <a:pt x="1314958" y="868222"/>
                </a:lnTo>
                <a:lnTo>
                  <a:pt x="1314958" y="867397"/>
                </a:lnTo>
                <a:close/>
              </a:path>
              <a:path w="1801494" h="3059429">
                <a:moveTo>
                  <a:pt x="983234" y="841121"/>
                </a:moveTo>
                <a:lnTo>
                  <a:pt x="982472" y="841933"/>
                </a:lnTo>
                <a:lnTo>
                  <a:pt x="982472" y="842759"/>
                </a:lnTo>
                <a:lnTo>
                  <a:pt x="983234" y="843572"/>
                </a:lnTo>
                <a:lnTo>
                  <a:pt x="983234" y="844397"/>
                </a:lnTo>
                <a:lnTo>
                  <a:pt x="984123" y="843572"/>
                </a:lnTo>
                <a:lnTo>
                  <a:pt x="984123" y="841933"/>
                </a:lnTo>
                <a:lnTo>
                  <a:pt x="983234" y="841121"/>
                </a:lnTo>
                <a:close/>
              </a:path>
              <a:path w="1801494" h="3059429">
                <a:moveTo>
                  <a:pt x="431927" y="841121"/>
                </a:moveTo>
                <a:lnTo>
                  <a:pt x="431927" y="841933"/>
                </a:lnTo>
                <a:lnTo>
                  <a:pt x="431165" y="842759"/>
                </a:lnTo>
                <a:lnTo>
                  <a:pt x="431165" y="843572"/>
                </a:lnTo>
                <a:lnTo>
                  <a:pt x="431927" y="843572"/>
                </a:lnTo>
                <a:lnTo>
                  <a:pt x="432816" y="844397"/>
                </a:lnTo>
                <a:lnTo>
                  <a:pt x="433578" y="843572"/>
                </a:lnTo>
                <a:lnTo>
                  <a:pt x="433578" y="841933"/>
                </a:lnTo>
                <a:lnTo>
                  <a:pt x="432816" y="841933"/>
                </a:lnTo>
                <a:lnTo>
                  <a:pt x="431927" y="841121"/>
                </a:lnTo>
                <a:close/>
              </a:path>
              <a:path w="1801494" h="3059429">
                <a:moveTo>
                  <a:pt x="250063" y="837831"/>
                </a:moveTo>
                <a:lnTo>
                  <a:pt x="249301" y="837831"/>
                </a:lnTo>
                <a:lnTo>
                  <a:pt x="248412" y="838644"/>
                </a:lnTo>
                <a:lnTo>
                  <a:pt x="249301" y="839470"/>
                </a:lnTo>
                <a:lnTo>
                  <a:pt x="250952" y="839470"/>
                </a:lnTo>
                <a:lnTo>
                  <a:pt x="250952" y="838644"/>
                </a:lnTo>
                <a:lnTo>
                  <a:pt x="250063" y="837831"/>
                </a:lnTo>
                <a:close/>
              </a:path>
              <a:path w="1801494" h="3059429">
                <a:moveTo>
                  <a:pt x="162814" y="851789"/>
                </a:moveTo>
                <a:lnTo>
                  <a:pt x="162052" y="851789"/>
                </a:lnTo>
                <a:lnTo>
                  <a:pt x="162052" y="854252"/>
                </a:lnTo>
                <a:lnTo>
                  <a:pt x="162814" y="854252"/>
                </a:lnTo>
                <a:lnTo>
                  <a:pt x="162814" y="853440"/>
                </a:lnTo>
                <a:lnTo>
                  <a:pt x="163703" y="853440"/>
                </a:lnTo>
                <a:lnTo>
                  <a:pt x="163703" y="852614"/>
                </a:lnTo>
                <a:lnTo>
                  <a:pt x="162814" y="851789"/>
                </a:lnTo>
                <a:close/>
              </a:path>
              <a:path w="1801494" h="3059429">
                <a:moveTo>
                  <a:pt x="141478" y="852614"/>
                </a:moveTo>
                <a:lnTo>
                  <a:pt x="141478" y="853440"/>
                </a:lnTo>
                <a:lnTo>
                  <a:pt x="140716" y="854252"/>
                </a:lnTo>
                <a:lnTo>
                  <a:pt x="141478" y="855078"/>
                </a:lnTo>
                <a:lnTo>
                  <a:pt x="141478" y="854252"/>
                </a:lnTo>
                <a:lnTo>
                  <a:pt x="142240" y="853440"/>
                </a:lnTo>
                <a:lnTo>
                  <a:pt x="141478" y="852614"/>
                </a:lnTo>
                <a:close/>
              </a:path>
              <a:path w="1801494" h="3059429">
                <a:moveTo>
                  <a:pt x="264922" y="915035"/>
                </a:moveTo>
                <a:lnTo>
                  <a:pt x="264033" y="915035"/>
                </a:lnTo>
                <a:lnTo>
                  <a:pt x="264033" y="916686"/>
                </a:lnTo>
                <a:lnTo>
                  <a:pt x="265684" y="916686"/>
                </a:lnTo>
                <a:lnTo>
                  <a:pt x="265684" y="915860"/>
                </a:lnTo>
                <a:lnTo>
                  <a:pt x="264922" y="915035"/>
                </a:lnTo>
                <a:close/>
              </a:path>
              <a:path w="1801494" h="3059429">
                <a:moveTo>
                  <a:pt x="176911" y="915860"/>
                </a:moveTo>
                <a:lnTo>
                  <a:pt x="174371" y="915860"/>
                </a:lnTo>
                <a:lnTo>
                  <a:pt x="175260" y="916686"/>
                </a:lnTo>
                <a:lnTo>
                  <a:pt x="176022" y="916686"/>
                </a:lnTo>
                <a:lnTo>
                  <a:pt x="176911" y="915860"/>
                </a:lnTo>
                <a:close/>
              </a:path>
              <a:path w="1801494" h="3059429">
                <a:moveTo>
                  <a:pt x="175260" y="915035"/>
                </a:moveTo>
                <a:lnTo>
                  <a:pt x="173609" y="915035"/>
                </a:lnTo>
                <a:lnTo>
                  <a:pt x="173609" y="915860"/>
                </a:lnTo>
                <a:lnTo>
                  <a:pt x="176022" y="915860"/>
                </a:lnTo>
                <a:lnTo>
                  <a:pt x="175260" y="915035"/>
                </a:lnTo>
                <a:close/>
              </a:path>
              <a:path w="1801494" h="3059429">
                <a:moveTo>
                  <a:pt x="280543" y="892035"/>
                </a:moveTo>
                <a:lnTo>
                  <a:pt x="279781" y="892860"/>
                </a:lnTo>
                <a:lnTo>
                  <a:pt x="279781" y="893686"/>
                </a:lnTo>
                <a:lnTo>
                  <a:pt x="280543" y="894511"/>
                </a:lnTo>
                <a:lnTo>
                  <a:pt x="281305" y="894511"/>
                </a:lnTo>
                <a:lnTo>
                  <a:pt x="281305" y="893686"/>
                </a:lnTo>
                <a:lnTo>
                  <a:pt x="280543" y="892860"/>
                </a:lnTo>
                <a:lnTo>
                  <a:pt x="280543" y="892035"/>
                </a:lnTo>
                <a:close/>
              </a:path>
              <a:path w="1801494" h="3059429">
                <a:moveTo>
                  <a:pt x="175260" y="886294"/>
                </a:moveTo>
                <a:lnTo>
                  <a:pt x="174371" y="886294"/>
                </a:lnTo>
                <a:lnTo>
                  <a:pt x="173609" y="887107"/>
                </a:lnTo>
                <a:lnTo>
                  <a:pt x="174371" y="887107"/>
                </a:lnTo>
                <a:lnTo>
                  <a:pt x="175260" y="887933"/>
                </a:lnTo>
                <a:lnTo>
                  <a:pt x="176022" y="887933"/>
                </a:lnTo>
                <a:lnTo>
                  <a:pt x="176911" y="887107"/>
                </a:lnTo>
                <a:lnTo>
                  <a:pt x="175260" y="886294"/>
                </a:lnTo>
                <a:close/>
              </a:path>
              <a:path w="1801494" h="3059429">
                <a:moveTo>
                  <a:pt x="255905" y="900252"/>
                </a:moveTo>
                <a:lnTo>
                  <a:pt x="255016" y="901077"/>
                </a:lnTo>
                <a:lnTo>
                  <a:pt x="255016" y="901903"/>
                </a:lnTo>
                <a:lnTo>
                  <a:pt x="255905" y="901903"/>
                </a:lnTo>
                <a:lnTo>
                  <a:pt x="256667" y="901077"/>
                </a:lnTo>
                <a:lnTo>
                  <a:pt x="255905" y="900252"/>
                </a:lnTo>
                <a:close/>
              </a:path>
              <a:path w="1801494" h="3059429">
                <a:moveTo>
                  <a:pt x="1517396" y="518312"/>
                </a:moveTo>
                <a:lnTo>
                  <a:pt x="1515745" y="520763"/>
                </a:lnTo>
                <a:lnTo>
                  <a:pt x="1513205" y="523240"/>
                </a:lnTo>
                <a:lnTo>
                  <a:pt x="1511554" y="525703"/>
                </a:lnTo>
                <a:lnTo>
                  <a:pt x="1514856" y="527342"/>
                </a:lnTo>
                <a:lnTo>
                  <a:pt x="1516507" y="527342"/>
                </a:lnTo>
                <a:lnTo>
                  <a:pt x="1516507" y="524052"/>
                </a:lnTo>
                <a:lnTo>
                  <a:pt x="1517396" y="520763"/>
                </a:lnTo>
                <a:lnTo>
                  <a:pt x="1517396" y="518312"/>
                </a:lnTo>
                <a:close/>
              </a:path>
              <a:path w="1801494" h="3059429">
                <a:moveTo>
                  <a:pt x="1510792" y="487095"/>
                </a:moveTo>
                <a:lnTo>
                  <a:pt x="1512621" y="495769"/>
                </a:lnTo>
                <a:lnTo>
                  <a:pt x="1514475" y="503520"/>
                </a:lnTo>
                <a:lnTo>
                  <a:pt x="1516396" y="510908"/>
                </a:lnTo>
                <a:lnTo>
                  <a:pt x="1518158" y="517486"/>
                </a:lnTo>
                <a:lnTo>
                  <a:pt x="1519809" y="515023"/>
                </a:lnTo>
                <a:lnTo>
                  <a:pt x="1520698" y="510908"/>
                </a:lnTo>
                <a:lnTo>
                  <a:pt x="1523111" y="510095"/>
                </a:lnTo>
                <a:lnTo>
                  <a:pt x="1527504" y="505176"/>
                </a:lnTo>
                <a:lnTo>
                  <a:pt x="1525587" y="500337"/>
                </a:lnTo>
                <a:lnTo>
                  <a:pt x="1522432" y="495652"/>
                </a:lnTo>
                <a:lnTo>
                  <a:pt x="1523111" y="491197"/>
                </a:lnTo>
                <a:lnTo>
                  <a:pt x="1519809" y="490372"/>
                </a:lnTo>
                <a:lnTo>
                  <a:pt x="1516507" y="488734"/>
                </a:lnTo>
                <a:lnTo>
                  <a:pt x="1510792" y="487095"/>
                </a:lnTo>
                <a:close/>
              </a:path>
              <a:path w="1801494" h="3059429">
                <a:moveTo>
                  <a:pt x="1555774" y="348272"/>
                </a:moveTo>
                <a:lnTo>
                  <a:pt x="1552702" y="348272"/>
                </a:lnTo>
                <a:lnTo>
                  <a:pt x="1553591" y="349097"/>
                </a:lnTo>
                <a:lnTo>
                  <a:pt x="1555242" y="349923"/>
                </a:lnTo>
                <a:lnTo>
                  <a:pt x="1556004" y="350748"/>
                </a:lnTo>
                <a:lnTo>
                  <a:pt x="1555774" y="348272"/>
                </a:lnTo>
                <a:close/>
              </a:path>
              <a:path w="1801494" h="3059429">
                <a:moveTo>
                  <a:pt x="1554353" y="329387"/>
                </a:moveTo>
                <a:lnTo>
                  <a:pt x="1548638" y="335140"/>
                </a:lnTo>
                <a:lnTo>
                  <a:pt x="1545336" y="340880"/>
                </a:lnTo>
                <a:lnTo>
                  <a:pt x="1551051" y="346633"/>
                </a:lnTo>
                <a:lnTo>
                  <a:pt x="1551051" y="348272"/>
                </a:lnTo>
                <a:lnTo>
                  <a:pt x="1551940" y="349097"/>
                </a:lnTo>
                <a:lnTo>
                  <a:pt x="1552702" y="348272"/>
                </a:lnTo>
                <a:lnTo>
                  <a:pt x="1555774" y="348272"/>
                </a:lnTo>
                <a:lnTo>
                  <a:pt x="1555242" y="342531"/>
                </a:lnTo>
                <a:lnTo>
                  <a:pt x="1555131" y="335140"/>
                </a:lnTo>
                <a:lnTo>
                  <a:pt x="1554353" y="329387"/>
                </a:lnTo>
                <a:close/>
              </a:path>
              <a:path w="1801494" h="3059429">
                <a:moveTo>
                  <a:pt x="1498473" y="377024"/>
                </a:moveTo>
                <a:lnTo>
                  <a:pt x="1498473" y="390169"/>
                </a:lnTo>
                <a:lnTo>
                  <a:pt x="1501775" y="390169"/>
                </a:lnTo>
                <a:lnTo>
                  <a:pt x="1502537" y="390994"/>
                </a:lnTo>
                <a:lnTo>
                  <a:pt x="1506601" y="388531"/>
                </a:lnTo>
                <a:lnTo>
                  <a:pt x="1512443" y="386880"/>
                </a:lnTo>
                <a:lnTo>
                  <a:pt x="1507490" y="380314"/>
                </a:lnTo>
                <a:lnTo>
                  <a:pt x="1505839" y="378663"/>
                </a:lnTo>
                <a:lnTo>
                  <a:pt x="1501775" y="377850"/>
                </a:lnTo>
                <a:lnTo>
                  <a:pt x="1498473" y="377024"/>
                </a:lnTo>
                <a:close/>
              </a:path>
              <a:path w="1801494" h="3059429">
                <a:moveTo>
                  <a:pt x="1500124" y="637413"/>
                </a:moveTo>
                <a:lnTo>
                  <a:pt x="1494282" y="637413"/>
                </a:lnTo>
                <a:lnTo>
                  <a:pt x="1495933" y="640689"/>
                </a:lnTo>
                <a:lnTo>
                  <a:pt x="1498473" y="644804"/>
                </a:lnTo>
                <a:lnTo>
                  <a:pt x="1500124" y="648906"/>
                </a:lnTo>
                <a:lnTo>
                  <a:pt x="1501775" y="646442"/>
                </a:lnTo>
                <a:lnTo>
                  <a:pt x="1503426" y="644804"/>
                </a:lnTo>
                <a:lnTo>
                  <a:pt x="1504950" y="642340"/>
                </a:lnTo>
                <a:lnTo>
                  <a:pt x="1503426" y="638225"/>
                </a:lnTo>
                <a:lnTo>
                  <a:pt x="1500124" y="637413"/>
                </a:lnTo>
                <a:close/>
              </a:path>
              <a:path w="1801494" h="3059429">
                <a:moveTo>
                  <a:pt x="1454023" y="666153"/>
                </a:moveTo>
                <a:lnTo>
                  <a:pt x="1453134" y="666978"/>
                </a:lnTo>
                <a:lnTo>
                  <a:pt x="1454023" y="667804"/>
                </a:lnTo>
                <a:lnTo>
                  <a:pt x="1454785" y="667804"/>
                </a:lnTo>
                <a:lnTo>
                  <a:pt x="1454785" y="666978"/>
                </a:lnTo>
                <a:lnTo>
                  <a:pt x="1454023" y="666153"/>
                </a:lnTo>
                <a:close/>
              </a:path>
              <a:path w="1801494" h="3059429">
                <a:moveTo>
                  <a:pt x="1456436" y="647268"/>
                </a:moveTo>
                <a:lnTo>
                  <a:pt x="1453134" y="647268"/>
                </a:lnTo>
                <a:lnTo>
                  <a:pt x="1451483" y="652195"/>
                </a:lnTo>
                <a:lnTo>
                  <a:pt x="1448181" y="660412"/>
                </a:lnTo>
                <a:lnTo>
                  <a:pt x="1451483" y="662051"/>
                </a:lnTo>
                <a:lnTo>
                  <a:pt x="1454023" y="663689"/>
                </a:lnTo>
                <a:lnTo>
                  <a:pt x="1458087" y="666153"/>
                </a:lnTo>
                <a:lnTo>
                  <a:pt x="1458087" y="663689"/>
                </a:lnTo>
                <a:lnTo>
                  <a:pt x="1457325" y="662051"/>
                </a:lnTo>
                <a:lnTo>
                  <a:pt x="1457325" y="659587"/>
                </a:lnTo>
                <a:lnTo>
                  <a:pt x="1458087" y="658761"/>
                </a:lnTo>
                <a:lnTo>
                  <a:pt x="1458087" y="657948"/>
                </a:lnTo>
                <a:lnTo>
                  <a:pt x="1457325" y="657123"/>
                </a:lnTo>
                <a:lnTo>
                  <a:pt x="1457325" y="653008"/>
                </a:lnTo>
                <a:lnTo>
                  <a:pt x="1456436" y="650557"/>
                </a:lnTo>
                <a:lnTo>
                  <a:pt x="1456436" y="647268"/>
                </a:lnTo>
                <a:close/>
              </a:path>
              <a:path w="1801494" h="3059429">
                <a:moveTo>
                  <a:pt x="1537970" y="405777"/>
                </a:moveTo>
                <a:lnTo>
                  <a:pt x="1533779" y="405777"/>
                </a:lnTo>
                <a:lnTo>
                  <a:pt x="1533017" y="409054"/>
                </a:lnTo>
                <a:lnTo>
                  <a:pt x="1532128" y="413169"/>
                </a:lnTo>
                <a:lnTo>
                  <a:pt x="1532128" y="416458"/>
                </a:lnTo>
                <a:lnTo>
                  <a:pt x="1540383" y="416458"/>
                </a:lnTo>
                <a:lnTo>
                  <a:pt x="1539621" y="413169"/>
                </a:lnTo>
                <a:lnTo>
                  <a:pt x="1538732" y="409879"/>
                </a:lnTo>
                <a:lnTo>
                  <a:pt x="1537970" y="405777"/>
                </a:lnTo>
                <a:close/>
              </a:path>
              <a:path w="1801494" h="3059429">
                <a:moveTo>
                  <a:pt x="1519047" y="552805"/>
                </a:moveTo>
                <a:lnTo>
                  <a:pt x="1514856" y="552805"/>
                </a:lnTo>
                <a:lnTo>
                  <a:pt x="1512443" y="555269"/>
                </a:lnTo>
                <a:lnTo>
                  <a:pt x="1509141" y="556094"/>
                </a:lnTo>
                <a:lnTo>
                  <a:pt x="1509141" y="557733"/>
                </a:lnTo>
                <a:lnTo>
                  <a:pt x="1509903" y="558558"/>
                </a:lnTo>
                <a:lnTo>
                  <a:pt x="1512443" y="560197"/>
                </a:lnTo>
                <a:lnTo>
                  <a:pt x="1519047" y="561835"/>
                </a:lnTo>
                <a:lnTo>
                  <a:pt x="1519809" y="561022"/>
                </a:lnTo>
                <a:lnTo>
                  <a:pt x="1520698" y="560197"/>
                </a:lnTo>
                <a:lnTo>
                  <a:pt x="1521460" y="559371"/>
                </a:lnTo>
                <a:lnTo>
                  <a:pt x="1520698" y="556907"/>
                </a:lnTo>
                <a:lnTo>
                  <a:pt x="1519047" y="552805"/>
                </a:lnTo>
                <a:close/>
              </a:path>
              <a:path w="1801494" h="3059429">
                <a:moveTo>
                  <a:pt x="1692656" y="570877"/>
                </a:moveTo>
                <a:lnTo>
                  <a:pt x="1691005" y="579907"/>
                </a:lnTo>
                <a:lnTo>
                  <a:pt x="1690116" y="584009"/>
                </a:lnTo>
                <a:lnTo>
                  <a:pt x="1698371" y="579907"/>
                </a:lnTo>
                <a:lnTo>
                  <a:pt x="1692656" y="570877"/>
                </a:lnTo>
                <a:close/>
              </a:path>
              <a:path w="1801494" h="3059429">
                <a:moveTo>
                  <a:pt x="1709039" y="482981"/>
                </a:moveTo>
                <a:lnTo>
                  <a:pt x="1707388" y="487908"/>
                </a:lnTo>
                <a:lnTo>
                  <a:pt x="1706626" y="492023"/>
                </a:lnTo>
                <a:lnTo>
                  <a:pt x="1704213" y="499414"/>
                </a:lnTo>
                <a:lnTo>
                  <a:pt x="1710950" y="496152"/>
                </a:lnTo>
                <a:lnTo>
                  <a:pt x="1711531" y="491812"/>
                </a:lnTo>
                <a:lnTo>
                  <a:pt x="1709660" y="487165"/>
                </a:lnTo>
                <a:lnTo>
                  <a:pt x="1709039" y="482981"/>
                </a:lnTo>
                <a:close/>
              </a:path>
              <a:path w="1801494" h="3059429">
                <a:moveTo>
                  <a:pt x="1621028" y="359778"/>
                </a:moveTo>
                <a:lnTo>
                  <a:pt x="1612773" y="367995"/>
                </a:lnTo>
                <a:lnTo>
                  <a:pt x="1620266" y="371271"/>
                </a:lnTo>
                <a:lnTo>
                  <a:pt x="1621028" y="375386"/>
                </a:lnTo>
                <a:lnTo>
                  <a:pt x="1621917" y="375386"/>
                </a:lnTo>
                <a:lnTo>
                  <a:pt x="1623568" y="374561"/>
                </a:lnTo>
                <a:lnTo>
                  <a:pt x="1624330" y="374561"/>
                </a:lnTo>
                <a:lnTo>
                  <a:pt x="1623568" y="370459"/>
                </a:lnTo>
                <a:lnTo>
                  <a:pt x="1621917" y="365531"/>
                </a:lnTo>
                <a:lnTo>
                  <a:pt x="1621028" y="359778"/>
                </a:lnTo>
                <a:close/>
              </a:path>
              <a:path w="1801494" h="3059429">
                <a:moveTo>
                  <a:pt x="1612773" y="360603"/>
                </a:moveTo>
                <a:lnTo>
                  <a:pt x="1612011" y="361416"/>
                </a:lnTo>
                <a:lnTo>
                  <a:pt x="1610360" y="363054"/>
                </a:lnTo>
                <a:lnTo>
                  <a:pt x="1609471" y="363880"/>
                </a:lnTo>
                <a:lnTo>
                  <a:pt x="1610360" y="365531"/>
                </a:lnTo>
                <a:lnTo>
                  <a:pt x="1611122" y="366344"/>
                </a:lnTo>
                <a:lnTo>
                  <a:pt x="1612011" y="367169"/>
                </a:lnTo>
                <a:lnTo>
                  <a:pt x="1612773" y="365531"/>
                </a:lnTo>
                <a:lnTo>
                  <a:pt x="1614424" y="364705"/>
                </a:lnTo>
                <a:lnTo>
                  <a:pt x="1614424" y="363054"/>
                </a:lnTo>
                <a:lnTo>
                  <a:pt x="1613662" y="361416"/>
                </a:lnTo>
                <a:lnTo>
                  <a:pt x="1612773" y="360603"/>
                </a:lnTo>
                <a:close/>
              </a:path>
              <a:path w="1801494" h="3059429">
                <a:moveTo>
                  <a:pt x="1533017" y="441096"/>
                </a:moveTo>
                <a:lnTo>
                  <a:pt x="1531366" y="441096"/>
                </a:lnTo>
                <a:lnTo>
                  <a:pt x="1530477" y="441909"/>
                </a:lnTo>
                <a:lnTo>
                  <a:pt x="1528826" y="441909"/>
                </a:lnTo>
                <a:lnTo>
                  <a:pt x="1530477" y="444385"/>
                </a:lnTo>
                <a:lnTo>
                  <a:pt x="1531366" y="447662"/>
                </a:lnTo>
                <a:lnTo>
                  <a:pt x="1532128" y="451777"/>
                </a:lnTo>
                <a:lnTo>
                  <a:pt x="1533017" y="451777"/>
                </a:lnTo>
                <a:lnTo>
                  <a:pt x="1534668" y="450951"/>
                </a:lnTo>
                <a:lnTo>
                  <a:pt x="1535430" y="450951"/>
                </a:lnTo>
                <a:lnTo>
                  <a:pt x="1534668" y="447662"/>
                </a:lnTo>
                <a:lnTo>
                  <a:pt x="1533779" y="444385"/>
                </a:lnTo>
                <a:lnTo>
                  <a:pt x="1533017" y="441096"/>
                </a:lnTo>
                <a:close/>
              </a:path>
              <a:path w="1801494" h="3059429">
                <a:moveTo>
                  <a:pt x="1790573" y="443560"/>
                </a:moveTo>
                <a:lnTo>
                  <a:pt x="1790573" y="445198"/>
                </a:lnTo>
                <a:lnTo>
                  <a:pt x="1789684" y="446849"/>
                </a:lnTo>
                <a:lnTo>
                  <a:pt x="1789684" y="448487"/>
                </a:lnTo>
                <a:lnTo>
                  <a:pt x="1788922" y="449300"/>
                </a:lnTo>
                <a:lnTo>
                  <a:pt x="1792224" y="449300"/>
                </a:lnTo>
                <a:lnTo>
                  <a:pt x="1793875" y="450126"/>
                </a:lnTo>
                <a:lnTo>
                  <a:pt x="1792986" y="447662"/>
                </a:lnTo>
                <a:lnTo>
                  <a:pt x="1791335" y="446024"/>
                </a:lnTo>
                <a:lnTo>
                  <a:pt x="1790573" y="443560"/>
                </a:lnTo>
                <a:close/>
              </a:path>
              <a:path w="1801494" h="3059429">
                <a:moveTo>
                  <a:pt x="1516507" y="324459"/>
                </a:moveTo>
                <a:lnTo>
                  <a:pt x="1513205" y="332663"/>
                </a:lnTo>
                <a:lnTo>
                  <a:pt x="1512443" y="337604"/>
                </a:lnTo>
                <a:lnTo>
                  <a:pt x="1513205" y="338416"/>
                </a:lnTo>
                <a:lnTo>
                  <a:pt x="1514856" y="338416"/>
                </a:lnTo>
                <a:lnTo>
                  <a:pt x="1515745" y="339242"/>
                </a:lnTo>
                <a:lnTo>
                  <a:pt x="1522349" y="335953"/>
                </a:lnTo>
                <a:lnTo>
                  <a:pt x="1519047" y="330200"/>
                </a:lnTo>
                <a:lnTo>
                  <a:pt x="1516507" y="324459"/>
                </a:lnTo>
                <a:close/>
              </a:path>
              <a:path w="1801494" h="3059429">
                <a:moveTo>
                  <a:pt x="1501775" y="407416"/>
                </a:moveTo>
                <a:lnTo>
                  <a:pt x="1500124" y="410705"/>
                </a:lnTo>
                <a:lnTo>
                  <a:pt x="1498473" y="414807"/>
                </a:lnTo>
                <a:lnTo>
                  <a:pt x="1496822" y="418096"/>
                </a:lnTo>
                <a:lnTo>
                  <a:pt x="1508252" y="415632"/>
                </a:lnTo>
                <a:lnTo>
                  <a:pt x="1501775" y="407416"/>
                </a:lnTo>
                <a:close/>
              </a:path>
              <a:path w="1801494" h="3059429">
                <a:moveTo>
                  <a:pt x="1450721" y="676008"/>
                </a:moveTo>
                <a:lnTo>
                  <a:pt x="1450721" y="687514"/>
                </a:lnTo>
                <a:lnTo>
                  <a:pt x="1455674" y="685863"/>
                </a:lnTo>
                <a:lnTo>
                  <a:pt x="1461389" y="685863"/>
                </a:lnTo>
                <a:lnTo>
                  <a:pt x="1456436" y="679297"/>
                </a:lnTo>
                <a:lnTo>
                  <a:pt x="1455674" y="677659"/>
                </a:lnTo>
                <a:lnTo>
                  <a:pt x="1453134" y="677659"/>
                </a:lnTo>
                <a:lnTo>
                  <a:pt x="1450721" y="676008"/>
                </a:lnTo>
                <a:close/>
              </a:path>
              <a:path w="1801494" h="3059429">
                <a:moveTo>
                  <a:pt x="1667129" y="411518"/>
                </a:moveTo>
                <a:lnTo>
                  <a:pt x="1664716" y="412343"/>
                </a:lnTo>
                <a:lnTo>
                  <a:pt x="1662176" y="412343"/>
                </a:lnTo>
                <a:lnTo>
                  <a:pt x="1662176" y="422198"/>
                </a:lnTo>
                <a:lnTo>
                  <a:pt x="1665478" y="422198"/>
                </a:lnTo>
                <a:lnTo>
                  <a:pt x="1667891" y="421386"/>
                </a:lnTo>
                <a:lnTo>
                  <a:pt x="1667891" y="418096"/>
                </a:lnTo>
                <a:lnTo>
                  <a:pt x="1667129" y="414807"/>
                </a:lnTo>
                <a:lnTo>
                  <a:pt x="1667129" y="411518"/>
                </a:lnTo>
                <a:close/>
              </a:path>
              <a:path w="1801494" h="3059429">
                <a:moveTo>
                  <a:pt x="1616075" y="296532"/>
                </a:moveTo>
                <a:lnTo>
                  <a:pt x="1611122" y="303923"/>
                </a:lnTo>
                <a:lnTo>
                  <a:pt x="1614424" y="306387"/>
                </a:lnTo>
                <a:lnTo>
                  <a:pt x="1616075" y="303923"/>
                </a:lnTo>
                <a:lnTo>
                  <a:pt x="1618615" y="302272"/>
                </a:lnTo>
                <a:lnTo>
                  <a:pt x="1620266" y="299808"/>
                </a:lnTo>
                <a:lnTo>
                  <a:pt x="1618615" y="298996"/>
                </a:lnTo>
                <a:lnTo>
                  <a:pt x="1617726" y="297357"/>
                </a:lnTo>
                <a:lnTo>
                  <a:pt x="1616075" y="296532"/>
                </a:lnTo>
                <a:close/>
              </a:path>
              <a:path w="1801494" h="3059429">
                <a:moveTo>
                  <a:pt x="1727962" y="379488"/>
                </a:moveTo>
                <a:lnTo>
                  <a:pt x="1726311" y="379488"/>
                </a:lnTo>
                <a:lnTo>
                  <a:pt x="1726311" y="387705"/>
                </a:lnTo>
                <a:lnTo>
                  <a:pt x="1729613" y="388531"/>
                </a:lnTo>
                <a:lnTo>
                  <a:pt x="1730502" y="386054"/>
                </a:lnTo>
                <a:lnTo>
                  <a:pt x="1731264" y="382778"/>
                </a:lnTo>
                <a:lnTo>
                  <a:pt x="1732153" y="380314"/>
                </a:lnTo>
                <a:lnTo>
                  <a:pt x="1729613" y="380314"/>
                </a:lnTo>
                <a:lnTo>
                  <a:pt x="1727962" y="379488"/>
                </a:lnTo>
                <a:close/>
              </a:path>
              <a:path w="1801494" h="3059429">
                <a:moveTo>
                  <a:pt x="1504950" y="599617"/>
                </a:moveTo>
                <a:lnTo>
                  <a:pt x="1500886" y="599617"/>
                </a:lnTo>
                <a:lnTo>
                  <a:pt x="1500124" y="602094"/>
                </a:lnTo>
                <a:lnTo>
                  <a:pt x="1500124" y="607834"/>
                </a:lnTo>
                <a:lnTo>
                  <a:pt x="1504950" y="607834"/>
                </a:lnTo>
                <a:lnTo>
                  <a:pt x="1504950" y="599617"/>
                </a:lnTo>
                <a:close/>
              </a:path>
              <a:path w="1801494" h="3059429">
                <a:moveTo>
                  <a:pt x="1792986" y="472313"/>
                </a:moveTo>
                <a:lnTo>
                  <a:pt x="1789684" y="472313"/>
                </a:lnTo>
                <a:lnTo>
                  <a:pt x="1788922" y="475589"/>
                </a:lnTo>
                <a:lnTo>
                  <a:pt x="1788033" y="478878"/>
                </a:lnTo>
                <a:lnTo>
                  <a:pt x="1788033" y="482168"/>
                </a:lnTo>
                <a:lnTo>
                  <a:pt x="1790573" y="482168"/>
                </a:lnTo>
                <a:lnTo>
                  <a:pt x="1792224" y="482981"/>
                </a:lnTo>
                <a:lnTo>
                  <a:pt x="1792224" y="475589"/>
                </a:lnTo>
                <a:lnTo>
                  <a:pt x="1792986" y="472313"/>
                </a:lnTo>
                <a:close/>
              </a:path>
              <a:path w="1801494" h="3059429">
                <a:moveTo>
                  <a:pt x="1374140" y="697369"/>
                </a:moveTo>
                <a:lnTo>
                  <a:pt x="1373378" y="698195"/>
                </a:lnTo>
                <a:lnTo>
                  <a:pt x="1371727" y="699008"/>
                </a:lnTo>
                <a:lnTo>
                  <a:pt x="1370838" y="699008"/>
                </a:lnTo>
                <a:lnTo>
                  <a:pt x="1372489" y="701471"/>
                </a:lnTo>
                <a:lnTo>
                  <a:pt x="1373378" y="704761"/>
                </a:lnTo>
                <a:lnTo>
                  <a:pt x="1375029" y="707224"/>
                </a:lnTo>
                <a:lnTo>
                  <a:pt x="1375791" y="707224"/>
                </a:lnTo>
                <a:lnTo>
                  <a:pt x="1379093" y="705586"/>
                </a:lnTo>
                <a:lnTo>
                  <a:pt x="1375791" y="700659"/>
                </a:lnTo>
                <a:lnTo>
                  <a:pt x="1374140" y="697369"/>
                </a:lnTo>
                <a:close/>
              </a:path>
              <a:path w="1801494" h="3059429">
                <a:moveTo>
                  <a:pt x="1438402" y="699833"/>
                </a:moveTo>
                <a:lnTo>
                  <a:pt x="1438402" y="701471"/>
                </a:lnTo>
                <a:lnTo>
                  <a:pt x="1437513" y="702297"/>
                </a:lnTo>
                <a:lnTo>
                  <a:pt x="1435862" y="702297"/>
                </a:lnTo>
                <a:lnTo>
                  <a:pt x="1436751" y="704761"/>
                </a:lnTo>
                <a:lnTo>
                  <a:pt x="1438402" y="707224"/>
                </a:lnTo>
                <a:lnTo>
                  <a:pt x="1439164" y="708863"/>
                </a:lnTo>
                <a:lnTo>
                  <a:pt x="1440815" y="708050"/>
                </a:lnTo>
                <a:lnTo>
                  <a:pt x="1441704" y="707224"/>
                </a:lnTo>
                <a:lnTo>
                  <a:pt x="1443355" y="706412"/>
                </a:lnTo>
                <a:lnTo>
                  <a:pt x="1441704" y="703935"/>
                </a:lnTo>
                <a:lnTo>
                  <a:pt x="1440053" y="702297"/>
                </a:lnTo>
                <a:lnTo>
                  <a:pt x="1438402" y="699833"/>
                </a:lnTo>
                <a:close/>
              </a:path>
              <a:path w="1801494" h="3059429">
                <a:moveTo>
                  <a:pt x="1441704" y="635762"/>
                </a:moveTo>
                <a:lnTo>
                  <a:pt x="1433449" y="635762"/>
                </a:lnTo>
                <a:lnTo>
                  <a:pt x="1433449" y="639876"/>
                </a:lnTo>
                <a:lnTo>
                  <a:pt x="1435862" y="639876"/>
                </a:lnTo>
                <a:lnTo>
                  <a:pt x="1439164" y="639051"/>
                </a:lnTo>
                <a:lnTo>
                  <a:pt x="1441704" y="639051"/>
                </a:lnTo>
                <a:lnTo>
                  <a:pt x="1441704" y="635762"/>
                </a:lnTo>
                <a:close/>
              </a:path>
              <a:path w="1801494" h="3059429">
                <a:moveTo>
                  <a:pt x="1310767" y="829614"/>
                </a:moveTo>
                <a:lnTo>
                  <a:pt x="1307465" y="829614"/>
                </a:lnTo>
                <a:lnTo>
                  <a:pt x="1308354" y="833716"/>
                </a:lnTo>
                <a:lnTo>
                  <a:pt x="1308354" y="841121"/>
                </a:lnTo>
                <a:lnTo>
                  <a:pt x="1310767" y="841121"/>
                </a:lnTo>
                <a:lnTo>
                  <a:pt x="1310767" y="829614"/>
                </a:lnTo>
                <a:close/>
              </a:path>
              <a:path w="1801494" h="3059429">
                <a:moveTo>
                  <a:pt x="1630934" y="378663"/>
                </a:moveTo>
                <a:lnTo>
                  <a:pt x="1630045" y="379488"/>
                </a:lnTo>
                <a:lnTo>
                  <a:pt x="1629283" y="379488"/>
                </a:lnTo>
                <a:lnTo>
                  <a:pt x="1628394" y="380314"/>
                </a:lnTo>
                <a:lnTo>
                  <a:pt x="1629283" y="383603"/>
                </a:lnTo>
                <a:lnTo>
                  <a:pt x="1630045" y="386054"/>
                </a:lnTo>
                <a:lnTo>
                  <a:pt x="1630934" y="389343"/>
                </a:lnTo>
                <a:lnTo>
                  <a:pt x="1632585" y="388531"/>
                </a:lnTo>
                <a:lnTo>
                  <a:pt x="1634236" y="388531"/>
                </a:lnTo>
                <a:lnTo>
                  <a:pt x="1634998" y="387705"/>
                </a:lnTo>
                <a:lnTo>
                  <a:pt x="1633347" y="384416"/>
                </a:lnTo>
                <a:lnTo>
                  <a:pt x="1632585" y="381952"/>
                </a:lnTo>
                <a:lnTo>
                  <a:pt x="1630934" y="378663"/>
                </a:lnTo>
                <a:close/>
              </a:path>
              <a:path w="1801494" h="3059429">
                <a:moveTo>
                  <a:pt x="1472946" y="378663"/>
                </a:moveTo>
                <a:lnTo>
                  <a:pt x="1471295" y="379488"/>
                </a:lnTo>
                <a:lnTo>
                  <a:pt x="1470406" y="379488"/>
                </a:lnTo>
                <a:lnTo>
                  <a:pt x="1468755" y="380314"/>
                </a:lnTo>
                <a:lnTo>
                  <a:pt x="1472057" y="386880"/>
                </a:lnTo>
                <a:lnTo>
                  <a:pt x="1472946" y="390169"/>
                </a:lnTo>
                <a:lnTo>
                  <a:pt x="1473708" y="389343"/>
                </a:lnTo>
                <a:lnTo>
                  <a:pt x="1474597" y="389343"/>
                </a:lnTo>
                <a:lnTo>
                  <a:pt x="1476248" y="388531"/>
                </a:lnTo>
                <a:lnTo>
                  <a:pt x="1475359" y="385241"/>
                </a:lnTo>
                <a:lnTo>
                  <a:pt x="1473708" y="381952"/>
                </a:lnTo>
                <a:lnTo>
                  <a:pt x="1472946" y="378663"/>
                </a:lnTo>
                <a:close/>
              </a:path>
              <a:path w="1801494" h="3059429">
                <a:moveTo>
                  <a:pt x="1569212" y="347459"/>
                </a:moveTo>
                <a:lnTo>
                  <a:pt x="1565910" y="347459"/>
                </a:lnTo>
                <a:lnTo>
                  <a:pt x="1564259" y="349097"/>
                </a:lnTo>
                <a:lnTo>
                  <a:pt x="1563497" y="350748"/>
                </a:lnTo>
                <a:lnTo>
                  <a:pt x="1565910" y="354025"/>
                </a:lnTo>
                <a:lnTo>
                  <a:pt x="1572514" y="350748"/>
                </a:lnTo>
                <a:lnTo>
                  <a:pt x="1569974" y="349097"/>
                </a:lnTo>
                <a:lnTo>
                  <a:pt x="1569212" y="347459"/>
                </a:lnTo>
                <a:close/>
              </a:path>
              <a:path w="1801494" h="3059429">
                <a:moveTo>
                  <a:pt x="1662176" y="473125"/>
                </a:moveTo>
                <a:lnTo>
                  <a:pt x="1661414" y="473951"/>
                </a:lnTo>
                <a:lnTo>
                  <a:pt x="1660525" y="474776"/>
                </a:lnTo>
                <a:lnTo>
                  <a:pt x="1659763" y="475589"/>
                </a:lnTo>
                <a:lnTo>
                  <a:pt x="1662176" y="478066"/>
                </a:lnTo>
                <a:lnTo>
                  <a:pt x="1664716" y="480517"/>
                </a:lnTo>
                <a:lnTo>
                  <a:pt x="1667129" y="482981"/>
                </a:lnTo>
                <a:lnTo>
                  <a:pt x="1667891" y="482168"/>
                </a:lnTo>
                <a:lnTo>
                  <a:pt x="1669542" y="480517"/>
                </a:lnTo>
                <a:lnTo>
                  <a:pt x="1670431" y="479704"/>
                </a:lnTo>
                <a:lnTo>
                  <a:pt x="1667891" y="477240"/>
                </a:lnTo>
                <a:lnTo>
                  <a:pt x="1665478" y="474776"/>
                </a:lnTo>
                <a:lnTo>
                  <a:pt x="1662176" y="473125"/>
                </a:lnTo>
                <a:close/>
              </a:path>
              <a:path w="1801494" h="3059429">
                <a:moveTo>
                  <a:pt x="1627632" y="567588"/>
                </a:moveTo>
                <a:lnTo>
                  <a:pt x="1623568" y="567588"/>
                </a:lnTo>
                <a:lnTo>
                  <a:pt x="1623568" y="570877"/>
                </a:lnTo>
                <a:lnTo>
                  <a:pt x="1624330" y="573341"/>
                </a:lnTo>
                <a:lnTo>
                  <a:pt x="1624330" y="576618"/>
                </a:lnTo>
                <a:lnTo>
                  <a:pt x="1625981" y="577443"/>
                </a:lnTo>
                <a:lnTo>
                  <a:pt x="1626743" y="577443"/>
                </a:lnTo>
                <a:lnTo>
                  <a:pt x="1627632" y="576618"/>
                </a:lnTo>
                <a:lnTo>
                  <a:pt x="1627632" y="567588"/>
                </a:lnTo>
                <a:close/>
              </a:path>
              <a:path w="1801494" h="3059429">
                <a:moveTo>
                  <a:pt x="1548638" y="361416"/>
                </a:moveTo>
                <a:lnTo>
                  <a:pt x="1545336" y="361416"/>
                </a:lnTo>
                <a:lnTo>
                  <a:pt x="1544574" y="362242"/>
                </a:lnTo>
                <a:lnTo>
                  <a:pt x="1542923" y="363054"/>
                </a:lnTo>
                <a:lnTo>
                  <a:pt x="1543685" y="364705"/>
                </a:lnTo>
                <a:lnTo>
                  <a:pt x="1544574" y="367169"/>
                </a:lnTo>
                <a:lnTo>
                  <a:pt x="1546098" y="367995"/>
                </a:lnTo>
                <a:lnTo>
                  <a:pt x="1547749" y="368808"/>
                </a:lnTo>
                <a:lnTo>
                  <a:pt x="1549400" y="367169"/>
                </a:lnTo>
                <a:lnTo>
                  <a:pt x="1552702" y="365531"/>
                </a:lnTo>
                <a:lnTo>
                  <a:pt x="1549400" y="363054"/>
                </a:lnTo>
                <a:lnTo>
                  <a:pt x="1548638" y="361416"/>
                </a:lnTo>
                <a:close/>
              </a:path>
              <a:path w="1801494" h="3059429">
                <a:moveTo>
                  <a:pt x="1626743" y="534733"/>
                </a:moveTo>
                <a:lnTo>
                  <a:pt x="1623568" y="534733"/>
                </a:lnTo>
                <a:lnTo>
                  <a:pt x="1623568" y="541312"/>
                </a:lnTo>
                <a:lnTo>
                  <a:pt x="1625981" y="541312"/>
                </a:lnTo>
                <a:lnTo>
                  <a:pt x="1626743" y="542124"/>
                </a:lnTo>
                <a:lnTo>
                  <a:pt x="1626743" y="534733"/>
                </a:lnTo>
                <a:close/>
              </a:path>
              <a:path w="1801494" h="3059429">
                <a:moveTo>
                  <a:pt x="1454023" y="592226"/>
                </a:moveTo>
                <a:lnTo>
                  <a:pt x="1452372" y="592226"/>
                </a:lnTo>
                <a:lnTo>
                  <a:pt x="1451483" y="593051"/>
                </a:lnTo>
                <a:lnTo>
                  <a:pt x="1449832" y="593051"/>
                </a:lnTo>
                <a:lnTo>
                  <a:pt x="1449070" y="594690"/>
                </a:lnTo>
                <a:lnTo>
                  <a:pt x="1447419" y="595515"/>
                </a:lnTo>
                <a:lnTo>
                  <a:pt x="1446530" y="597166"/>
                </a:lnTo>
                <a:lnTo>
                  <a:pt x="1448181" y="597166"/>
                </a:lnTo>
                <a:lnTo>
                  <a:pt x="1449832" y="597979"/>
                </a:lnTo>
                <a:lnTo>
                  <a:pt x="1451483" y="597979"/>
                </a:lnTo>
                <a:lnTo>
                  <a:pt x="1456436" y="595515"/>
                </a:lnTo>
                <a:lnTo>
                  <a:pt x="1455674" y="594690"/>
                </a:lnTo>
                <a:lnTo>
                  <a:pt x="1454785" y="593051"/>
                </a:lnTo>
                <a:lnTo>
                  <a:pt x="1454023" y="592226"/>
                </a:lnTo>
                <a:close/>
              </a:path>
              <a:path w="1801494" h="3059429">
                <a:moveTo>
                  <a:pt x="1494282" y="270243"/>
                </a:moveTo>
                <a:lnTo>
                  <a:pt x="1492631" y="270243"/>
                </a:lnTo>
                <a:lnTo>
                  <a:pt x="1491869" y="271068"/>
                </a:lnTo>
                <a:lnTo>
                  <a:pt x="1490980" y="271894"/>
                </a:lnTo>
                <a:lnTo>
                  <a:pt x="1490980" y="275996"/>
                </a:lnTo>
                <a:lnTo>
                  <a:pt x="1490218" y="278460"/>
                </a:lnTo>
                <a:lnTo>
                  <a:pt x="1495171" y="278460"/>
                </a:lnTo>
                <a:lnTo>
                  <a:pt x="1495171" y="273532"/>
                </a:lnTo>
                <a:lnTo>
                  <a:pt x="1494282" y="270243"/>
                </a:lnTo>
                <a:close/>
              </a:path>
              <a:path w="1801494" h="3059429">
                <a:moveTo>
                  <a:pt x="1495933" y="287489"/>
                </a:moveTo>
                <a:lnTo>
                  <a:pt x="1493520" y="287489"/>
                </a:lnTo>
                <a:lnTo>
                  <a:pt x="1493520" y="288315"/>
                </a:lnTo>
                <a:lnTo>
                  <a:pt x="1492631" y="290779"/>
                </a:lnTo>
                <a:lnTo>
                  <a:pt x="1497584" y="293243"/>
                </a:lnTo>
                <a:lnTo>
                  <a:pt x="1497584" y="291604"/>
                </a:lnTo>
                <a:lnTo>
                  <a:pt x="1496822" y="289140"/>
                </a:lnTo>
                <a:lnTo>
                  <a:pt x="1495933" y="287489"/>
                </a:lnTo>
                <a:close/>
              </a:path>
              <a:path w="1801494" h="3059429">
                <a:moveTo>
                  <a:pt x="1231011" y="1068641"/>
                </a:moveTo>
                <a:lnTo>
                  <a:pt x="1230122" y="1069467"/>
                </a:lnTo>
                <a:lnTo>
                  <a:pt x="1228471" y="1070279"/>
                </a:lnTo>
                <a:lnTo>
                  <a:pt x="1228471" y="1072743"/>
                </a:lnTo>
                <a:lnTo>
                  <a:pt x="1230122" y="1073569"/>
                </a:lnTo>
                <a:lnTo>
                  <a:pt x="1231011" y="1076032"/>
                </a:lnTo>
                <a:lnTo>
                  <a:pt x="1231773" y="1074394"/>
                </a:lnTo>
                <a:lnTo>
                  <a:pt x="1233424" y="1073569"/>
                </a:lnTo>
                <a:lnTo>
                  <a:pt x="1233424" y="1072743"/>
                </a:lnTo>
                <a:lnTo>
                  <a:pt x="1232662" y="1071105"/>
                </a:lnTo>
                <a:lnTo>
                  <a:pt x="1231773" y="1070279"/>
                </a:lnTo>
                <a:lnTo>
                  <a:pt x="1231011" y="1068641"/>
                </a:lnTo>
                <a:close/>
              </a:path>
              <a:path w="1801494" h="3059429">
                <a:moveTo>
                  <a:pt x="1723136" y="441096"/>
                </a:moveTo>
                <a:lnTo>
                  <a:pt x="1722247" y="443560"/>
                </a:lnTo>
                <a:lnTo>
                  <a:pt x="1721485" y="446024"/>
                </a:lnTo>
                <a:lnTo>
                  <a:pt x="1720596" y="449300"/>
                </a:lnTo>
                <a:lnTo>
                  <a:pt x="1721485" y="449300"/>
                </a:lnTo>
                <a:lnTo>
                  <a:pt x="1722247" y="450126"/>
                </a:lnTo>
                <a:lnTo>
                  <a:pt x="1723136" y="450126"/>
                </a:lnTo>
                <a:lnTo>
                  <a:pt x="1724660" y="447662"/>
                </a:lnTo>
                <a:lnTo>
                  <a:pt x="1725549" y="445198"/>
                </a:lnTo>
                <a:lnTo>
                  <a:pt x="1727200" y="442734"/>
                </a:lnTo>
                <a:lnTo>
                  <a:pt x="1725549" y="441909"/>
                </a:lnTo>
                <a:lnTo>
                  <a:pt x="1724660" y="441909"/>
                </a:lnTo>
                <a:lnTo>
                  <a:pt x="1723136" y="441096"/>
                </a:lnTo>
                <a:close/>
              </a:path>
              <a:path w="1801494" h="3059429">
                <a:moveTo>
                  <a:pt x="1497584" y="326097"/>
                </a:moveTo>
                <a:lnTo>
                  <a:pt x="1495171" y="326097"/>
                </a:lnTo>
                <a:lnTo>
                  <a:pt x="1493520" y="328561"/>
                </a:lnTo>
                <a:lnTo>
                  <a:pt x="1493520" y="331025"/>
                </a:lnTo>
                <a:lnTo>
                  <a:pt x="1495171" y="332663"/>
                </a:lnTo>
                <a:lnTo>
                  <a:pt x="1496822" y="335953"/>
                </a:lnTo>
                <a:lnTo>
                  <a:pt x="1499235" y="331851"/>
                </a:lnTo>
                <a:lnTo>
                  <a:pt x="1500886" y="329387"/>
                </a:lnTo>
                <a:lnTo>
                  <a:pt x="1500124" y="328561"/>
                </a:lnTo>
                <a:lnTo>
                  <a:pt x="1499235" y="326923"/>
                </a:lnTo>
                <a:lnTo>
                  <a:pt x="1497584" y="326097"/>
                </a:lnTo>
                <a:close/>
              </a:path>
              <a:path w="1801494" h="3059429">
                <a:moveTo>
                  <a:pt x="1517396" y="271068"/>
                </a:moveTo>
                <a:lnTo>
                  <a:pt x="1515745" y="271068"/>
                </a:lnTo>
                <a:lnTo>
                  <a:pt x="1514094" y="271894"/>
                </a:lnTo>
                <a:lnTo>
                  <a:pt x="1515745" y="272707"/>
                </a:lnTo>
                <a:lnTo>
                  <a:pt x="1516507" y="273532"/>
                </a:lnTo>
                <a:lnTo>
                  <a:pt x="1518158" y="274358"/>
                </a:lnTo>
                <a:lnTo>
                  <a:pt x="1519809" y="272707"/>
                </a:lnTo>
                <a:lnTo>
                  <a:pt x="1519047" y="271894"/>
                </a:lnTo>
                <a:lnTo>
                  <a:pt x="1517396" y="271068"/>
                </a:lnTo>
                <a:close/>
              </a:path>
              <a:path w="1801494" h="3059429">
                <a:moveTo>
                  <a:pt x="1728851" y="408241"/>
                </a:moveTo>
                <a:lnTo>
                  <a:pt x="1727962" y="409879"/>
                </a:lnTo>
                <a:lnTo>
                  <a:pt x="1727200" y="410705"/>
                </a:lnTo>
                <a:lnTo>
                  <a:pt x="1726311" y="412343"/>
                </a:lnTo>
                <a:lnTo>
                  <a:pt x="1726311" y="413169"/>
                </a:lnTo>
                <a:lnTo>
                  <a:pt x="1727200" y="413994"/>
                </a:lnTo>
                <a:lnTo>
                  <a:pt x="1728851" y="415632"/>
                </a:lnTo>
                <a:lnTo>
                  <a:pt x="1729613" y="413994"/>
                </a:lnTo>
                <a:lnTo>
                  <a:pt x="1730502" y="412343"/>
                </a:lnTo>
                <a:lnTo>
                  <a:pt x="1731264" y="410705"/>
                </a:lnTo>
                <a:lnTo>
                  <a:pt x="1731264" y="409879"/>
                </a:lnTo>
                <a:lnTo>
                  <a:pt x="1729613" y="409054"/>
                </a:lnTo>
                <a:lnTo>
                  <a:pt x="1728851" y="408241"/>
                </a:lnTo>
                <a:close/>
              </a:path>
              <a:path w="1801494" h="3059429">
                <a:moveTo>
                  <a:pt x="1615313" y="331025"/>
                </a:moveTo>
                <a:lnTo>
                  <a:pt x="1615313" y="332663"/>
                </a:lnTo>
                <a:lnTo>
                  <a:pt x="1614424" y="333489"/>
                </a:lnTo>
                <a:lnTo>
                  <a:pt x="1616075" y="334314"/>
                </a:lnTo>
                <a:lnTo>
                  <a:pt x="1618615" y="334314"/>
                </a:lnTo>
                <a:lnTo>
                  <a:pt x="1620266" y="335140"/>
                </a:lnTo>
                <a:lnTo>
                  <a:pt x="1620266" y="333489"/>
                </a:lnTo>
                <a:lnTo>
                  <a:pt x="1621028" y="332663"/>
                </a:lnTo>
                <a:lnTo>
                  <a:pt x="1619377" y="331851"/>
                </a:lnTo>
                <a:lnTo>
                  <a:pt x="1616964" y="331851"/>
                </a:lnTo>
                <a:lnTo>
                  <a:pt x="1615313" y="331025"/>
                </a:lnTo>
                <a:close/>
              </a:path>
              <a:path w="1801494" h="3059429">
                <a:moveTo>
                  <a:pt x="1497584" y="347459"/>
                </a:moveTo>
                <a:lnTo>
                  <a:pt x="1496822" y="347459"/>
                </a:lnTo>
                <a:lnTo>
                  <a:pt x="1496822" y="349097"/>
                </a:lnTo>
                <a:lnTo>
                  <a:pt x="1495933" y="350748"/>
                </a:lnTo>
                <a:lnTo>
                  <a:pt x="1495933" y="352386"/>
                </a:lnTo>
                <a:lnTo>
                  <a:pt x="1496822" y="352386"/>
                </a:lnTo>
                <a:lnTo>
                  <a:pt x="1497584" y="353212"/>
                </a:lnTo>
                <a:lnTo>
                  <a:pt x="1499235" y="352386"/>
                </a:lnTo>
                <a:lnTo>
                  <a:pt x="1499235" y="349923"/>
                </a:lnTo>
                <a:lnTo>
                  <a:pt x="1500124" y="348272"/>
                </a:lnTo>
                <a:lnTo>
                  <a:pt x="1499235" y="348272"/>
                </a:lnTo>
                <a:lnTo>
                  <a:pt x="1497584" y="347459"/>
                </a:lnTo>
                <a:close/>
              </a:path>
              <a:path w="1801494" h="3059429">
                <a:moveTo>
                  <a:pt x="1628394" y="346633"/>
                </a:moveTo>
                <a:lnTo>
                  <a:pt x="1625981" y="346633"/>
                </a:lnTo>
                <a:lnTo>
                  <a:pt x="1625219" y="348272"/>
                </a:lnTo>
                <a:lnTo>
                  <a:pt x="1623568" y="349923"/>
                </a:lnTo>
                <a:lnTo>
                  <a:pt x="1625981" y="350748"/>
                </a:lnTo>
                <a:lnTo>
                  <a:pt x="1627632" y="352386"/>
                </a:lnTo>
                <a:lnTo>
                  <a:pt x="1627632" y="351561"/>
                </a:lnTo>
                <a:lnTo>
                  <a:pt x="1629283" y="350748"/>
                </a:lnTo>
                <a:lnTo>
                  <a:pt x="1630045" y="349097"/>
                </a:lnTo>
                <a:lnTo>
                  <a:pt x="1630934" y="348272"/>
                </a:lnTo>
                <a:lnTo>
                  <a:pt x="1630045" y="347459"/>
                </a:lnTo>
                <a:lnTo>
                  <a:pt x="1628394" y="346633"/>
                </a:lnTo>
                <a:close/>
              </a:path>
              <a:path w="1801494" h="3059429">
                <a:moveTo>
                  <a:pt x="1634998" y="579094"/>
                </a:moveTo>
                <a:lnTo>
                  <a:pt x="1634236" y="579907"/>
                </a:lnTo>
                <a:lnTo>
                  <a:pt x="1633347" y="580732"/>
                </a:lnTo>
                <a:lnTo>
                  <a:pt x="1633347" y="581558"/>
                </a:lnTo>
                <a:lnTo>
                  <a:pt x="1632585" y="583196"/>
                </a:lnTo>
                <a:lnTo>
                  <a:pt x="1633347" y="584835"/>
                </a:lnTo>
                <a:lnTo>
                  <a:pt x="1635887" y="584835"/>
                </a:lnTo>
                <a:lnTo>
                  <a:pt x="1637538" y="584009"/>
                </a:lnTo>
                <a:lnTo>
                  <a:pt x="1641602" y="582371"/>
                </a:lnTo>
                <a:lnTo>
                  <a:pt x="1634998" y="579094"/>
                </a:lnTo>
                <a:close/>
              </a:path>
              <a:path w="1801494" h="3059429">
                <a:moveTo>
                  <a:pt x="1583182" y="554443"/>
                </a:moveTo>
                <a:lnTo>
                  <a:pt x="1581531" y="556094"/>
                </a:lnTo>
                <a:lnTo>
                  <a:pt x="1579880" y="558558"/>
                </a:lnTo>
                <a:lnTo>
                  <a:pt x="1579118" y="560197"/>
                </a:lnTo>
                <a:lnTo>
                  <a:pt x="1579880" y="561022"/>
                </a:lnTo>
                <a:lnTo>
                  <a:pt x="1580769" y="561022"/>
                </a:lnTo>
                <a:lnTo>
                  <a:pt x="1581531" y="561835"/>
                </a:lnTo>
                <a:lnTo>
                  <a:pt x="1583182" y="560197"/>
                </a:lnTo>
                <a:lnTo>
                  <a:pt x="1584071" y="557733"/>
                </a:lnTo>
                <a:lnTo>
                  <a:pt x="1585595" y="556094"/>
                </a:lnTo>
                <a:lnTo>
                  <a:pt x="1584833" y="556094"/>
                </a:lnTo>
                <a:lnTo>
                  <a:pt x="1584071" y="555269"/>
                </a:lnTo>
                <a:lnTo>
                  <a:pt x="1583182" y="554443"/>
                </a:lnTo>
                <a:close/>
              </a:path>
              <a:path w="1801494" h="3059429">
                <a:moveTo>
                  <a:pt x="1504950" y="570877"/>
                </a:moveTo>
                <a:lnTo>
                  <a:pt x="1503426" y="570877"/>
                </a:lnTo>
                <a:lnTo>
                  <a:pt x="1502537" y="571703"/>
                </a:lnTo>
                <a:lnTo>
                  <a:pt x="1500886" y="572516"/>
                </a:lnTo>
                <a:lnTo>
                  <a:pt x="1501775" y="573341"/>
                </a:lnTo>
                <a:lnTo>
                  <a:pt x="1502537" y="574979"/>
                </a:lnTo>
                <a:lnTo>
                  <a:pt x="1504188" y="576618"/>
                </a:lnTo>
                <a:lnTo>
                  <a:pt x="1504950" y="574979"/>
                </a:lnTo>
                <a:lnTo>
                  <a:pt x="1506601" y="574167"/>
                </a:lnTo>
                <a:lnTo>
                  <a:pt x="1506601" y="572516"/>
                </a:lnTo>
                <a:lnTo>
                  <a:pt x="1504950" y="570877"/>
                </a:lnTo>
                <a:close/>
              </a:path>
              <a:path w="1801494" h="3059429">
                <a:moveTo>
                  <a:pt x="1313307" y="919149"/>
                </a:moveTo>
                <a:lnTo>
                  <a:pt x="1311656" y="919149"/>
                </a:lnTo>
                <a:lnTo>
                  <a:pt x="1310767" y="920788"/>
                </a:lnTo>
                <a:lnTo>
                  <a:pt x="1310005" y="921613"/>
                </a:lnTo>
                <a:lnTo>
                  <a:pt x="1310767" y="922426"/>
                </a:lnTo>
                <a:lnTo>
                  <a:pt x="1312418" y="924077"/>
                </a:lnTo>
                <a:lnTo>
                  <a:pt x="1313307" y="924890"/>
                </a:lnTo>
                <a:lnTo>
                  <a:pt x="1314069" y="924077"/>
                </a:lnTo>
                <a:lnTo>
                  <a:pt x="1314069" y="923251"/>
                </a:lnTo>
                <a:lnTo>
                  <a:pt x="1314958" y="921613"/>
                </a:lnTo>
                <a:lnTo>
                  <a:pt x="1314069" y="920788"/>
                </a:lnTo>
                <a:lnTo>
                  <a:pt x="1313307" y="919149"/>
                </a:lnTo>
                <a:close/>
              </a:path>
              <a:path w="1801494" h="3059429">
                <a:moveTo>
                  <a:pt x="1522349" y="615226"/>
                </a:moveTo>
                <a:lnTo>
                  <a:pt x="1521460" y="615226"/>
                </a:lnTo>
                <a:lnTo>
                  <a:pt x="1518158" y="616877"/>
                </a:lnTo>
                <a:lnTo>
                  <a:pt x="1519047" y="617689"/>
                </a:lnTo>
                <a:lnTo>
                  <a:pt x="1519809" y="618515"/>
                </a:lnTo>
                <a:lnTo>
                  <a:pt x="1520698" y="618515"/>
                </a:lnTo>
                <a:lnTo>
                  <a:pt x="1521460" y="616877"/>
                </a:lnTo>
                <a:lnTo>
                  <a:pt x="1522349" y="616051"/>
                </a:lnTo>
                <a:lnTo>
                  <a:pt x="1522349" y="615226"/>
                </a:lnTo>
                <a:close/>
              </a:path>
              <a:path w="1801494" h="3059429">
                <a:moveTo>
                  <a:pt x="1471295" y="666153"/>
                </a:moveTo>
                <a:lnTo>
                  <a:pt x="1470406" y="666978"/>
                </a:lnTo>
                <a:lnTo>
                  <a:pt x="1469644" y="666978"/>
                </a:lnTo>
                <a:lnTo>
                  <a:pt x="1468755" y="667804"/>
                </a:lnTo>
                <a:lnTo>
                  <a:pt x="1467993" y="667804"/>
                </a:lnTo>
                <a:lnTo>
                  <a:pt x="1468755" y="669442"/>
                </a:lnTo>
                <a:lnTo>
                  <a:pt x="1469644" y="669442"/>
                </a:lnTo>
                <a:lnTo>
                  <a:pt x="1470406" y="668616"/>
                </a:lnTo>
                <a:lnTo>
                  <a:pt x="1472057" y="668616"/>
                </a:lnTo>
                <a:lnTo>
                  <a:pt x="1471295" y="667804"/>
                </a:lnTo>
                <a:lnTo>
                  <a:pt x="1471295" y="666153"/>
                </a:lnTo>
                <a:close/>
              </a:path>
              <a:path w="1801494" h="3059429">
                <a:moveTo>
                  <a:pt x="1502537" y="507631"/>
                </a:moveTo>
                <a:lnTo>
                  <a:pt x="1500886" y="507631"/>
                </a:lnTo>
                <a:lnTo>
                  <a:pt x="1499235" y="508444"/>
                </a:lnTo>
                <a:lnTo>
                  <a:pt x="1499235" y="510095"/>
                </a:lnTo>
                <a:lnTo>
                  <a:pt x="1500124" y="510908"/>
                </a:lnTo>
                <a:lnTo>
                  <a:pt x="1500886" y="512559"/>
                </a:lnTo>
                <a:lnTo>
                  <a:pt x="1501775" y="510908"/>
                </a:lnTo>
                <a:lnTo>
                  <a:pt x="1502537" y="510095"/>
                </a:lnTo>
                <a:lnTo>
                  <a:pt x="1502537" y="509270"/>
                </a:lnTo>
                <a:lnTo>
                  <a:pt x="1503426" y="508444"/>
                </a:lnTo>
                <a:lnTo>
                  <a:pt x="1502537" y="507631"/>
                </a:lnTo>
                <a:close/>
              </a:path>
              <a:path w="1801494" h="3059429">
                <a:moveTo>
                  <a:pt x="1795526" y="507631"/>
                </a:moveTo>
                <a:lnTo>
                  <a:pt x="1794637" y="507631"/>
                </a:lnTo>
                <a:lnTo>
                  <a:pt x="1794637" y="508444"/>
                </a:lnTo>
                <a:lnTo>
                  <a:pt x="1793875" y="510095"/>
                </a:lnTo>
                <a:lnTo>
                  <a:pt x="1793875" y="510908"/>
                </a:lnTo>
                <a:lnTo>
                  <a:pt x="1795526" y="511733"/>
                </a:lnTo>
                <a:lnTo>
                  <a:pt x="1796288" y="511733"/>
                </a:lnTo>
                <a:lnTo>
                  <a:pt x="1796288" y="510908"/>
                </a:lnTo>
                <a:lnTo>
                  <a:pt x="1797177" y="509270"/>
                </a:lnTo>
                <a:lnTo>
                  <a:pt x="1797177" y="508444"/>
                </a:lnTo>
                <a:lnTo>
                  <a:pt x="1795526" y="507631"/>
                </a:lnTo>
                <a:close/>
              </a:path>
              <a:path w="1801494" h="3059429">
                <a:moveTo>
                  <a:pt x="1627632" y="355663"/>
                </a:moveTo>
                <a:lnTo>
                  <a:pt x="1625981" y="355663"/>
                </a:lnTo>
                <a:lnTo>
                  <a:pt x="1625219" y="356489"/>
                </a:lnTo>
                <a:lnTo>
                  <a:pt x="1625219" y="358140"/>
                </a:lnTo>
                <a:lnTo>
                  <a:pt x="1625981" y="359778"/>
                </a:lnTo>
                <a:lnTo>
                  <a:pt x="1627632" y="359778"/>
                </a:lnTo>
                <a:lnTo>
                  <a:pt x="1628394" y="358952"/>
                </a:lnTo>
                <a:lnTo>
                  <a:pt x="1630045" y="358140"/>
                </a:lnTo>
                <a:lnTo>
                  <a:pt x="1628394" y="356489"/>
                </a:lnTo>
                <a:lnTo>
                  <a:pt x="1627632" y="355663"/>
                </a:lnTo>
                <a:close/>
              </a:path>
              <a:path w="1801494" h="3059429">
                <a:moveTo>
                  <a:pt x="1518158" y="361416"/>
                </a:moveTo>
                <a:lnTo>
                  <a:pt x="1517396" y="363054"/>
                </a:lnTo>
                <a:lnTo>
                  <a:pt x="1515745" y="363880"/>
                </a:lnTo>
                <a:lnTo>
                  <a:pt x="1516507" y="364705"/>
                </a:lnTo>
                <a:lnTo>
                  <a:pt x="1516507" y="365531"/>
                </a:lnTo>
                <a:lnTo>
                  <a:pt x="1518158" y="366344"/>
                </a:lnTo>
                <a:lnTo>
                  <a:pt x="1519047" y="367169"/>
                </a:lnTo>
                <a:lnTo>
                  <a:pt x="1519809" y="366344"/>
                </a:lnTo>
                <a:lnTo>
                  <a:pt x="1521460" y="365531"/>
                </a:lnTo>
                <a:lnTo>
                  <a:pt x="1522349" y="363880"/>
                </a:lnTo>
                <a:lnTo>
                  <a:pt x="1521460" y="363054"/>
                </a:lnTo>
                <a:lnTo>
                  <a:pt x="1520698" y="363054"/>
                </a:lnTo>
                <a:lnTo>
                  <a:pt x="1518158" y="361416"/>
                </a:lnTo>
                <a:close/>
              </a:path>
              <a:path w="1801494" h="3059429">
                <a:moveTo>
                  <a:pt x="1567561" y="537197"/>
                </a:moveTo>
                <a:lnTo>
                  <a:pt x="1565910" y="538022"/>
                </a:lnTo>
                <a:lnTo>
                  <a:pt x="1565910" y="538835"/>
                </a:lnTo>
                <a:lnTo>
                  <a:pt x="1566672" y="540486"/>
                </a:lnTo>
                <a:lnTo>
                  <a:pt x="1567561" y="540486"/>
                </a:lnTo>
                <a:lnTo>
                  <a:pt x="1567561" y="541312"/>
                </a:lnTo>
                <a:lnTo>
                  <a:pt x="1570863" y="539661"/>
                </a:lnTo>
                <a:lnTo>
                  <a:pt x="1569212" y="538835"/>
                </a:lnTo>
                <a:lnTo>
                  <a:pt x="1568323" y="538022"/>
                </a:lnTo>
                <a:lnTo>
                  <a:pt x="1567561" y="537197"/>
                </a:lnTo>
                <a:close/>
              </a:path>
              <a:path w="1801494" h="3059429">
                <a:moveTo>
                  <a:pt x="1467993" y="347459"/>
                </a:moveTo>
                <a:lnTo>
                  <a:pt x="1467993" y="348272"/>
                </a:lnTo>
                <a:lnTo>
                  <a:pt x="1467104" y="349923"/>
                </a:lnTo>
                <a:lnTo>
                  <a:pt x="1467104" y="350748"/>
                </a:lnTo>
                <a:lnTo>
                  <a:pt x="1468755" y="351561"/>
                </a:lnTo>
                <a:lnTo>
                  <a:pt x="1470406" y="351561"/>
                </a:lnTo>
                <a:lnTo>
                  <a:pt x="1472057" y="350748"/>
                </a:lnTo>
                <a:lnTo>
                  <a:pt x="1474597" y="349923"/>
                </a:lnTo>
                <a:lnTo>
                  <a:pt x="1470406" y="348272"/>
                </a:lnTo>
                <a:lnTo>
                  <a:pt x="1468755" y="348272"/>
                </a:lnTo>
                <a:lnTo>
                  <a:pt x="1467993" y="347459"/>
                </a:lnTo>
                <a:close/>
              </a:path>
              <a:path w="1801494" h="3059429">
                <a:moveTo>
                  <a:pt x="1497584" y="441096"/>
                </a:moveTo>
                <a:lnTo>
                  <a:pt x="1496822" y="441909"/>
                </a:lnTo>
                <a:lnTo>
                  <a:pt x="1495933" y="442734"/>
                </a:lnTo>
                <a:lnTo>
                  <a:pt x="1496822" y="443560"/>
                </a:lnTo>
                <a:lnTo>
                  <a:pt x="1497584" y="444385"/>
                </a:lnTo>
                <a:lnTo>
                  <a:pt x="1498473" y="444385"/>
                </a:lnTo>
                <a:lnTo>
                  <a:pt x="1499235" y="445198"/>
                </a:lnTo>
                <a:lnTo>
                  <a:pt x="1499235" y="444385"/>
                </a:lnTo>
                <a:lnTo>
                  <a:pt x="1500124" y="443560"/>
                </a:lnTo>
                <a:lnTo>
                  <a:pt x="1500886" y="442734"/>
                </a:lnTo>
                <a:lnTo>
                  <a:pt x="1500124" y="441909"/>
                </a:lnTo>
                <a:lnTo>
                  <a:pt x="1499235" y="441909"/>
                </a:lnTo>
                <a:lnTo>
                  <a:pt x="1497584" y="441096"/>
                </a:lnTo>
                <a:close/>
              </a:path>
              <a:path w="1801494" h="3059429">
                <a:moveTo>
                  <a:pt x="1601343" y="443560"/>
                </a:moveTo>
                <a:lnTo>
                  <a:pt x="1600454" y="443560"/>
                </a:lnTo>
                <a:lnTo>
                  <a:pt x="1598803" y="444385"/>
                </a:lnTo>
                <a:lnTo>
                  <a:pt x="1598041" y="444385"/>
                </a:lnTo>
                <a:lnTo>
                  <a:pt x="1598803" y="446024"/>
                </a:lnTo>
                <a:lnTo>
                  <a:pt x="1598803" y="446849"/>
                </a:lnTo>
                <a:lnTo>
                  <a:pt x="1599692" y="448487"/>
                </a:lnTo>
                <a:lnTo>
                  <a:pt x="1601343" y="446849"/>
                </a:lnTo>
                <a:lnTo>
                  <a:pt x="1602105" y="446849"/>
                </a:lnTo>
                <a:lnTo>
                  <a:pt x="1602105" y="444385"/>
                </a:lnTo>
                <a:lnTo>
                  <a:pt x="1601343" y="443560"/>
                </a:lnTo>
                <a:close/>
              </a:path>
              <a:path w="1801494" h="3059429">
                <a:moveTo>
                  <a:pt x="1713230" y="459981"/>
                </a:moveTo>
                <a:lnTo>
                  <a:pt x="1713230" y="460806"/>
                </a:lnTo>
                <a:lnTo>
                  <a:pt x="1712341" y="461632"/>
                </a:lnTo>
                <a:lnTo>
                  <a:pt x="1710690" y="462457"/>
                </a:lnTo>
                <a:lnTo>
                  <a:pt x="1710690" y="464096"/>
                </a:lnTo>
                <a:lnTo>
                  <a:pt x="1711579" y="464908"/>
                </a:lnTo>
                <a:lnTo>
                  <a:pt x="1712341" y="465734"/>
                </a:lnTo>
                <a:lnTo>
                  <a:pt x="1713230" y="464908"/>
                </a:lnTo>
                <a:lnTo>
                  <a:pt x="1714881" y="464096"/>
                </a:lnTo>
                <a:lnTo>
                  <a:pt x="1716532" y="462457"/>
                </a:lnTo>
                <a:lnTo>
                  <a:pt x="1714881" y="460806"/>
                </a:lnTo>
                <a:lnTo>
                  <a:pt x="1713230" y="459981"/>
                </a:lnTo>
                <a:close/>
              </a:path>
              <a:path w="1801494" h="3059429">
                <a:moveTo>
                  <a:pt x="1527175" y="457517"/>
                </a:moveTo>
                <a:lnTo>
                  <a:pt x="1525524" y="457517"/>
                </a:lnTo>
                <a:lnTo>
                  <a:pt x="1524762" y="458343"/>
                </a:lnTo>
                <a:lnTo>
                  <a:pt x="1524762" y="459168"/>
                </a:lnTo>
                <a:lnTo>
                  <a:pt x="1525524" y="460806"/>
                </a:lnTo>
                <a:lnTo>
                  <a:pt x="1526413" y="460806"/>
                </a:lnTo>
                <a:lnTo>
                  <a:pt x="1527175" y="459981"/>
                </a:lnTo>
                <a:lnTo>
                  <a:pt x="1531366" y="459168"/>
                </a:lnTo>
                <a:lnTo>
                  <a:pt x="1528064" y="458343"/>
                </a:lnTo>
                <a:lnTo>
                  <a:pt x="1527175" y="457517"/>
                </a:lnTo>
                <a:close/>
              </a:path>
              <a:path w="1801494" h="3059429">
                <a:moveTo>
                  <a:pt x="1479550" y="453415"/>
                </a:moveTo>
                <a:lnTo>
                  <a:pt x="1477899" y="453415"/>
                </a:lnTo>
                <a:lnTo>
                  <a:pt x="1477010" y="455053"/>
                </a:lnTo>
                <a:lnTo>
                  <a:pt x="1476248" y="455879"/>
                </a:lnTo>
                <a:lnTo>
                  <a:pt x="1476248" y="456704"/>
                </a:lnTo>
                <a:lnTo>
                  <a:pt x="1477899" y="458343"/>
                </a:lnTo>
                <a:lnTo>
                  <a:pt x="1479550" y="457517"/>
                </a:lnTo>
                <a:lnTo>
                  <a:pt x="1480312" y="456704"/>
                </a:lnTo>
                <a:lnTo>
                  <a:pt x="1482852" y="455053"/>
                </a:lnTo>
                <a:lnTo>
                  <a:pt x="1479550" y="453415"/>
                </a:lnTo>
                <a:close/>
              </a:path>
              <a:path w="1801494" h="3059429">
                <a:moveTo>
                  <a:pt x="1678686" y="395097"/>
                </a:moveTo>
                <a:lnTo>
                  <a:pt x="1677035" y="395097"/>
                </a:lnTo>
                <a:lnTo>
                  <a:pt x="1676146" y="396735"/>
                </a:lnTo>
                <a:lnTo>
                  <a:pt x="1676146" y="398386"/>
                </a:lnTo>
                <a:lnTo>
                  <a:pt x="1677797" y="399211"/>
                </a:lnTo>
                <a:lnTo>
                  <a:pt x="1679448" y="399211"/>
                </a:lnTo>
                <a:lnTo>
                  <a:pt x="1682750" y="397560"/>
                </a:lnTo>
                <a:lnTo>
                  <a:pt x="1679448" y="395922"/>
                </a:lnTo>
                <a:lnTo>
                  <a:pt x="1678686" y="395097"/>
                </a:lnTo>
                <a:close/>
              </a:path>
              <a:path w="1801494" h="3059429">
                <a:moveTo>
                  <a:pt x="1801241" y="485457"/>
                </a:moveTo>
                <a:lnTo>
                  <a:pt x="1798828" y="485457"/>
                </a:lnTo>
                <a:lnTo>
                  <a:pt x="1798828" y="492023"/>
                </a:lnTo>
                <a:lnTo>
                  <a:pt x="1800479" y="492023"/>
                </a:lnTo>
                <a:lnTo>
                  <a:pt x="1800479" y="489559"/>
                </a:lnTo>
                <a:lnTo>
                  <a:pt x="1801241" y="487908"/>
                </a:lnTo>
                <a:lnTo>
                  <a:pt x="1801241" y="485457"/>
                </a:lnTo>
                <a:close/>
              </a:path>
              <a:path w="1801494" h="3059429">
                <a:moveTo>
                  <a:pt x="1598803" y="412343"/>
                </a:moveTo>
                <a:lnTo>
                  <a:pt x="1595501" y="413994"/>
                </a:lnTo>
                <a:lnTo>
                  <a:pt x="1595501" y="415632"/>
                </a:lnTo>
                <a:lnTo>
                  <a:pt x="1596390" y="416458"/>
                </a:lnTo>
                <a:lnTo>
                  <a:pt x="1597152" y="417271"/>
                </a:lnTo>
                <a:lnTo>
                  <a:pt x="1598041" y="416458"/>
                </a:lnTo>
                <a:lnTo>
                  <a:pt x="1598803" y="415632"/>
                </a:lnTo>
                <a:lnTo>
                  <a:pt x="1599692" y="414807"/>
                </a:lnTo>
                <a:lnTo>
                  <a:pt x="1598803" y="413994"/>
                </a:lnTo>
                <a:lnTo>
                  <a:pt x="1598803" y="412343"/>
                </a:lnTo>
                <a:close/>
              </a:path>
              <a:path w="1801494" h="3059429">
                <a:moveTo>
                  <a:pt x="1576578" y="485457"/>
                </a:moveTo>
                <a:lnTo>
                  <a:pt x="1574927" y="489559"/>
                </a:lnTo>
                <a:lnTo>
                  <a:pt x="1574165" y="490372"/>
                </a:lnTo>
                <a:lnTo>
                  <a:pt x="1574165" y="492023"/>
                </a:lnTo>
                <a:lnTo>
                  <a:pt x="1575816" y="492848"/>
                </a:lnTo>
                <a:lnTo>
                  <a:pt x="1577467" y="492848"/>
                </a:lnTo>
                <a:lnTo>
                  <a:pt x="1578229" y="491197"/>
                </a:lnTo>
                <a:lnTo>
                  <a:pt x="1578229" y="489559"/>
                </a:lnTo>
                <a:lnTo>
                  <a:pt x="1577467" y="487908"/>
                </a:lnTo>
                <a:lnTo>
                  <a:pt x="1576578" y="485457"/>
                </a:lnTo>
                <a:close/>
              </a:path>
              <a:path w="1801494" h="3059429">
                <a:moveTo>
                  <a:pt x="1296797" y="975817"/>
                </a:moveTo>
                <a:lnTo>
                  <a:pt x="1296035" y="976642"/>
                </a:lnTo>
                <a:lnTo>
                  <a:pt x="1294384" y="976642"/>
                </a:lnTo>
                <a:lnTo>
                  <a:pt x="1294384" y="979106"/>
                </a:lnTo>
                <a:lnTo>
                  <a:pt x="1295146" y="979932"/>
                </a:lnTo>
                <a:lnTo>
                  <a:pt x="1296035" y="981570"/>
                </a:lnTo>
                <a:lnTo>
                  <a:pt x="1297686" y="979932"/>
                </a:lnTo>
                <a:lnTo>
                  <a:pt x="1298448" y="979106"/>
                </a:lnTo>
                <a:lnTo>
                  <a:pt x="1298448" y="977468"/>
                </a:lnTo>
                <a:lnTo>
                  <a:pt x="1297686" y="976642"/>
                </a:lnTo>
                <a:lnTo>
                  <a:pt x="1296797" y="975817"/>
                </a:lnTo>
                <a:close/>
              </a:path>
              <a:path w="1801494" h="3059429">
                <a:moveTo>
                  <a:pt x="1561846" y="286677"/>
                </a:moveTo>
                <a:lnTo>
                  <a:pt x="1560957" y="287489"/>
                </a:lnTo>
                <a:lnTo>
                  <a:pt x="1560195" y="289140"/>
                </a:lnTo>
                <a:lnTo>
                  <a:pt x="1560957" y="289953"/>
                </a:lnTo>
                <a:lnTo>
                  <a:pt x="1560957" y="290779"/>
                </a:lnTo>
                <a:lnTo>
                  <a:pt x="1562608" y="290779"/>
                </a:lnTo>
                <a:lnTo>
                  <a:pt x="1563497" y="291604"/>
                </a:lnTo>
                <a:lnTo>
                  <a:pt x="1563497" y="290779"/>
                </a:lnTo>
                <a:lnTo>
                  <a:pt x="1564259" y="289953"/>
                </a:lnTo>
                <a:lnTo>
                  <a:pt x="1564259" y="289140"/>
                </a:lnTo>
                <a:lnTo>
                  <a:pt x="1563497" y="288315"/>
                </a:lnTo>
                <a:lnTo>
                  <a:pt x="1562608" y="287489"/>
                </a:lnTo>
                <a:lnTo>
                  <a:pt x="1561846" y="286677"/>
                </a:lnTo>
                <a:close/>
              </a:path>
              <a:path w="1801494" h="3059429">
                <a:moveTo>
                  <a:pt x="1661414" y="542124"/>
                </a:moveTo>
                <a:lnTo>
                  <a:pt x="1659763" y="543763"/>
                </a:lnTo>
                <a:lnTo>
                  <a:pt x="1659763" y="544588"/>
                </a:lnTo>
                <a:lnTo>
                  <a:pt x="1660525" y="546227"/>
                </a:lnTo>
                <a:lnTo>
                  <a:pt x="1662176" y="546227"/>
                </a:lnTo>
                <a:lnTo>
                  <a:pt x="1663065" y="545414"/>
                </a:lnTo>
                <a:lnTo>
                  <a:pt x="1664716" y="544588"/>
                </a:lnTo>
                <a:lnTo>
                  <a:pt x="1663065" y="543763"/>
                </a:lnTo>
                <a:lnTo>
                  <a:pt x="1662176" y="542950"/>
                </a:lnTo>
                <a:lnTo>
                  <a:pt x="1661414" y="542950"/>
                </a:lnTo>
                <a:lnTo>
                  <a:pt x="1661414" y="542124"/>
                </a:lnTo>
                <a:close/>
              </a:path>
              <a:path w="1801494" h="3059429">
                <a:moveTo>
                  <a:pt x="1579880" y="284200"/>
                </a:moveTo>
                <a:lnTo>
                  <a:pt x="1577467" y="284200"/>
                </a:lnTo>
                <a:lnTo>
                  <a:pt x="1576578" y="285851"/>
                </a:lnTo>
                <a:lnTo>
                  <a:pt x="1575816" y="286677"/>
                </a:lnTo>
                <a:lnTo>
                  <a:pt x="1577467" y="287489"/>
                </a:lnTo>
                <a:lnTo>
                  <a:pt x="1579118" y="289140"/>
                </a:lnTo>
                <a:lnTo>
                  <a:pt x="1579880" y="289953"/>
                </a:lnTo>
                <a:lnTo>
                  <a:pt x="1579880" y="289140"/>
                </a:lnTo>
                <a:lnTo>
                  <a:pt x="1581531" y="287489"/>
                </a:lnTo>
                <a:lnTo>
                  <a:pt x="1580769" y="286677"/>
                </a:lnTo>
                <a:lnTo>
                  <a:pt x="1580769" y="285851"/>
                </a:lnTo>
                <a:lnTo>
                  <a:pt x="1579880" y="284200"/>
                </a:lnTo>
                <a:close/>
              </a:path>
              <a:path w="1801494" h="3059429">
                <a:moveTo>
                  <a:pt x="1567561" y="280924"/>
                </a:moveTo>
                <a:lnTo>
                  <a:pt x="1565910" y="281749"/>
                </a:lnTo>
                <a:lnTo>
                  <a:pt x="1565910" y="282562"/>
                </a:lnTo>
                <a:lnTo>
                  <a:pt x="1566672" y="284200"/>
                </a:lnTo>
                <a:lnTo>
                  <a:pt x="1567561" y="285026"/>
                </a:lnTo>
                <a:lnTo>
                  <a:pt x="1568323" y="285026"/>
                </a:lnTo>
                <a:lnTo>
                  <a:pt x="1569212" y="284200"/>
                </a:lnTo>
                <a:lnTo>
                  <a:pt x="1570863" y="283387"/>
                </a:lnTo>
                <a:lnTo>
                  <a:pt x="1569212" y="282562"/>
                </a:lnTo>
                <a:lnTo>
                  <a:pt x="1568323" y="281749"/>
                </a:lnTo>
                <a:lnTo>
                  <a:pt x="1567561" y="280924"/>
                </a:lnTo>
                <a:close/>
              </a:path>
              <a:path w="1801494" h="3059429">
                <a:moveTo>
                  <a:pt x="1679448" y="585660"/>
                </a:moveTo>
                <a:lnTo>
                  <a:pt x="1678686" y="586486"/>
                </a:lnTo>
                <a:lnTo>
                  <a:pt x="1677797" y="587298"/>
                </a:lnTo>
                <a:lnTo>
                  <a:pt x="1677797" y="589762"/>
                </a:lnTo>
                <a:lnTo>
                  <a:pt x="1678686" y="590588"/>
                </a:lnTo>
                <a:lnTo>
                  <a:pt x="1681099" y="590588"/>
                </a:lnTo>
                <a:lnTo>
                  <a:pt x="1681988" y="589762"/>
                </a:lnTo>
                <a:lnTo>
                  <a:pt x="1682750" y="588949"/>
                </a:lnTo>
                <a:lnTo>
                  <a:pt x="1681988" y="587298"/>
                </a:lnTo>
                <a:lnTo>
                  <a:pt x="1680337" y="586486"/>
                </a:lnTo>
                <a:lnTo>
                  <a:pt x="1679448" y="585660"/>
                </a:lnTo>
                <a:close/>
              </a:path>
              <a:path w="1801494" h="3059429">
                <a:moveTo>
                  <a:pt x="1475359" y="412343"/>
                </a:moveTo>
                <a:lnTo>
                  <a:pt x="1472946" y="412343"/>
                </a:lnTo>
                <a:lnTo>
                  <a:pt x="1473708" y="413169"/>
                </a:lnTo>
                <a:lnTo>
                  <a:pt x="1474597" y="413169"/>
                </a:lnTo>
                <a:lnTo>
                  <a:pt x="1475359" y="412343"/>
                </a:lnTo>
                <a:close/>
              </a:path>
              <a:path w="1801494" h="3059429">
                <a:moveTo>
                  <a:pt x="1474597" y="410705"/>
                </a:moveTo>
                <a:lnTo>
                  <a:pt x="1473708" y="410705"/>
                </a:lnTo>
                <a:lnTo>
                  <a:pt x="1472946" y="411518"/>
                </a:lnTo>
                <a:lnTo>
                  <a:pt x="1472057" y="412343"/>
                </a:lnTo>
                <a:lnTo>
                  <a:pt x="1476248" y="412343"/>
                </a:lnTo>
                <a:lnTo>
                  <a:pt x="1475359" y="411518"/>
                </a:lnTo>
                <a:lnTo>
                  <a:pt x="1474597" y="410705"/>
                </a:lnTo>
                <a:close/>
              </a:path>
              <a:path w="1801494" h="3059429">
                <a:moveTo>
                  <a:pt x="1713992" y="450126"/>
                </a:moveTo>
                <a:lnTo>
                  <a:pt x="1713230" y="450951"/>
                </a:lnTo>
                <a:lnTo>
                  <a:pt x="1712341" y="450951"/>
                </a:lnTo>
                <a:lnTo>
                  <a:pt x="1712341" y="452589"/>
                </a:lnTo>
                <a:lnTo>
                  <a:pt x="1713230" y="453415"/>
                </a:lnTo>
                <a:lnTo>
                  <a:pt x="1713992" y="454240"/>
                </a:lnTo>
                <a:lnTo>
                  <a:pt x="1713992" y="453415"/>
                </a:lnTo>
                <a:lnTo>
                  <a:pt x="1714881" y="452589"/>
                </a:lnTo>
                <a:lnTo>
                  <a:pt x="1714881" y="450951"/>
                </a:lnTo>
                <a:lnTo>
                  <a:pt x="1713992" y="450126"/>
                </a:lnTo>
                <a:close/>
              </a:path>
              <a:path w="1801494" h="3059429">
                <a:moveTo>
                  <a:pt x="1410335" y="712152"/>
                </a:moveTo>
                <a:lnTo>
                  <a:pt x="1410335" y="712978"/>
                </a:lnTo>
                <a:lnTo>
                  <a:pt x="1409573" y="713803"/>
                </a:lnTo>
                <a:lnTo>
                  <a:pt x="1408684" y="714616"/>
                </a:lnTo>
                <a:lnTo>
                  <a:pt x="1407922" y="715441"/>
                </a:lnTo>
                <a:lnTo>
                  <a:pt x="1408684" y="716267"/>
                </a:lnTo>
                <a:lnTo>
                  <a:pt x="1409573" y="717080"/>
                </a:lnTo>
                <a:lnTo>
                  <a:pt x="1411224" y="716267"/>
                </a:lnTo>
                <a:lnTo>
                  <a:pt x="1411224" y="715441"/>
                </a:lnTo>
                <a:lnTo>
                  <a:pt x="1411986" y="713803"/>
                </a:lnTo>
                <a:lnTo>
                  <a:pt x="1410335" y="712152"/>
                </a:lnTo>
                <a:close/>
              </a:path>
              <a:path w="1801494" h="3059429">
                <a:moveTo>
                  <a:pt x="1718183" y="427126"/>
                </a:moveTo>
                <a:lnTo>
                  <a:pt x="1717294" y="427951"/>
                </a:lnTo>
                <a:lnTo>
                  <a:pt x="1716532" y="427951"/>
                </a:lnTo>
                <a:lnTo>
                  <a:pt x="1715643" y="428777"/>
                </a:lnTo>
                <a:lnTo>
                  <a:pt x="1716532" y="430415"/>
                </a:lnTo>
                <a:lnTo>
                  <a:pt x="1716532" y="431241"/>
                </a:lnTo>
                <a:lnTo>
                  <a:pt x="1718183" y="430415"/>
                </a:lnTo>
                <a:lnTo>
                  <a:pt x="1718945" y="429590"/>
                </a:lnTo>
                <a:lnTo>
                  <a:pt x="1719834" y="429590"/>
                </a:lnTo>
                <a:lnTo>
                  <a:pt x="1718945" y="428777"/>
                </a:lnTo>
                <a:lnTo>
                  <a:pt x="1718945" y="427951"/>
                </a:lnTo>
                <a:lnTo>
                  <a:pt x="1718183" y="427126"/>
                </a:lnTo>
                <a:close/>
              </a:path>
              <a:path w="1801494" h="3059429">
                <a:moveTo>
                  <a:pt x="1535430" y="348272"/>
                </a:moveTo>
                <a:lnTo>
                  <a:pt x="1534668" y="349097"/>
                </a:lnTo>
                <a:lnTo>
                  <a:pt x="1533779" y="349097"/>
                </a:lnTo>
                <a:lnTo>
                  <a:pt x="1533779" y="350748"/>
                </a:lnTo>
                <a:lnTo>
                  <a:pt x="1534668" y="352386"/>
                </a:lnTo>
                <a:lnTo>
                  <a:pt x="1534668" y="353199"/>
                </a:lnTo>
                <a:lnTo>
                  <a:pt x="1535430" y="352386"/>
                </a:lnTo>
                <a:lnTo>
                  <a:pt x="1536319" y="352386"/>
                </a:lnTo>
                <a:lnTo>
                  <a:pt x="1536319" y="349097"/>
                </a:lnTo>
                <a:lnTo>
                  <a:pt x="1535430" y="348272"/>
                </a:lnTo>
                <a:close/>
              </a:path>
              <a:path w="1801494" h="3059429">
                <a:moveTo>
                  <a:pt x="1712341" y="555269"/>
                </a:moveTo>
                <a:lnTo>
                  <a:pt x="1711579" y="555269"/>
                </a:lnTo>
                <a:lnTo>
                  <a:pt x="1710690" y="556094"/>
                </a:lnTo>
                <a:lnTo>
                  <a:pt x="1710690" y="556907"/>
                </a:lnTo>
                <a:lnTo>
                  <a:pt x="1709928" y="557733"/>
                </a:lnTo>
                <a:lnTo>
                  <a:pt x="1711579" y="558558"/>
                </a:lnTo>
                <a:lnTo>
                  <a:pt x="1713230" y="558558"/>
                </a:lnTo>
                <a:lnTo>
                  <a:pt x="1713992" y="556907"/>
                </a:lnTo>
                <a:lnTo>
                  <a:pt x="1713992" y="556094"/>
                </a:lnTo>
                <a:lnTo>
                  <a:pt x="1713230" y="556094"/>
                </a:lnTo>
                <a:lnTo>
                  <a:pt x="1712341" y="555269"/>
                </a:lnTo>
                <a:close/>
              </a:path>
              <a:path w="1801494" h="3059429">
                <a:moveTo>
                  <a:pt x="1645666" y="331025"/>
                </a:moveTo>
                <a:lnTo>
                  <a:pt x="1644904" y="331025"/>
                </a:lnTo>
                <a:lnTo>
                  <a:pt x="1644904" y="331851"/>
                </a:lnTo>
                <a:lnTo>
                  <a:pt x="1644142" y="333489"/>
                </a:lnTo>
                <a:lnTo>
                  <a:pt x="1644142" y="334314"/>
                </a:lnTo>
                <a:lnTo>
                  <a:pt x="1645666" y="335140"/>
                </a:lnTo>
                <a:lnTo>
                  <a:pt x="1646555" y="334314"/>
                </a:lnTo>
                <a:lnTo>
                  <a:pt x="1646555" y="333489"/>
                </a:lnTo>
                <a:lnTo>
                  <a:pt x="1647317" y="331851"/>
                </a:lnTo>
                <a:lnTo>
                  <a:pt x="1646555" y="331851"/>
                </a:lnTo>
                <a:lnTo>
                  <a:pt x="1645666" y="331025"/>
                </a:lnTo>
                <a:close/>
              </a:path>
              <a:path w="1801494" h="3059429">
                <a:moveTo>
                  <a:pt x="1421892" y="683412"/>
                </a:moveTo>
                <a:lnTo>
                  <a:pt x="1421130" y="684225"/>
                </a:lnTo>
                <a:lnTo>
                  <a:pt x="1420241" y="685050"/>
                </a:lnTo>
                <a:lnTo>
                  <a:pt x="1419479" y="685863"/>
                </a:lnTo>
                <a:lnTo>
                  <a:pt x="1420241" y="686689"/>
                </a:lnTo>
                <a:lnTo>
                  <a:pt x="1421130" y="688340"/>
                </a:lnTo>
                <a:lnTo>
                  <a:pt x="1421130" y="687514"/>
                </a:lnTo>
                <a:lnTo>
                  <a:pt x="1421892" y="687514"/>
                </a:lnTo>
                <a:lnTo>
                  <a:pt x="1422781" y="686689"/>
                </a:lnTo>
                <a:lnTo>
                  <a:pt x="1423543" y="685863"/>
                </a:lnTo>
                <a:lnTo>
                  <a:pt x="1422781" y="685050"/>
                </a:lnTo>
                <a:lnTo>
                  <a:pt x="1422781" y="684225"/>
                </a:lnTo>
                <a:lnTo>
                  <a:pt x="1421892" y="683412"/>
                </a:lnTo>
                <a:close/>
              </a:path>
              <a:path w="1801494" h="3059429">
                <a:moveTo>
                  <a:pt x="1482852" y="621804"/>
                </a:moveTo>
                <a:lnTo>
                  <a:pt x="1481963" y="623443"/>
                </a:lnTo>
                <a:lnTo>
                  <a:pt x="1482852" y="624268"/>
                </a:lnTo>
                <a:lnTo>
                  <a:pt x="1483614" y="625081"/>
                </a:lnTo>
                <a:lnTo>
                  <a:pt x="1484503" y="625906"/>
                </a:lnTo>
                <a:lnTo>
                  <a:pt x="1484503" y="625081"/>
                </a:lnTo>
                <a:lnTo>
                  <a:pt x="1485265" y="624268"/>
                </a:lnTo>
                <a:lnTo>
                  <a:pt x="1485265" y="623443"/>
                </a:lnTo>
                <a:lnTo>
                  <a:pt x="1484503" y="622617"/>
                </a:lnTo>
                <a:lnTo>
                  <a:pt x="1483614" y="622617"/>
                </a:lnTo>
                <a:lnTo>
                  <a:pt x="1482852" y="621804"/>
                </a:lnTo>
                <a:close/>
              </a:path>
              <a:path w="1801494" h="3059429">
                <a:moveTo>
                  <a:pt x="1310767" y="860005"/>
                </a:moveTo>
                <a:lnTo>
                  <a:pt x="1310005" y="861644"/>
                </a:lnTo>
                <a:lnTo>
                  <a:pt x="1309116" y="862469"/>
                </a:lnTo>
                <a:lnTo>
                  <a:pt x="1309116" y="864120"/>
                </a:lnTo>
                <a:lnTo>
                  <a:pt x="1310005" y="864120"/>
                </a:lnTo>
                <a:lnTo>
                  <a:pt x="1310767" y="864933"/>
                </a:lnTo>
                <a:lnTo>
                  <a:pt x="1311656" y="864120"/>
                </a:lnTo>
                <a:lnTo>
                  <a:pt x="1311656" y="861644"/>
                </a:lnTo>
                <a:lnTo>
                  <a:pt x="1310767" y="860831"/>
                </a:lnTo>
                <a:lnTo>
                  <a:pt x="1310767" y="860005"/>
                </a:lnTo>
                <a:close/>
              </a:path>
              <a:path w="1801494" h="3059429">
                <a:moveTo>
                  <a:pt x="1440815" y="729411"/>
                </a:moveTo>
                <a:lnTo>
                  <a:pt x="1440053" y="730224"/>
                </a:lnTo>
                <a:lnTo>
                  <a:pt x="1439164" y="731050"/>
                </a:lnTo>
                <a:lnTo>
                  <a:pt x="1438402" y="731862"/>
                </a:lnTo>
                <a:lnTo>
                  <a:pt x="1439164" y="733513"/>
                </a:lnTo>
                <a:lnTo>
                  <a:pt x="1440815" y="733513"/>
                </a:lnTo>
                <a:lnTo>
                  <a:pt x="1441704" y="732688"/>
                </a:lnTo>
                <a:lnTo>
                  <a:pt x="1442466" y="731862"/>
                </a:lnTo>
                <a:lnTo>
                  <a:pt x="1441704" y="731050"/>
                </a:lnTo>
                <a:lnTo>
                  <a:pt x="1441704" y="730224"/>
                </a:lnTo>
                <a:lnTo>
                  <a:pt x="1440815" y="729411"/>
                </a:lnTo>
                <a:close/>
              </a:path>
              <a:path w="1801494" h="3059429">
                <a:moveTo>
                  <a:pt x="1625981" y="558558"/>
                </a:moveTo>
                <a:lnTo>
                  <a:pt x="1625219" y="559371"/>
                </a:lnTo>
                <a:lnTo>
                  <a:pt x="1625219" y="560197"/>
                </a:lnTo>
                <a:lnTo>
                  <a:pt x="1625981" y="561022"/>
                </a:lnTo>
                <a:lnTo>
                  <a:pt x="1625981" y="561835"/>
                </a:lnTo>
                <a:lnTo>
                  <a:pt x="1626743" y="561022"/>
                </a:lnTo>
                <a:lnTo>
                  <a:pt x="1626743" y="560197"/>
                </a:lnTo>
                <a:lnTo>
                  <a:pt x="1625981" y="559371"/>
                </a:lnTo>
                <a:lnTo>
                  <a:pt x="1625981" y="558558"/>
                </a:lnTo>
                <a:close/>
              </a:path>
              <a:path w="1801494" h="3059429">
                <a:moveTo>
                  <a:pt x="1623568" y="478878"/>
                </a:moveTo>
                <a:lnTo>
                  <a:pt x="1622679" y="479704"/>
                </a:lnTo>
                <a:lnTo>
                  <a:pt x="1622679" y="480517"/>
                </a:lnTo>
                <a:lnTo>
                  <a:pt x="1623568" y="481342"/>
                </a:lnTo>
                <a:lnTo>
                  <a:pt x="1623568" y="480517"/>
                </a:lnTo>
                <a:lnTo>
                  <a:pt x="1624330" y="480517"/>
                </a:lnTo>
                <a:lnTo>
                  <a:pt x="1624330" y="479704"/>
                </a:lnTo>
                <a:lnTo>
                  <a:pt x="1623568" y="479704"/>
                </a:lnTo>
                <a:lnTo>
                  <a:pt x="1623568" y="478878"/>
                </a:lnTo>
                <a:close/>
              </a:path>
              <a:path w="1801494" h="3059429">
                <a:moveTo>
                  <a:pt x="1548638" y="489559"/>
                </a:moveTo>
                <a:lnTo>
                  <a:pt x="1547749" y="490372"/>
                </a:lnTo>
                <a:lnTo>
                  <a:pt x="1547749" y="491197"/>
                </a:lnTo>
                <a:lnTo>
                  <a:pt x="1548638" y="492023"/>
                </a:lnTo>
                <a:lnTo>
                  <a:pt x="1549400" y="492023"/>
                </a:lnTo>
                <a:lnTo>
                  <a:pt x="1549400" y="490372"/>
                </a:lnTo>
                <a:lnTo>
                  <a:pt x="1548638" y="489559"/>
                </a:lnTo>
                <a:close/>
              </a:path>
              <a:path w="1801494" h="3059429">
                <a:moveTo>
                  <a:pt x="1500886" y="475589"/>
                </a:moveTo>
                <a:lnTo>
                  <a:pt x="1500886" y="476415"/>
                </a:lnTo>
                <a:lnTo>
                  <a:pt x="1502537" y="476415"/>
                </a:lnTo>
                <a:lnTo>
                  <a:pt x="1500886" y="475589"/>
                </a:lnTo>
                <a:close/>
              </a:path>
              <a:path w="1801494" h="3059429">
                <a:moveTo>
                  <a:pt x="1529715" y="473125"/>
                </a:moveTo>
                <a:lnTo>
                  <a:pt x="1528826" y="473951"/>
                </a:lnTo>
                <a:lnTo>
                  <a:pt x="1528826" y="476415"/>
                </a:lnTo>
                <a:lnTo>
                  <a:pt x="1529715" y="476415"/>
                </a:lnTo>
                <a:lnTo>
                  <a:pt x="1529715" y="475589"/>
                </a:lnTo>
                <a:lnTo>
                  <a:pt x="1530477" y="475589"/>
                </a:lnTo>
                <a:lnTo>
                  <a:pt x="1530477" y="474776"/>
                </a:lnTo>
                <a:lnTo>
                  <a:pt x="1529715" y="473951"/>
                </a:lnTo>
                <a:lnTo>
                  <a:pt x="1529715" y="473125"/>
                </a:lnTo>
                <a:close/>
              </a:path>
              <a:path w="1801494" h="3059429">
                <a:moveTo>
                  <a:pt x="1711579" y="524052"/>
                </a:moveTo>
                <a:lnTo>
                  <a:pt x="1710690" y="524878"/>
                </a:lnTo>
                <a:lnTo>
                  <a:pt x="1710690" y="525703"/>
                </a:lnTo>
                <a:lnTo>
                  <a:pt x="1711579" y="526516"/>
                </a:lnTo>
                <a:lnTo>
                  <a:pt x="1711579" y="527342"/>
                </a:lnTo>
                <a:lnTo>
                  <a:pt x="1712341" y="526516"/>
                </a:lnTo>
                <a:lnTo>
                  <a:pt x="1712341" y="525703"/>
                </a:lnTo>
                <a:lnTo>
                  <a:pt x="1711579" y="524878"/>
                </a:lnTo>
                <a:lnTo>
                  <a:pt x="1711579" y="524052"/>
                </a:lnTo>
                <a:close/>
              </a:path>
              <a:path w="1801494" h="3059429">
                <a:moveTo>
                  <a:pt x="1548638" y="521589"/>
                </a:moveTo>
                <a:lnTo>
                  <a:pt x="1548638" y="522414"/>
                </a:lnTo>
                <a:lnTo>
                  <a:pt x="1549400" y="522414"/>
                </a:lnTo>
                <a:lnTo>
                  <a:pt x="1548638" y="521589"/>
                </a:lnTo>
                <a:close/>
              </a:path>
              <a:path w="1801494" h="3059429">
                <a:moveTo>
                  <a:pt x="1550289" y="520763"/>
                </a:moveTo>
                <a:lnTo>
                  <a:pt x="1549400" y="520763"/>
                </a:lnTo>
                <a:lnTo>
                  <a:pt x="1548638" y="521589"/>
                </a:lnTo>
                <a:lnTo>
                  <a:pt x="1549400" y="522414"/>
                </a:lnTo>
                <a:lnTo>
                  <a:pt x="1551051" y="522414"/>
                </a:lnTo>
                <a:lnTo>
                  <a:pt x="1551051" y="521589"/>
                </a:lnTo>
                <a:lnTo>
                  <a:pt x="1550289" y="520763"/>
                </a:lnTo>
                <a:close/>
              </a:path>
              <a:path w="1801494" h="3059429">
                <a:moveTo>
                  <a:pt x="1580769" y="530631"/>
                </a:moveTo>
                <a:lnTo>
                  <a:pt x="1579880" y="530631"/>
                </a:lnTo>
                <a:lnTo>
                  <a:pt x="1579880" y="533095"/>
                </a:lnTo>
                <a:lnTo>
                  <a:pt x="1580769" y="533095"/>
                </a:lnTo>
                <a:lnTo>
                  <a:pt x="1580769" y="532269"/>
                </a:lnTo>
                <a:lnTo>
                  <a:pt x="1581531" y="532269"/>
                </a:lnTo>
                <a:lnTo>
                  <a:pt x="1581531" y="531444"/>
                </a:lnTo>
                <a:lnTo>
                  <a:pt x="1580769" y="530631"/>
                </a:lnTo>
                <a:close/>
              </a:path>
              <a:path w="1801494" h="3059429">
                <a:moveTo>
                  <a:pt x="1580769" y="529805"/>
                </a:moveTo>
                <a:lnTo>
                  <a:pt x="1579880" y="529805"/>
                </a:lnTo>
                <a:lnTo>
                  <a:pt x="1579880" y="530631"/>
                </a:lnTo>
                <a:lnTo>
                  <a:pt x="1580769" y="529805"/>
                </a:lnTo>
                <a:close/>
              </a:path>
              <a:path w="1801494" h="3059429">
                <a:moveTo>
                  <a:pt x="1566672" y="507631"/>
                </a:moveTo>
                <a:lnTo>
                  <a:pt x="1565910" y="507631"/>
                </a:lnTo>
                <a:lnTo>
                  <a:pt x="1565910" y="509270"/>
                </a:lnTo>
                <a:lnTo>
                  <a:pt x="1566672" y="509270"/>
                </a:lnTo>
                <a:lnTo>
                  <a:pt x="1566672" y="507631"/>
                </a:lnTo>
                <a:close/>
              </a:path>
              <a:path w="1801494" h="3059429">
                <a:moveTo>
                  <a:pt x="1632585" y="505980"/>
                </a:moveTo>
                <a:lnTo>
                  <a:pt x="1630934" y="505980"/>
                </a:lnTo>
                <a:lnTo>
                  <a:pt x="1630934" y="507631"/>
                </a:lnTo>
                <a:lnTo>
                  <a:pt x="1630045" y="508444"/>
                </a:lnTo>
                <a:lnTo>
                  <a:pt x="1631696" y="508444"/>
                </a:lnTo>
                <a:lnTo>
                  <a:pt x="1632585" y="507631"/>
                </a:lnTo>
                <a:lnTo>
                  <a:pt x="1632585" y="505980"/>
                </a:lnTo>
                <a:close/>
              </a:path>
              <a:path w="1801494" h="3059429">
                <a:moveTo>
                  <a:pt x="1695958" y="512559"/>
                </a:moveTo>
                <a:lnTo>
                  <a:pt x="1695069" y="512559"/>
                </a:lnTo>
                <a:lnTo>
                  <a:pt x="1695069" y="513372"/>
                </a:lnTo>
                <a:lnTo>
                  <a:pt x="1695958" y="513372"/>
                </a:lnTo>
                <a:lnTo>
                  <a:pt x="1695958" y="512559"/>
                </a:lnTo>
                <a:close/>
              </a:path>
              <a:path w="1801494" h="3059429">
                <a:moveTo>
                  <a:pt x="1695958" y="510908"/>
                </a:moveTo>
                <a:lnTo>
                  <a:pt x="1695069" y="511733"/>
                </a:lnTo>
                <a:lnTo>
                  <a:pt x="1694307" y="512559"/>
                </a:lnTo>
                <a:lnTo>
                  <a:pt x="1696720" y="512559"/>
                </a:lnTo>
                <a:lnTo>
                  <a:pt x="1696720" y="511733"/>
                </a:lnTo>
                <a:lnTo>
                  <a:pt x="1695958" y="510908"/>
                </a:lnTo>
                <a:close/>
              </a:path>
              <a:path w="1801494" h="3059429">
                <a:moveTo>
                  <a:pt x="1704213" y="511733"/>
                </a:moveTo>
                <a:lnTo>
                  <a:pt x="1703324" y="511733"/>
                </a:lnTo>
                <a:lnTo>
                  <a:pt x="1702562" y="512559"/>
                </a:lnTo>
                <a:lnTo>
                  <a:pt x="1702562" y="513372"/>
                </a:lnTo>
                <a:lnTo>
                  <a:pt x="1704213" y="513372"/>
                </a:lnTo>
                <a:lnTo>
                  <a:pt x="1704213" y="511733"/>
                </a:lnTo>
                <a:close/>
              </a:path>
              <a:path w="1801494" h="3059429">
                <a:moveTo>
                  <a:pt x="1390650" y="814832"/>
                </a:moveTo>
                <a:lnTo>
                  <a:pt x="1390650" y="815657"/>
                </a:lnTo>
                <a:lnTo>
                  <a:pt x="1389761" y="815657"/>
                </a:lnTo>
                <a:lnTo>
                  <a:pt x="1389761" y="817295"/>
                </a:lnTo>
                <a:lnTo>
                  <a:pt x="1390650" y="817295"/>
                </a:lnTo>
                <a:lnTo>
                  <a:pt x="1390650" y="816470"/>
                </a:lnTo>
                <a:lnTo>
                  <a:pt x="1391412" y="816470"/>
                </a:lnTo>
                <a:lnTo>
                  <a:pt x="1391412" y="815657"/>
                </a:lnTo>
                <a:lnTo>
                  <a:pt x="1390650" y="814832"/>
                </a:lnTo>
                <a:close/>
              </a:path>
              <a:path w="1801494" h="3059429">
                <a:moveTo>
                  <a:pt x="1483614" y="659587"/>
                </a:moveTo>
                <a:lnTo>
                  <a:pt x="1481963" y="659587"/>
                </a:lnTo>
                <a:lnTo>
                  <a:pt x="1481201" y="660412"/>
                </a:lnTo>
                <a:lnTo>
                  <a:pt x="1481201" y="661225"/>
                </a:lnTo>
                <a:lnTo>
                  <a:pt x="1481963" y="662863"/>
                </a:lnTo>
                <a:lnTo>
                  <a:pt x="1481963" y="663689"/>
                </a:lnTo>
                <a:lnTo>
                  <a:pt x="1482852" y="662863"/>
                </a:lnTo>
                <a:lnTo>
                  <a:pt x="1483614" y="662863"/>
                </a:lnTo>
                <a:lnTo>
                  <a:pt x="1483614" y="660412"/>
                </a:lnTo>
                <a:lnTo>
                  <a:pt x="1484503" y="660412"/>
                </a:lnTo>
                <a:lnTo>
                  <a:pt x="1483614" y="659587"/>
                </a:lnTo>
                <a:close/>
              </a:path>
              <a:path w="1801494" h="3059429">
                <a:moveTo>
                  <a:pt x="1391412" y="735152"/>
                </a:moveTo>
                <a:lnTo>
                  <a:pt x="1390650" y="735152"/>
                </a:lnTo>
                <a:lnTo>
                  <a:pt x="1389761" y="735977"/>
                </a:lnTo>
                <a:lnTo>
                  <a:pt x="1389761" y="738441"/>
                </a:lnTo>
                <a:lnTo>
                  <a:pt x="1390650" y="738441"/>
                </a:lnTo>
                <a:lnTo>
                  <a:pt x="1390650" y="737616"/>
                </a:lnTo>
                <a:lnTo>
                  <a:pt x="1391412" y="737616"/>
                </a:lnTo>
                <a:lnTo>
                  <a:pt x="1391412" y="735152"/>
                </a:lnTo>
                <a:close/>
              </a:path>
              <a:path w="1801494" h="3059429">
                <a:moveTo>
                  <a:pt x="1004697" y="946251"/>
                </a:moveTo>
                <a:lnTo>
                  <a:pt x="1002284" y="946251"/>
                </a:lnTo>
                <a:lnTo>
                  <a:pt x="1003046" y="947077"/>
                </a:lnTo>
                <a:lnTo>
                  <a:pt x="1003808" y="947077"/>
                </a:lnTo>
                <a:lnTo>
                  <a:pt x="1004697" y="946251"/>
                </a:lnTo>
                <a:close/>
              </a:path>
              <a:path w="1801494" h="3059429">
                <a:moveTo>
                  <a:pt x="1005459" y="945426"/>
                </a:moveTo>
                <a:lnTo>
                  <a:pt x="1003808" y="945426"/>
                </a:lnTo>
                <a:lnTo>
                  <a:pt x="1003046" y="946251"/>
                </a:lnTo>
                <a:lnTo>
                  <a:pt x="1005459" y="946251"/>
                </a:lnTo>
                <a:lnTo>
                  <a:pt x="1005459" y="945426"/>
                </a:lnTo>
                <a:close/>
              </a:path>
              <a:path w="1801494" h="3059429">
                <a:moveTo>
                  <a:pt x="1232662" y="971715"/>
                </a:moveTo>
                <a:lnTo>
                  <a:pt x="1231011" y="971715"/>
                </a:lnTo>
                <a:lnTo>
                  <a:pt x="1231011" y="972540"/>
                </a:lnTo>
                <a:lnTo>
                  <a:pt x="1231773" y="973366"/>
                </a:lnTo>
                <a:lnTo>
                  <a:pt x="1232662" y="973366"/>
                </a:lnTo>
                <a:lnTo>
                  <a:pt x="1232662" y="971715"/>
                </a:lnTo>
                <a:close/>
              </a:path>
              <a:path w="1801494" h="3059429">
                <a:moveTo>
                  <a:pt x="1568323" y="575805"/>
                </a:moveTo>
                <a:lnTo>
                  <a:pt x="1565910" y="575805"/>
                </a:lnTo>
                <a:lnTo>
                  <a:pt x="1565910" y="576618"/>
                </a:lnTo>
                <a:lnTo>
                  <a:pt x="1568323" y="576618"/>
                </a:lnTo>
                <a:lnTo>
                  <a:pt x="1568323" y="575805"/>
                </a:lnTo>
                <a:close/>
              </a:path>
              <a:path w="1801494" h="3059429">
                <a:moveTo>
                  <a:pt x="1566672" y="574979"/>
                </a:moveTo>
                <a:lnTo>
                  <a:pt x="1566672" y="575805"/>
                </a:lnTo>
                <a:lnTo>
                  <a:pt x="1567561" y="575805"/>
                </a:lnTo>
                <a:lnTo>
                  <a:pt x="1566672" y="574979"/>
                </a:lnTo>
                <a:close/>
              </a:path>
              <a:path w="1801494" h="3059429">
                <a:moveTo>
                  <a:pt x="1479550" y="633298"/>
                </a:moveTo>
                <a:lnTo>
                  <a:pt x="1477010" y="633298"/>
                </a:lnTo>
                <a:lnTo>
                  <a:pt x="1477899" y="634123"/>
                </a:lnTo>
                <a:lnTo>
                  <a:pt x="1478661" y="634123"/>
                </a:lnTo>
                <a:lnTo>
                  <a:pt x="1479550" y="633298"/>
                </a:lnTo>
                <a:close/>
              </a:path>
              <a:path w="1801494" h="3059429">
                <a:moveTo>
                  <a:pt x="1477899" y="632472"/>
                </a:moveTo>
                <a:lnTo>
                  <a:pt x="1477010" y="632472"/>
                </a:lnTo>
                <a:lnTo>
                  <a:pt x="1476248" y="633298"/>
                </a:lnTo>
                <a:lnTo>
                  <a:pt x="1478661" y="633298"/>
                </a:lnTo>
                <a:lnTo>
                  <a:pt x="1477899" y="632472"/>
                </a:lnTo>
                <a:close/>
              </a:path>
              <a:path w="1801494" h="3059429">
                <a:moveTo>
                  <a:pt x="1454785" y="622617"/>
                </a:moveTo>
                <a:lnTo>
                  <a:pt x="1454023" y="623443"/>
                </a:lnTo>
                <a:lnTo>
                  <a:pt x="1454023" y="624268"/>
                </a:lnTo>
                <a:lnTo>
                  <a:pt x="1454785" y="625081"/>
                </a:lnTo>
                <a:lnTo>
                  <a:pt x="1455674" y="625081"/>
                </a:lnTo>
                <a:lnTo>
                  <a:pt x="1455674" y="624268"/>
                </a:lnTo>
                <a:lnTo>
                  <a:pt x="1454785" y="623443"/>
                </a:lnTo>
                <a:lnTo>
                  <a:pt x="1454785" y="622617"/>
                </a:lnTo>
                <a:close/>
              </a:path>
              <a:path w="1801494" h="3059429">
                <a:moveTo>
                  <a:pt x="1278763" y="860005"/>
                </a:moveTo>
                <a:lnTo>
                  <a:pt x="1277874" y="861644"/>
                </a:lnTo>
                <a:lnTo>
                  <a:pt x="1277874" y="862469"/>
                </a:lnTo>
                <a:lnTo>
                  <a:pt x="1278763" y="862469"/>
                </a:lnTo>
                <a:lnTo>
                  <a:pt x="1278763" y="860005"/>
                </a:lnTo>
                <a:close/>
              </a:path>
              <a:path w="1801494" h="3059429">
                <a:moveTo>
                  <a:pt x="1278763" y="860005"/>
                </a:moveTo>
                <a:lnTo>
                  <a:pt x="1277874" y="860005"/>
                </a:lnTo>
                <a:lnTo>
                  <a:pt x="1277874" y="860831"/>
                </a:lnTo>
                <a:lnTo>
                  <a:pt x="1278763" y="860005"/>
                </a:lnTo>
                <a:close/>
              </a:path>
              <a:path w="1801494" h="3059429">
                <a:moveTo>
                  <a:pt x="941324" y="876427"/>
                </a:moveTo>
                <a:lnTo>
                  <a:pt x="940562" y="877252"/>
                </a:lnTo>
                <a:lnTo>
                  <a:pt x="940562" y="878078"/>
                </a:lnTo>
                <a:lnTo>
                  <a:pt x="941324" y="878903"/>
                </a:lnTo>
                <a:lnTo>
                  <a:pt x="941324" y="879716"/>
                </a:lnTo>
                <a:lnTo>
                  <a:pt x="942213" y="878903"/>
                </a:lnTo>
                <a:lnTo>
                  <a:pt x="942213" y="878078"/>
                </a:lnTo>
                <a:lnTo>
                  <a:pt x="941324" y="877252"/>
                </a:lnTo>
                <a:lnTo>
                  <a:pt x="941324" y="876427"/>
                </a:lnTo>
                <a:close/>
              </a:path>
              <a:path w="1801494" h="3059429">
                <a:moveTo>
                  <a:pt x="1312418" y="892035"/>
                </a:moveTo>
                <a:lnTo>
                  <a:pt x="1310767" y="892035"/>
                </a:lnTo>
                <a:lnTo>
                  <a:pt x="1310005" y="892860"/>
                </a:lnTo>
                <a:lnTo>
                  <a:pt x="1310767" y="893686"/>
                </a:lnTo>
                <a:lnTo>
                  <a:pt x="1311656" y="893686"/>
                </a:lnTo>
                <a:lnTo>
                  <a:pt x="1312418" y="892860"/>
                </a:lnTo>
                <a:lnTo>
                  <a:pt x="1313307" y="892860"/>
                </a:lnTo>
                <a:lnTo>
                  <a:pt x="1312418" y="892035"/>
                </a:lnTo>
                <a:close/>
              </a:path>
              <a:path w="1801494" h="3059429">
                <a:moveTo>
                  <a:pt x="1553591" y="299808"/>
                </a:moveTo>
                <a:lnTo>
                  <a:pt x="1551940" y="299808"/>
                </a:lnTo>
                <a:lnTo>
                  <a:pt x="1552702" y="300634"/>
                </a:lnTo>
                <a:lnTo>
                  <a:pt x="1553591" y="299808"/>
                </a:lnTo>
                <a:close/>
              </a:path>
              <a:path w="1801494" h="3059429">
                <a:moveTo>
                  <a:pt x="1551940" y="298996"/>
                </a:moveTo>
                <a:lnTo>
                  <a:pt x="1551051" y="299808"/>
                </a:lnTo>
                <a:lnTo>
                  <a:pt x="1552702" y="299808"/>
                </a:lnTo>
                <a:lnTo>
                  <a:pt x="1551940" y="298996"/>
                </a:lnTo>
                <a:close/>
              </a:path>
              <a:path w="1801494" h="3059429">
                <a:moveTo>
                  <a:pt x="1478661" y="404126"/>
                </a:moveTo>
                <a:lnTo>
                  <a:pt x="1476248" y="404126"/>
                </a:lnTo>
                <a:lnTo>
                  <a:pt x="1476248" y="404952"/>
                </a:lnTo>
                <a:lnTo>
                  <a:pt x="1477899" y="404952"/>
                </a:lnTo>
                <a:lnTo>
                  <a:pt x="1478661" y="404126"/>
                </a:lnTo>
                <a:close/>
              </a:path>
              <a:path w="1801494" h="3059429">
                <a:moveTo>
                  <a:pt x="1478661" y="403313"/>
                </a:moveTo>
                <a:lnTo>
                  <a:pt x="1477899" y="403313"/>
                </a:lnTo>
                <a:lnTo>
                  <a:pt x="1477010" y="404126"/>
                </a:lnTo>
                <a:lnTo>
                  <a:pt x="1479550" y="404126"/>
                </a:lnTo>
                <a:lnTo>
                  <a:pt x="1478661" y="403313"/>
                </a:lnTo>
                <a:close/>
              </a:path>
              <a:path w="1801494" h="3059429">
                <a:moveTo>
                  <a:pt x="1621917" y="409054"/>
                </a:moveTo>
                <a:lnTo>
                  <a:pt x="1621028" y="409879"/>
                </a:lnTo>
                <a:lnTo>
                  <a:pt x="1623568" y="409879"/>
                </a:lnTo>
                <a:lnTo>
                  <a:pt x="1621917" y="409054"/>
                </a:lnTo>
                <a:close/>
              </a:path>
              <a:path w="1801494" h="3059429">
                <a:moveTo>
                  <a:pt x="1540383" y="385241"/>
                </a:moveTo>
                <a:lnTo>
                  <a:pt x="1540383" y="386054"/>
                </a:lnTo>
                <a:lnTo>
                  <a:pt x="1539621" y="386880"/>
                </a:lnTo>
                <a:lnTo>
                  <a:pt x="1539621" y="387705"/>
                </a:lnTo>
                <a:lnTo>
                  <a:pt x="1540383" y="388531"/>
                </a:lnTo>
                <a:lnTo>
                  <a:pt x="1540383" y="387705"/>
                </a:lnTo>
                <a:lnTo>
                  <a:pt x="1541272" y="386880"/>
                </a:lnTo>
                <a:lnTo>
                  <a:pt x="1541272" y="386054"/>
                </a:lnTo>
                <a:lnTo>
                  <a:pt x="1540383" y="385241"/>
                </a:lnTo>
                <a:close/>
              </a:path>
              <a:path w="1801494" h="3059429">
                <a:moveTo>
                  <a:pt x="1660525" y="382778"/>
                </a:moveTo>
                <a:lnTo>
                  <a:pt x="1659763" y="383603"/>
                </a:lnTo>
                <a:lnTo>
                  <a:pt x="1659763" y="384416"/>
                </a:lnTo>
                <a:lnTo>
                  <a:pt x="1660525" y="385241"/>
                </a:lnTo>
                <a:lnTo>
                  <a:pt x="1660525" y="386054"/>
                </a:lnTo>
                <a:lnTo>
                  <a:pt x="1661414" y="385241"/>
                </a:lnTo>
                <a:lnTo>
                  <a:pt x="1661414" y="384416"/>
                </a:lnTo>
                <a:lnTo>
                  <a:pt x="1660525" y="383603"/>
                </a:lnTo>
                <a:lnTo>
                  <a:pt x="1660525" y="382778"/>
                </a:lnTo>
                <a:close/>
              </a:path>
              <a:path w="1801494" h="3059429">
                <a:moveTo>
                  <a:pt x="1620266" y="395922"/>
                </a:moveTo>
                <a:lnTo>
                  <a:pt x="1620266" y="396735"/>
                </a:lnTo>
                <a:lnTo>
                  <a:pt x="1619377" y="397560"/>
                </a:lnTo>
                <a:lnTo>
                  <a:pt x="1620266" y="398386"/>
                </a:lnTo>
                <a:lnTo>
                  <a:pt x="1620266" y="397560"/>
                </a:lnTo>
                <a:lnTo>
                  <a:pt x="1621028" y="397560"/>
                </a:lnTo>
                <a:lnTo>
                  <a:pt x="1621028" y="396735"/>
                </a:lnTo>
                <a:lnTo>
                  <a:pt x="1620266" y="395922"/>
                </a:lnTo>
                <a:close/>
              </a:path>
              <a:path w="1801494" h="3059429">
                <a:moveTo>
                  <a:pt x="1505839" y="444385"/>
                </a:moveTo>
                <a:lnTo>
                  <a:pt x="1504950" y="445198"/>
                </a:lnTo>
                <a:lnTo>
                  <a:pt x="1504950" y="446024"/>
                </a:lnTo>
                <a:lnTo>
                  <a:pt x="1505839" y="446849"/>
                </a:lnTo>
                <a:lnTo>
                  <a:pt x="1506601" y="446849"/>
                </a:lnTo>
                <a:lnTo>
                  <a:pt x="1506601" y="446024"/>
                </a:lnTo>
                <a:lnTo>
                  <a:pt x="1505839" y="445198"/>
                </a:lnTo>
                <a:lnTo>
                  <a:pt x="1505839" y="444385"/>
                </a:lnTo>
                <a:close/>
              </a:path>
              <a:path w="1801494" h="3059429">
                <a:moveTo>
                  <a:pt x="1617726" y="459168"/>
                </a:moveTo>
                <a:lnTo>
                  <a:pt x="1616075" y="459981"/>
                </a:lnTo>
                <a:lnTo>
                  <a:pt x="1616964" y="460806"/>
                </a:lnTo>
                <a:lnTo>
                  <a:pt x="1617726" y="460806"/>
                </a:lnTo>
                <a:lnTo>
                  <a:pt x="1618615" y="459981"/>
                </a:lnTo>
                <a:lnTo>
                  <a:pt x="1617726" y="459168"/>
                </a:lnTo>
                <a:close/>
              </a:path>
              <a:path w="1801494" h="3059429">
                <a:moveTo>
                  <a:pt x="1566672" y="339242"/>
                </a:moveTo>
                <a:lnTo>
                  <a:pt x="1565910" y="340055"/>
                </a:lnTo>
                <a:lnTo>
                  <a:pt x="1565910" y="340880"/>
                </a:lnTo>
                <a:lnTo>
                  <a:pt x="1566672" y="341706"/>
                </a:lnTo>
                <a:lnTo>
                  <a:pt x="1566672" y="342531"/>
                </a:lnTo>
                <a:lnTo>
                  <a:pt x="1567561" y="341706"/>
                </a:lnTo>
                <a:lnTo>
                  <a:pt x="1567561" y="340880"/>
                </a:lnTo>
                <a:lnTo>
                  <a:pt x="1566672" y="340055"/>
                </a:lnTo>
                <a:lnTo>
                  <a:pt x="1566672" y="339242"/>
                </a:lnTo>
                <a:close/>
              </a:path>
              <a:path w="1801494" h="3059429">
                <a:moveTo>
                  <a:pt x="1617726" y="312953"/>
                </a:moveTo>
                <a:lnTo>
                  <a:pt x="1616964" y="313778"/>
                </a:lnTo>
                <a:lnTo>
                  <a:pt x="1616964" y="314604"/>
                </a:lnTo>
                <a:lnTo>
                  <a:pt x="1617726" y="315417"/>
                </a:lnTo>
                <a:lnTo>
                  <a:pt x="1617726" y="316242"/>
                </a:lnTo>
                <a:lnTo>
                  <a:pt x="1618615" y="315417"/>
                </a:lnTo>
                <a:lnTo>
                  <a:pt x="1618615" y="314604"/>
                </a:lnTo>
                <a:lnTo>
                  <a:pt x="1617726" y="313778"/>
                </a:lnTo>
                <a:lnTo>
                  <a:pt x="1617726" y="312953"/>
                </a:lnTo>
                <a:close/>
              </a:path>
              <a:path w="1801494" h="3059429">
                <a:moveTo>
                  <a:pt x="1522349" y="305562"/>
                </a:moveTo>
                <a:lnTo>
                  <a:pt x="1521460" y="306387"/>
                </a:lnTo>
                <a:lnTo>
                  <a:pt x="1520698" y="306387"/>
                </a:lnTo>
                <a:lnTo>
                  <a:pt x="1520698" y="308025"/>
                </a:lnTo>
                <a:lnTo>
                  <a:pt x="1521460" y="308025"/>
                </a:lnTo>
                <a:lnTo>
                  <a:pt x="1522349" y="307200"/>
                </a:lnTo>
                <a:lnTo>
                  <a:pt x="1522349" y="305562"/>
                </a:lnTo>
                <a:close/>
              </a:path>
              <a:path w="1801494" h="3059429">
                <a:moveTo>
                  <a:pt x="1625981" y="318706"/>
                </a:moveTo>
                <a:lnTo>
                  <a:pt x="1625219" y="319532"/>
                </a:lnTo>
                <a:lnTo>
                  <a:pt x="1625219" y="320357"/>
                </a:lnTo>
                <a:lnTo>
                  <a:pt x="1625981" y="321170"/>
                </a:lnTo>
                <a:lnTo>
                  <a:pt x="1626743" y="321170"/>
                </a:lnTo>
                <a:lnTo>
                  <a:pt x="1626743" y="320357"/>
                </a:lnTo>
                <a:lnTo>
                  <a:pt x="1625981" y="319532"/>
                </a:lnTo>
                <a:lnTo>
                  <a:pt x="1625981" y="318706"/>
                </a:lnTo>
                <a:close/>
              </a:path>
              <a:path w="1801494" h="3059429">
                <a:moveTo>
                  <a:pt x="1509141" y="368808"/>
                </a:moveTo>
                <a:lnTo>
                  <a:pt x="1508252" y="369633"/>
                </a:lnTo>
                <a:lnTo>
                  <a:pt x="1507490" y="369633"/>
                </a:lnTo>
                <a:lnTo>
                  <a:pt x="1507490" y="370459"/>
                </a:lnTo>
                <a:lnTo>
                  <a:pt x="1508252" y="371271"/>
                </a:lnTo>
                <a:lnTo>
                  <a:pt x="1509141" y="372097"/>
                </a:lnTo>
                <a:lnTo>
                  <a:pt x="1509141" y="368808"/>
                </a:lnTo>
                <a:close/>
              </a:path>
              <a:path w="1801494" h="3059429">
                <a:moveTo>
                  <a:pt x="1510792" y="364705"/>
                </a:moveTo>
                <a:lnTo>
                  <a:pt x="1509903" y="364705"/>
                </a:lnTo>
                <a:lnTo>
                  <a:pt x="1509903" y="366344"/>
                </a:lnTo>
                <a:lnTo>
                  <a:pt x="1509141" y="367995"/>
                </a:lnTo>
                <a:lnTo>
                  <a:pt x="1509903" y="367169"/>
                </a:lnTo>
                <a:lnTo>
                  <a:pt x="1510792" y="366344"/>
                </a:lnTo>
                <a:lnTo>
                  <a:pt x="1511554" y="365531"/>
                </a:lnTo>
                <a:lnTo>
                  <a:pt x="1510792" y="364705"/>
                </a:lnTo>
                <a:close/>
              </a:path>
              <a:path w="1801494" h="3059429">
                <a:moveTo>
                  <a:pt x="1694307" y="348272"/>
                </a:moveTo>
                <a:lnTo>
                  <a:pt x="1693418" y="348272"/>
                </a:lnTo>
                <a:lnTo>
                  <a:pt x="1693418" y="349097"/>
                </a:lnTo>
                <a:lnTo>
                  <a:pt x="1694307" y="349097"/>
                </a:lnTo>
                <a:lnTo>
                  <a:pt x="1694307" y="348272"/>
                </a:lnTo>
                <a:close/>
              </a:path>
              <a:path w="1801494" h="3059429">
                <a:moveTo>
                  <a:pt x="751205" y="283387"/>
                </a:moveTo>
                <a:lnTo>
                  <a:pt x="746252" y="285026"/>
                </a:lnTo>
                <a:lnTo>
                  <a:pt x="741426" y="285851"/>
                </a:lnTo>
                <a:lnTo>
                  <a:pt x="740537" y="288315"/>
                </a:lnTo>
                <a:lnTo>
                  <a:pt x="738124" y="293243"/>
                </a:lnTo>
                <a:lnTo>
                  <a:pt x="736473" y="298170"/>
                </a:lnTo>
                <a:lnTo>
                  <a:pt x="734822" y="304749"/>
                </a:lnTo>
                <a:lnTo>
                  <a:pt x="739775" y="304749"/>
                </a:lnTo>
                <a:lnTo>
                  <a:pt x="742950" y="305562"/>
                </a:lnTo>
                <a:lnTo>
                  <a:pt x="745490" y="305562"/>
                </a:lnTo>
                <a:lnTo>
                  <a:pt x="747141" y="298170"/>
                </a:lnTo>
                <a:lnTo>
                  <a:pt x="748792" y="292417"/>
                </a:lnTo>
                <a:lnTo>
                  <a:pt x="751205" y="283387"/>
                </a:lnTo>
                <a:close/>
              </a:path>
              <a:path w="1801494" h="3059429">
                <a:moveTo>
                  <a:pt x="593217" y="91186"/>
                </a:moveTo>
                <a:lnTo>
                  <a:pt x="587502" y="95288"/>
                </a:lnTo>
                <a:lnTo>
                  <a:pt x="584200" y="96926"/>
                </a:lnTo>
                <a:lnTo>
                  <a:pt x="580136" y="99390"/>
                </a:lnTo>
                <a:lnTo>
                  <a:pt x="583311" y="103505"/>
                </a:lnTo>
                <a:lnTo>
                  <a:pt x="586613" y="107607"/>
                </a:lnTo>
                <a:lnTo>
                  <a:pt x="589915" y="110896"/>
                </a:lnTo>
                <a:lnTo>
                  <a:pt x="592455" y="110896"/>
                </a:lnTo>
                <a:lnTo>
                  <a:pt x="593217" y="110070"/>
                </a:lnTo>
                <a:lnTo>
                  <a:pt x="593217" y="91186"/>
                </a:lnTo>
                <a:close/>
              </a:path>
              <a:path w="1801494" h="3059429">
                <a:moveTo>
                  <a:pt x="737235" y="251358"/>
                </a:moveTo>
                <a:lnTo>
                  <a:pt x="738124" y="257924"/>
                </a:lnTo>
                <a:lnTo>
                  <a:pt x="739775" y="263677"/>
                </a:lnTo>
                <a:lnTo>
                  <a:pt x="741426" y="272707"/>
                </a:lnTo>
                <a:lnTo>
                  <a:pt x="744601" y="267779"/>
                </a:lnTo>
                <a:lnTo>
                  <a:pt x="746252" y="264490"/>
                </a:lnTo>
                <a:lnTo>
                  <a:pt x="747141" y="261213"/>
                </a:lnTo>
                <a:lnTo>
                  <a:pt x="746252" y="258749"/>
                </a:lnTo>
                <a:lnTo>
                  <a:pt x="744601" y="256286"/>
                </a:lnTo>
                <a:lnTo>
                  <a:pt x="743839" y="253809"/>
                </a:lnTo>
                <a:lnTo>
                  <a:pt x="742188" y="253809"/>
                </a:lnTo>
                <a:lnTo>
                  <a:pt x="739775" y="252171"/>
                </a:lnTo>
                <a:lnTo>
                  <a:pt x="737235" y="251358"/>
                </a:lnTo>
                <a:close/>
              </a:path>
              <a:path w="1801494" h="3059429">
                <a:moveTo>
                  <a:pt x="697738" y="171678"/>
                </a:moveTo>
                <a:lnTo>
                  <a:pt x="696976" y="171678"/>
                </a:lnTo>
                <a:lnTo>
                  <a:pt x="694436" y="175780"/>
                </a:lnTo>
                <a:lnTo>
                  <a:pt x="691134" y="179070"/>
                </a:lnTo>
                <a:lnTo>
                  <a:pt x="688721" y="183172"/>
                </a:lnTo>
                <a:lnTo>
                  <a:pt x="692023" y="184823"/>
                </a:lnTo>
                <a:lnTo>
                  <a:pt x="694436" y="186461"/>
                </a:lnTo>
                <a:lnTo>
                  <a:pt x="697738" y="188099"/>
                </a:lnTo>
                <a:lnTo>
                  <a:pt x="699389" y="183997"/>
                </a:lnTo>
                <a:lnTo>
                  <a:pt x="700278" y="179895"/>
                </a:lnTo>
                <a:lnTo>
                  <a:pt x="701929" y="174955"/>
                </a:lnTo>
                <a:lnTo>
                  <a:pt x="701929" y="174142"/>
                </a:lnTo>
                <a:lnTo>
                  <a:pt x="701040" y="174142"/>
                </a:lnTo>
                <a:lnTo>
                  <a:pt x="701040" y="173316"/>
                </a:lnTo>
                <a:lnTo>
                  <a:pt x="697738" y="171678"/>
                </a:lnTo>
                <a:close/>
              </a:path>
              <a:path w="1801494" h="3059429">
                <a:moveTo>
                  <a:pt x="640969" y="138823"/>
                </a:moveTo>
                <a:lnTo>
                  <a:pt x="635113" y="140506"/>
                </a:lnTo>
                <a:lnTo>
                  <a:pt x="632507" y="144265"/>
                </a:lnTo>
                <a:lnTo>
                  <a:pt x="633307" y="150025"/>
                </a:lnTo>
                <a:lnTo>
                  <a:pt x="637667" y="157708"/>
                </a:lnTo>
                <a:lnTo>
                  <a:pt x="639318" y="150317"/>
                </a:lnTo>
                <a:lnTo>
                  <a:pt x="640248" y="144265"/>
                </a:lnTo>
                <a:lnTo>
                  <a:pt x="640969" y="138823"/>
                </a:lnTo>
                <a:close/>
              </a:path>
              <a:path w="1801494" h="3059429">
                <a:moveTo>
                  <a:pt x="786855" y="342531"/>
                </a:moveTo>
                <a:lnTo>
                  <a:pt x="786638" y="342531"/>
                </a:lnTo>
                <a:lnTo>
                  <a:pt x="787400" y="343344"/>
                </a:lnTo>
                <a:lnTo>
                  <a:pt x="786855" y="342531"/>
                </a:lnTo>
                <a:close/>
              </a:path>
              <a:path w="1801494" h="3059429">
                <a:moveTo>
                  <a:pt x="780923" y="327748"/>
                </a:moveTo>
                <a:lnTo>
                  <a:pt x="780034" y="328561"/>
                </a:lnTo>
                <a:lnTo>
                  <a:pt x="779272" y="329387"/>
                </a:lnTo>
                <a:lnTo>
                  <a:pt x="780034" y="330200"/>
                </a:lnTo>
                <a:lnTo>
                  <a:pt x="781685" y="334314"/>
                </a:lnTo>
                <a:lnTo>
                  <a:pt x="784098" y="338416"/>
                </a:lnTo>
                <a:lnTo>
                  <a:pt x="786855" y="342531"/>
                </a:lnTo>
                <a:lnTo>
                  <a:pt x="787400" y="342531"/>
                </a:lnTo>
                <a:lnTo>
                  <a:pt x="787400" y="341706"/>
                </a:lnTo>
                <a:lnTo>
                  <a:pt x="784987" y="336778"/>
                </a:lnTo>
                <a:lnTo>
                  <a:pt x="782574" y="332663"/>
                </a:lnTo>
                <a:lnTo>
                  <a:pt x="780923" y="327748"/>
                </a:lnTo>
                <a:close/>
              </a:path>
              <a:path w="1801494" h="3059429">
                <a:moveTo>
                  <a:pt x="670560" y="207822"/>
                </a:moveTo>
                <a:lnTo>
                  <a:pt x="663956" y="208635"/>
                </a:lnTo>
                <a:lnTo>
                  <a:pt x="659892" y="209461"/>
                </a:lnTo>
                <a:lnTo>
                  <a:pt x="654177" y="210286"/>
                </a:lnTo>
                <a:lnTo>
                  <a:pt x="658241" y="212750"/>
                </a:lnTo>
                <a:lnTo>
                  <a:pt x="664845" y="217678"/>
                </a:lnTo>
                <a:lnTo>
                  <a:pt x="666496" y="215214"/>
                </a:lnTo>
                <a:lnTo>
                  <a:pt x="668147" y="211924"/>
                </a:lnTo>
                <a:lnTo>
                  <a:pt x="670560" y="207822"/>
                </a:lnTo>
                <a:close/>
              </a:path>
              <a:path w="1801494" h="3059429">
                <a:moveTo>
                  <a:pt x="584962" y="0"/>
                </a:moveTo>
                <a:lnTo>
                  <a:pt x="580136" y="3289"/>
                </a:lnTo>
                <a:lnTo>
                  <a:pt x="576834" y="9855"/>
                </a:lnTo>
                <a:lnTo>
                  <a:pt x="584962" y="11506"/>
                </a:lnTo>
                <a:lnTo>
                  <a:pt x="584962" y="0"/>
                </a:lnTo>
                <a:close/>
              </a:path>
              <a:path w="1801494" h="3059429">
                <a:moveTo>
                  <a:pt x="682117" y="189750"/>
                </a:moveTo>
                <a:lnTo>
                  <a:pt x="678053" y="189750"/>
                </a:lnTo>
                <a:lnTo>
                  <a:pt x="678053" y="193852"/>
                </a:lnTo>
                <a:lnTo>
                  <a:pt x="677164" y="197954"/>
                </a:lnTo>
                <a:lnTo>
                  <a:pt x="677164" y="202895"/>
                </a:lnTo>
                <a:lnTo>
                  <a:pt x="680466" y="202895"/>
                </a:lnTo>
                <a:lnTo>
                  <a:pt x="682117" y="203708"/>
                </a:lnTo>
                <a:lnTo>
                  <a:pt x="682117" y="189750"/>
                </a:lnTo>
                <a:close/>
              </a:path>
              <a:path w="1801494" h="3059429">
                <a:moveTo>
                  <a:pt x="636905" y="170040"/>
                </a:moveTo>
                <a:lnTo>
                  <a:pt x="628650" y="177431"/>
                </a:lnTo>
                <a:lnTo>
                  <a:pt x="636016" y="183172"/>
                </a:lnTo>
                <a:lnTo>
                  <a:pt x="636016" y="178244"/>
                </a:lnTo>
                <a:lnTo>
                  <a:pt x="636905" y="174142"/>
                </a:lnTo>
                <a:lnTo>
                  <a:pt x="636905" y="170040"/>
                </a:lnTo>
                <a:close/>
              </a:path>
              <a:path w="1801494" h="3059429">
                <a:moveTo>
                  <a:pt x="635254" y="207822"/>
                </a:moveTo>
                <a:lnTo>
                  <a:pt x="631063" y="207822"/>
                </a:lnTo>
                <a:lnTo>
                  <a:pt x="630301" y="208635"/>
                </a:lnTo>
                <a:lnTo>
                  <a:pt x="631063" y="211112"/>
                </a:lnTo>
                <a:lnTo>
                  <a:pt x="632714" y="212750"/>
                </a:lnTo>
                <a:lnTo>
                  <a:pt x="633603" y="215214"/>
                </a:lnTo>
                <a:lnTo>
                  <a:pt x="634365" y="212750"/>
                </a:lnTo>
                <a:lnTo>
                  <a:pt x="635254" y="210286"/>
                </a:lnTo>
                <a:lnTo>
                  <a:pt x="636016" y="208635"/>
                </a:lnTo>
                <a:lnTo>
                  <a:pt x="635254" y="207822"/>
                </a:lnTo>
                <a:close/>
              </a:path>
              <a:path w="1801494" h="3059429">
                <a:moveTo>
                  <a:pt x="632714" y="206997"/>
                </a:moveTo>
                <a:lnTo>
                  <a:pt x="631952" y="207822"/>
                </a:lnTo>
                <a:lnTo>
                  <a:pt x="633603" y="207822"/>
                </a:lnTo>
                <a:lnTo>
                  <a:pt x="632714" y="206997"/>
                </a:lnTo>
                <a:close/>
              </a:path>
              <a:path w="1801494" h="3059429">
                <a:moveTo>
                  <a:pt x="616331" y="31216"/>
                </a:moveTo>
                <a:lnTo>
                  <a:pt x="611378" y="31216"/>
                </a:lnTo>
                <a:lnTo>
                  <a:pt x="611378" y="38608"/>
                </a:lnTo>
                <a:lnTo>
                  <a:pt x="612140" y="41897"/>
                </a:lnTo>
                <a:lnTo>
                  <a:pt x="616331" y="41897"/>
                </a:lnTo>
                <a:lnTo>
                  <a:pt x="616331" y="31216"/>
                </a:lnTo>
                <a:close/>
              </a:path>
              <a:path w="1801494" h="3059429">
                <a:moveTo>
                  <a:pt x="579247" y="32042"/>
                </a:moveTo>
                <a:lnTo>
                  <a:pt x="578485" y="32854"/>
                </a:lnTo>
                <a:lnTo>
                  <a:pt x="576834" y="34505"/>
                </a:lnTo>
                <a:lnTo>
                  <a:pt x="579247" y="36144"/>
                </a:lnTo>
                <a:lnTo>
                  <a:pt x="580898" y="38608"/>
                </a:lnTo>
                <a:lnTo>
                  <a:pt x="583311" y="40246"/>
                </a:lnTo>
                <a:lnTo>
                  <a:pt x="584962" y="39433"/>
                </a:lnTo>
                <a:lnTo>
                  <a:pt x="585851" y="38608"/>
                </a:lnTo>
                <a:lnTo>
                  <a:pt x="586613" y="36969"/>
                </a:lnTo>
                <a:lnTo>
                  <a:pt x="584200" y="35331"/>
                </a:lnTo>
                <a:lnTo>
                  <a:pt x="581660" y="33680"/>
                </a:lnTo>
                <a:lnTo>
                  <a:pt x="579247" y="32042"/>
                </a:lnTo>
                <a:close/>
              </a:path>
              <a:path w="1801494" h="3059429">
                <a:moveTo>
                  <a:pt x="776732" y="380314"/>
                </a:moveTo>
                <a:lnTo>
                  <a:pt x="775970" y="381127"/>
                </a:lnTo>
                <a:lnTo>
                  <a:pt x="774319" y="381952"/>
                </a:lnTo>
                <a:lnTo>
                  <a:pt x="773430" y="383603"/>
                </a:lnTo>
                <a:lnTo>
                  <a:pt x="772668" y="385241"/>
                </a:lnTo>
                <a:lnTo>
                  <a:pt x="772668" y="386054"/>
                </a:lnTo>
                <a:lnTo>
                  <a:pt x="775081" y="386880"/>
                </a:lnTo>
                <a:lnTo>
                  <a:pt x="775970" y="387705"/>
                </a:lnTo>
                <a:lnTo>
                  <a:pt x="777621" y="386054"/>
                </a:lnTo>
                <a:lnTo>
                  <a:pt x="778383" y="385241"/>
                </a:lnTo>
                <a:lnTo>
                  <a:pt x="780923" y="382778"/>
                </a:lnTo>
                <a:lnTo>
                  <a:pt x="778383" y="381952"/>
                </a:lnTo>
                <a:lnTo>
                  <a:pt x="776732" y="380314"/>
                </a:lnTo>
                <a:close/>
              </a:path>
              <a:path w="1801494" h="3059429">
                <a:moveTo>
                  <a:pt x="761111" y="300634"/>
                </a:moveTo>
                <a:lnTo>
                  <a:pt x="759460" y="300634"/>
                </a:lnTo>
                <a:lnTo>
                  <a:pt x="757809" y="301459"/>
                </a:lnTo>
                <a:lnTo>
                  <a:pt x="757047" y="301459"/>
                </a:lnTo>
                <a:lnTo>
                  <a:pt x="757809" y="303923"/>
                </a:lnTo>
                <a:lnTo>
                  <a:pt x="757809" y="307200"/>
                </a:lnTo>
                <a:lnTo>
                  <a:pt x="758698" y="309676"/>
                </a:lnTo>
                <a:lnTo>
                  <a:pt x="760349" y="308851"/>
                </a:lnTo>
                <a:lnTo>
                  <a:pt x="762762" y="308851"/>
                </a:lnTo>
                <a:lnTo>
                  <a:pt x="762762" y="305562"/>
                </a:lnTo>
                <a:lnTo>
                  <a:pt x="762000" y="303098"/>
                </a:lnTo>
                <a:lnTo>
                  <a:pt x="761111" y="300634"/>
                </a:lnTo>
                <a:close/>
              </a:path>
              <a:path w="1801494" h="3059429">
                <a:moveTo>
                  <a:pt x="712597" y="288315"/>
                </a:moveTo>
                <a:lnTo>
                  <a:pt x="711708" y="288315"/>
                </a:lnTo>
                <a:lnTo>
                  <a:pt x="710057" y="290779"/>
                </a:lnTo>
                <a:lnTo>
                  <a:pt x="708406" y="294068"/>
                </a:lnTo>
                <a:lnTo>
                  <a:pt x="706755" y="296532"/>
                </a:lnTo>
                <a:lnTo>
                  <a:pt x="707644" y="297357"/>
                </a:lnTo>
                <a:lnTo>
                  <a:pt x="709295" y="297357"/>
                </a:lnTo>
                <a:lnTo>
                  <a:pt x="710057" y="298170"/>
                </a:lnTo>
                <a:lnTo>
                  <a:pt x="711708" y="295706"/>
                </a:lnTo>
                <a:lnTo>
                  <a:pt x="713359" y="292417"/>
                </a:lnTo>
                <a:lnTo>
                  <a:pt x="715010" y="289953"/>
                </a:lnTo>
                <a:lnTo>
                  <a:pt x="714248" y="289140"/>
                </a:lnTo>
                <a:lnTo>
                  <a:pt x="712597" y="288315"/>
                </a:lnTo>
                <a:close/>
              </a:path>
              <a:path w="1801494" h="3059429">
                <a:moveTo>
                  <a:pt x="715899" y="351561"/>
                </a:moveTo>
                <a:lnTo>
                  <a:pt x="713359" y="351561"/>
                </a:lnTo>
                <a:lnTo>
                  <a:pt x="713359" y="354025"/>
                </a:lnTo>
                <a:lnTo>
                  <a:pt x="712597" y="356489"/>
                </a:lnTo>
                <a:lnTo>
                  <a:pt x="712597" y="360603"/>
                </a:lnTo>
                <a:lnTo>
                  <a:pt x="713359" y="360603"/>
                </a:lnTo>
                <a:lnTo>
                  <a:pt x="713359" y="361416"/>
                </a:lnTo>
                <a:lnTo>
                  <a:pt x="715010" y="361416"/>
                </a:lnTo>
                <a:lnTo>
                  <a:pt x="715010" y="354850"/>
                </a:lnTo>
                <a:lnTo>
                  <a:pt x="715899" y="351561"/>
                </a:lnTo>
                <a:close/>
              </a:path>
              <a:path w="1801494" h="3059429">
                <a:moveTo>
                  <a:pt x="635254" y="112534"/>
                </a:moveTo>
                <a:lnTo>
                  <a:pt x="633603" y="114998"/>
                </a:lnTo>
                <a:lnTo>
                  <a:pt x="632714" y="115824"/>
                </a:lnTo>
                <a:lnTo>
                  <a:pt x="635254" y="116649"/>
                </a:lnTo>
                <a:lnTo>
                  <a:pt x="636905" y="118287"/>
                </a:lnTo>
                <a:lnTo>
                  <a:pt x="639318" y="119100"/>
                </a:lnTo>
                <a:lnTo>
                  <a:pt x="640207" y="118287"/>
                </a:lnTo>
                <a:lnTo>
                  <a:pt x="640969" y="116649"/>
                </a:lnTo>
                <a:lnTo>
                  <a:pt x="641858" y="115824"/>
                </a:lnTo>
                <a:lnTo>
                  <a:pt x="639318" y="114998"/>
                </a:lnTo>
                <a:lnTo>
                  <a:pt x="637667" y="113360"/>
                </a:lnTo>
                <a:lnTo>
                  <a:pt x="635254" y="112534"/>
                </a:lnTo>
                <a:close/>
              </a:path>
              <a:path w="1801494" h="3059429">
                <a:moveTo>
                  <a:pt x="640969" y="110070"/>
                </a:moveTo>
                <a:lnTo>
                  <a:pt x="640207" y="110896"/>
                </a:lnTo>
                <a:lnTo>
                  <a:pt x="640207" y="111709"/>
                </a:lnTo>
                <a:lnTo>
                  <a:pt x="640969" y="112534"/>
                </a:lnTo>
                <a:lnTo>
                  <a:pt x="640969" y="113360"/>
                </a:lnTo>
                <a:lnTo>
                  <a:pt x="641858" y="113360"/>
                </a:lnTo>
                <a:lnTo>
                  <a:pt x="641858" y="112534"/>
                </a:lnTo>
                <a:lnTo>
                  <a:pt x="642620" y="112534"/>
                </a:lnTo>
                <a:lnTo>
                  <a:pt x="641858" y="111709"/>
                </a:lnTo>
                <a:lnTo>
                  <a:pt x="640969" y="110896"/>
                </a:lnTo>
                <a:lnTo>
                  <a:pt x="640969" y="110070"/>
                </a:lnTo>
                <a:close/>
              </a:path>
              <a:path w="1801494" h="3059429">
                <a:moveTo>
                  <a:pt x="617093" y="128968"/>
                </a:moveTo>
                <a:lnTo>
                  <a:pt x="613791" y="128968"/>
                </a:lnTo>
                <a:lnTo>
                  <a:pt x="613791" y="131432"/>
                </a:lnTo>
                <a:lnTo>
                  <a:pt x="613029" y="134708"/>
                </a:lnTo>
                <a:lnTo>
                  <a:pt x="613029" y="137172"/>
                </a:lnTo>
                <a:lnTo>
                  <a:pt x="617093" y="137172"/>
                </a:lnTo>
                <a:lnTo>
                  <a:pt x="617093" y="128968"/>
                </a:lnTo>
                <a:close/>
              </a:path>
              <a:path w="1801494" h="3059429">
                <a:moveTo>
                  <a:pt x="582549" y="63246"/>
                </a:moveTo>
                <a:lnTo>
                  <a:pt x="580136" y="63246"/>
                </a:lnTo>
                <a:lnTo>
                  <a:pt x="578485" y="64071"/>
                </a:lnTo>
                <a:lnTo>
                  <a:pt x="577596" y="64897"/>
                </a:lnTo>
                <a:lnTo>
                  <a:pt x="579247" y="65722"/>
                </a:lnTo>
                <a:lnTo>
                  <a:pt x="580136" y="67360"/>
                </a:lnTo>
                <a:lnTo>
                  <a:pt x="580898" y="68186"/>
                </a:lnTo>
                <a:lnTo>
                  <a:pt x="581660" y="68186"/>
                </a:lnTo>
                <a:lnTo>
                  <a:pt x="583311" y="67360"/>
                </a:lnTo>
                <a:lnTo>
                  <a:pt x="586613" y="66535"/>
                </a:lnTo>
                <a:lnTo>
                  <a:pt x="583311" y="64897"/>
                </a:lnTo>
                <a:lnTo>
                  <a:pt x="582549" y="63246"/>
                </a:lnTo>
                <a:close/>
              </a:path>
              <a:path w="1801494" h="3059429">
                <a:moveTo>
                  <a:pt x="614680" y="64071"/>
                </a:moveTo>
                <a:lnTo>
                  <a:pt x="613791" y="64071"/>
                </a:lnTo>
                <a:lnTo>
                  <a:pt x="613029" y="64897"/>
                </a:lnTo>
                <a:lnTo>
                  <a:pt x="613029" y="69824"/>
                </a:lnTo>
                <a:lnTo>
                  <a:pt x="613791" y="73113"/>
                </a:lnTo>
                <a:lnTo>
                  <a:pt x="617093" y="73113"/>
                </a:lnTo>
                <a:lnTo>
                  <a:pt x="617093" y="70650"/>
                </a:lnTo>
                <a:lnTo>
                  <a:pt x="616331" y="68186"/>
                </a:lnTo>
                <a:lnTo>
                  <a:pt x="616331" y="65722"/>
                </a:lnTo>
                <a:lnTo>
                  <a:pt x="614680" y="64071"/>
                </a:lnTo>
                <a:close/>
              </a:path>
              <a:path w="1801494" h="3059429">
                <a:moveTo>
                  <a:pt x="648335" y="157708"/>
                </a:moveTo>
                <a:lnTo>
                  <a:pt x="647573" y="157708"/>
                </a:lnTo>
                <a:lnTo>
                  <a:pt x="646684" y="160172"/>
                </a:lnTo>
                <a:lnTo>
                  <a:pt x="645922" y="162648"/>
                </a:lnTo>
                <a:lnTo>
                  <a:pt x="645033" y="165100"/>
                </a:lnTo>
                <a:lnTo>
                  <a:pt x="645922" y="165925"/>
                </a:lnTo>
                <a:lnTo>
                  <a:pt x="646684" y="165925"/>
                </a:lnTo>
                <a:lnTo>
                  <a:pt x="647573" y="163461"/>
                </a:lnTo>
                <a:lnTo>
                  <a:pt x="649224" y="160997"/>
                </a:lnTo>
                <a:lnTo>
                  <a:pt x="649986" y="158534"/>
                </a:lnTo>
                <a:lnTo>
                  <a:pt x="649224" y="158534"/>
                </a:lnTo>
                <a:lnTo>
                  <a:pt x="648335" y="157708"/>
                </a:lnTo>
                <a:close/>
              </a:path>
              <a:path w="1801494" h="3059429">
                <a:moveTo>
                  <a:pt x="662305" y="114185"/>
                </a:moveTo>
                <a:lnTo>
                  <a:pt x="661543" y="116649"/>
                </a:lnTo>
                <a:lnTo>
                  <a:pt x="660781" y="118287"/>
                </a:lnTo>
                <a:lnTo>
                  <a:pt x="659130" y="120751"/>
                </a:lnTo>
                <a:lnTo>
                  <a:pt x="659892" y="121577"/>
                </a:lnTo>
                <a:lnTo>
                  <a:pt x="660781" y="121577"/>
                </a:lnTo>
                <a:lnTo>
                  <a:pt x="661543" y="122389"/>
                </a:lnTo>
                <a:lnTo>
                  <a:pt x="662305" y="121577"/>
                </a:lnTo>
                <a:lnTo>
                  <a:pt x="663956" y="120751"/>
                </a:lnTo>
                <a:lnTo>
                  <a:pt x="663956" y="118287"/>
                </a:lnTo>
                <a:lnTo>
                  <a:pt x="663194" y="115824"/>
                </a:lnTo>
                <a:lnTo>
                  <a:pt x="662305" y="114185"/>
                </a:lnTo>
                <a:close/>
              </a:path>
              <a:path w="1801494" h="3059429">
                <a:moveTo>
                  <a:pt x="724916" y="245605"/>
                </a:moveTo>
                <a:lnTo>
                  <a:pt x="722503" y="245605"/>
                </a:lnTo>
                <a:lnTo>
                  <a:pt x="721614" y="248069"/>
                </a:lnTo>
                <a:lnTo>
                  <a:pt x="721614" y="248894"/>
                </a:lnTo>
                <a:lnTo>
                  <a:pt x="722503" y="250532"/>
                </a:lnTo>
                <a:lnTo>
                  <a:pt x="723265" y="251358"/>
                </a:lnTo>
                <a:lnTo>
                  <a:pt x="724916" y="252171"/>
                </a:lnTo>
                <a:lnTo>
                  <a:pt x="725678" y="251358"/>
                </a:lnTo>
                <a:lnTo>
                  <a:pt x="726567" y="249707"/>
                </a:lnTo>
                <a:lnTo>
                  <a:pt x="728980" y="248069"/>
                </a:lnTo>
                <a:lnTo>
                  <a:pt x="726567" y="246418"/>
                </a:lnTo>
                <a:lnTo>
                  <a:pt x="724916" y="245605"/>
                </a:lnTo>
                <a:close/>
              </a:path>
              <a:path w="1801494" h="3059429">
                <a:moveTo>
                  <a:pt x="573532" y="18072"/>
                </a:moveTo>
                <a:lnTo>
                  <a:pt x="570992" y="18072"/>
                </a:lnTo>
                <a:lnTo>
                  <a:pt x="567690" y="19723"/>
                </a:lnTo>
                <a:lnTo>
                  <a:pt x="568579" y="21361"/>
                </a:lnTo>
                <a:lnTo>
                  <a:pt x="570230" y="22999"/>
                </a:lnTo>
                <a:lnTo>
                  <a:pt x="570992" y="24650"/>
                </a:lnTo>
                <a:lnTo>
                  <a:pt x="572643" y="23825"/>
                </a:lnTo>
                <a:lnTo>
                  <a:pt x="573532" y="22999"/>
                </a:lnTo>
                <a:lnTo>
                  <a:pt x="575945" y="21361"/>
                </a:lnTo>
                <a:lnTo>
                  <a:pt x="574294" y="19723"/>
                </a:lnTo>
                <a:lnTo>
                  <a:pt x="573532" y="18072"/>
                </a:lnTo>
                <a:close/>
              </a:path>
              <a:path w="1801494" h="3059429">
                <a:moveTo>
                  <a:pt x="777621" y="447662"/>
                </a:moveTo>
                <a:lnTo>
                  <a:pt x="776732" y="448487"/>
                </a:lnTo>
                <a:lnTo>
                  <a:pt x="775970" y="449300"/>
                </a:lnTo>
                <a:lnTo>
                  <a:pt x="778383" y="451777"/>
                </a:lnTo>
                <a:lnTo>
                  <a:pt x="780034" y="454240"/>
                </a:lnTo>
                <a:lnTo>
                  <a:pt x="782574" y="455879"/>
                </a:lnTo>
                <a:lnTo>
                  <a:pt x="784098" y="454240"/>
                </a:lnTo>
                <a:lnTo>
                  <a:pt x="781685" y="451777"/>
                </a:lnTo>
                <a:lnTo>
                  <a:pt x="779272" y="450126"/>
                </a:lnTo>
                <a:lnTo>
                  <a:pt x="777621" y="447662"/>
                </a:lnTo>
                <a:close/>
              </a:path>
              <a:path w="1801494" h="3059429">
                <a:moveTo>
                  <a:pt x="729869" y="307200"/>
                </a:moveTo>
                <a:lnTo>
                  <a:pt x="728980" y="308025"/>
                </a:lnTo>
                <a:lnTo>
                  <a:pt x="728218" y="308851"/>
                </a:lnTo>
                <a:lnTo>
                  <a:pt x="726567" y="310489"/>
                </a:lnTo>
                <a:lnTo>
                  <a:pt x="726567" y="312953"/>
                </a:lnTo>
                <a:lnTo>
                  <a:pt x="728980" y="314604"/>
                </a:lnTo>
                <a:lnTo>
                  <a:pt x="731520" y="314604"/>
                </a:lnTo>
                <a:lnTo>
                  <a:pt x="733171" y="313778"/>
                </a:lnTo>
                <a:lnTo>
                  <a:pt x="734822" y="313778"/>
                </a:lnTo>
                <a:lnTo>
                  <a:pt x="733933" y="311315"/>
                </a:lnTo>
                <a:lnTo>
                  <a:pt x="733171" y="310489"/>
                </a:lnTo>
                <a:lnTo>
                  <a:pt x="733171" y="309676"/>
                </a:lnTo>
                <a:lnTo>
                  <a:pt x="731520" y="308851"/>
                </a:lnTo>
                <a:lnTo>
                  <a:pt x="729869" y="307200"/>
                </a:lnTo>
                <a:close/>
              </a:path>
              <a:path w="1801494" h="3059429">
                <a:moveTo>
                  <a:pt x="742950" y="318706"/>
                </a:moveTo>
                <a:lnTo>
                  <a:pt x="742188" y="319532"/>
                </a:lnTo>
                <a:lnTo>
                  <a:pt x="740537" y="320357"/>
                </a:lnTo>
                <a:lnTo>
                  <a:pt x="740537" y="321995"/>
                </a:lnTo>
                <a:lnTo>
                  <a:pt x="741426" y="322808"/>
                </a:lnTo>
                <a:lnTo>
                  <a:pt x="742188" y="324459"/>
                </a:lnTo>
                <a:lnTo>
                  <a:pt x="743839" y="322808"/>
                </a:lnTo>
                <a:lnTo>
                  <a:pt x="744601" y="321995"/>
                </a:lnTo>
                <a:lnTo>
                  <a:pt x="744601" y="321170"/>
                </a:lnTo>
                <a:lnTo>
                  <a:pt x="745490" y="321170"/>
                </a:lnTo>
                <a:lnTo>
                  <a:pt x="743839" y="320357"/>
                </a:lnTo>
                <a:lnTo>
                  <a:pt x="742950" y="318706"/>
                </a:lnTo>
                <a:close/>
              </a:path>
              <a:path w="1801494" h="3059429">
                <a:moveTo>
                  <a:pt x="637426" y="83229"/>
                </a:moveTo>
                <a:lnTo>
                  <a:pt x="636905" y="83794"/>
                </a:lnTo>
                <a:lnTo>
                  <a:pt x="635254" y="83794"/>
                </a:lnTo>
                <a:lnTo>
                  <a:pt x="634365" y="84607"/>
                </a:lnTo>
                <a:lnTo>
                  <a:pt x="635247" y="86245"/>
                </a:lnTo>
                <a:lnTo>
                  <a:pt x="635254" y="87071"/>
                </a:lnTo>
                <a:lnTo>
                  <a:pt x="636016" y="86245"/>
                </a:lnTo>
                <a:lnTo>
                  <a:pt x="637667" y="86245"/>
                </a:lnTo>
                <a:lnTo>
                  <a:pt x="638556" y="85432"/>
                </a:lnTo>
                <a:lnTo>
                  <a:pt x="638556" y="84607"/>
                </a:lnTo>
                <a:lnTo>
                  <a:pt x="637667" y="83794"/>
                </a:lnTo>
                <a:lnTo>
                  <a:pt x="637667" y="83350"/>
                </a:lnTo>
                <a:lnTo>
                  <a:pt x="637426" y="83229"/>
                </a:lnTo>
                <a:close/>
              </a:path>
              <a:path w="1801494" h="3059429">
                <a:moveTo>
                  <a:pt x="640969" y="82969"/>
                </a:moveTo>
                <a:lnTo>
                  <a:pt x="637667" y="82969"/>
                </a:lnTo>
                <a:lnTo>
                  <a:pt x="637667" y="83350"/>
                </a:lnTo>
                <a:lnTo>
                  <a:pt x="638556" y="83794"/>
                </a:lnTo>
                <a:lnTo>
                  <a:pt x="640207" y="85432"/>
                </a:lnTo>
                <a:lnTo>
                  <a:pt x="640969" y="82969"/>
                </a:lnTo>
                <a:close/>
              </a:path>
              <a:path w="1801494" h="3059429">
                <a:moveTo>
                  <a:pt x="637667" y="82969"/>
                </a:moveTo>
                <a:lnTo>
                  <a:pt x="637426" y="83229"/>
                </a:lnTo>
                <a:lnTo>
                  <a:pt x="637667" y="83350"/>
                </a:lnTo>
                <a:lnTo>
                  <a:pt x="637667" y="82969"/>
                </a:lnTo>
                <a:close/>
              </a:path>
              <a:path w="1801494" h="3059429">
                <a:moveTo>
                  <a:pt x="639318" y="78041"/>
                </a:moveTo>
                <a:lnTo>
                  <a:pt x="638556" y="79679"/>
                </a:lnTo>
                <a:lnTo>
                  <a:pt x="636905" y="80505"/>
                </a:lnTo>
                <a:lnTo>
                  <a:pt x="636905" y="82969"/>
                </a:lnTo>
                <a:lnTo>
                  <a:pt x="637426" y="83229"/>
                </a:lnTo>
                <a:lnTo>
                  <a:pt x="637667" y="82969"/>
                </a:lnTo>
                <a:lnTo>
                  <a:pt x="640969" y="82969"/>
                </a:lnTo>
                <a:lnTo>
                  <a:pt x="641858" y="81318"/>
                </a:lnTo>
                <a:lnTo>
                  <a:pt x="641858" y="79679"/>
                </a:lnTo>
                <a:lnTo>
                  <a:pt x="640207" y="78854"/>
                </a:lnTo>
                <a:lnTo>
                  <a:pt x="639318" y="78041"/>
                </a:lnTo>
                <a:close/>
              </a:path>
              <a:path w="1801494" h="3059429">
                <a:moveTo>
                  <a:pt x="587502" y="133896"/>
                </a:moveTo>
                <a:lnTo>
                  <a:pt x="586613" y="133896"/>
                </a:lnTo>
                <a:lnTo>
                  <a:pt x="586613" y="134708"/>
                </a:lnTo>
                <a:lnTo>
                  <a:pt x="587502" y="135534"/>
                </a:lnTo>
                <a:lnTo>
                  <a:pt x="587502" y="136359"/>
                </a:lnTo>
                <a:lnTo>
                  <a:pt x="588264" y="135534"/>
                </a:lnTo>
                <a:lnTo>
                  <a:pt x="587502" y="134708"/>
                </a:lnTo>
                <a:lnTo>
                  <a:pt x="587502" y="133896"/>
                </a:lnTo>
                <a:close/>
              </a:path>
              <a:path w="1801494" h="3059429">
                <a:moveTo>
                  <a:pt x="615442" y="98577"/>
                </a:moveTo>
                <a:lnTo>
                  <a:pt x="614680" y="98577"/>
                </a:lnTo>
                <a:lnTo>
                  <a:pt x="614680" y="99390"/>
                </a:lnTo>
                <a:lnTo>
                  <a:pt x="613791" y="100215"/>
                </a:lnTo>
                <a:lnTo>
                  <a:pt x="613029" y="101041"/>
                </a:lnTo>
                <a:lnTo>
                  <a:pt x="613791" y="101854"/>
                </a:lnTo>
                <a:lnTo>
                  <a:pt x="614680" y="101854"/>
                </a:lnTo>
                <a:lnTo>
                  <a:pt x="616331" y="102679"/>
                </a:lnTo>
                <a:lnTo>
                  <a:pt x="616331" y="101854"/>
                </a:lnTo>
                <a:lnTo>
                  <a:pt x="617093" y="101041"/>
                </a:lnTo>
                <a:lnTo>
                  <a:pt x="617093" y="100215"/>
                </a:lnTo>
                <a:lnTo>
                  <a:pt x="616331" y="99390"/>
                </a:lnTo>
                <a:lnTo>
                  <a:pt x="615442" y="98577"/>
                </a:lnTo>
                <a:close/>
              </a:path>
              <a:path w="1801494" h="3059429">
                <a:moveTo>
                  <a:pt x="636016" y="185648"/>
                </a:moveTo>
                <a:lnTo>
                  <a:pt x="634365" y="185648"/>
                </a:lnTo>
                <a:lnTo>
                  <a:pt x="633603" y="187286"/>
                </a:lnTo>
                <a:lnTo>
                  <a:pt x="633603" y="188925"/>
                </a:lnTo>
                <a:lnTo>
                  <a:pt x="634365" y="189750"/>
                </a:lnTo>
                <a:lnTo>
                  <a:pt x="636016" y="190563"/>
                </a:lnTo>
                <a:lnTo>
                  <a:pt x="636905" y="188925"/>
                </a:lnTo>
                <a:lnTo>
                  <a:pt x="637667" y="188099"/>
                </a:lnTo>
                <a:lnTo>
                  <a:pt x="638556" y="187286"/>
                </a:lnTo>
                <a:lnTo>
                  <a:pt x="637667" y="186461"/>
                </a:lnTo>
                <a:lnTo>
                  <a:pt x="636016" y="185648"/>
                </a:lnTo>
                <a:close/>
              </a:path>
              <a:path w="1801494" h="3059429">
                <a:moveTo>
                  <a:pt x="794893" y="433705"/>
                </a:moveTo>
                <a:lnTo>
                  <a:pt x="794893" y="434517"/>
                </a:lnTo>
                <a:lnTo>
                  <a:pt x="794004" y="434517"/>
                </a:lnTo>
                <a:lnTo>
                  <a:pt x="792353" y="435343"/>
                </a:lnTo>
                <a:lnTo>
                  <a:pt x="791591" y="435343"/>
                </a:lnTo>
                <a:lnTo>
                  <a:pt x="792353" y="436994"/>
                </a:lnTo>
                <a:lnTo>
                  <a:pt x="792353" y="437807"/>
                </a:lnTo>
                <a:lnTo>
                  <a:pt x="793242" y="439458"/>
                </a:lnTo>
                <a:lnTo>
                  <a:pt x="794893" y="437807"/>
                </a:lnTo>
                <a:lnTo>
                  <a:pt x="795655" y="436994"/>
                </a:lnTo>
                <a:lnTo>
                  <a:pt x="795655" y="435343"/>
                </a:lnTo>
                <a:lnTo>
                  <a:pt x="794893" y="433705"/>
                </a:lnTo>
                <a:close/>
              </a:path>
              <a:path w="1801494" h="3059429">
                <a:moveTo>
                  <a:pt x="766064" y="338416"/>
                </a:moveTo>
                <a:lnTo>
                  <a:pt x="764413" y="338416"/>
                </a:lnTo>
                <a:lnTo>
                  <a:pt x="763524" y="339242"/>
                </a:lnTo>
                <a:lnTo>
                  <a:pt x="760349" y="340880"/>
                </a:lnTo>
                <a:lnTo>
                  <a:pt x="762762" y="341706"/>
                </a:lnTo>
                <a:lnTo>
                  <a:pt x="763524" y="342531"/>
                </a:lnTo>
                <a:lnTo>
                  <a:pt x="766064" y="342531"/>
                </a:lnTo>
                <a:lnTo>
                  <a:pt x="766826" y="341706"/>
                </a:lnTo>
                <a:lnTo>
                  <a:pt x="767715" y="340880"/>
                </a:lnTo>
                <a:lnTo>
                  <a:pt x="766064" y="340055"/>
                </a:lnTo>
                <a:lnTo>
                  <a:pt x="766064" y="338416"/>
                </a:lnTo>
                <a:close/>
              </a:path>
              <a:path w="1801494" h="3059429">
                <a:moveTo>
                  <a:pt x="755396" y="363880"/>
                </a:moveTo>
                <a:lnTo>
                  <a:pt x="754507" y="363880"/>
                </a:lnTo>
                <a:lnTo>
                  <a:pt x="752856" y="365531"/>
                </a:lnTo>
                <a:lnTo>
                  <a:pt x="753745" y="365531"/>
                </a:lnTo>
                <a:lnTo>
                  <a:pt x="753745" y="366344"/>
                </a:lnTo>
                <a:lnTo>
                  <a:pt x="755396" y="367169"/>
                </a:lnTo>
                <a:lnTo>
                  <a:pt x="756158" y="367995"/>
                </a:lnTo>
                <a:lnTo>
                  <a:pt x="756158" y="367169"/>
                </a:lnTo>
                <a:lnTo>
                  <a:pt x="757047" y="366344"/>
                </a:lnTo>
                <a:lnTo>
                  <a:pt x="757809" y="365531"/>
                </a:lnTo>
                <a:lnTo>
                  <a:pt x="756158" y="364705"/>
                </a:lnTo>
                <a:lnTo>
                  <a:pt x="755396" y="363880"/>
                </a:lnTo>
                <a:close/>
              </a:path>
              <a:path w="1801494" h="3059429">
                <a:moveTo>
                  <a:pt x="682879" y="291604"/>
                </a:moveTo>
                <a:lnTo>
                  <a:pt x="681355" y="291604"/>
                </a:lnTo>
                <a:lnTo>
                  <a:pt x="680466" y="292417"/>
                </a:lnTo>
                <a:lnTo>
                  <a:pt x="680466" y="293243"/>
                </a:lnTo>
                <a:lnTo>
                  <a:pt x="681355" y="294881"/>
                </a:lnTo>
                <a:lnTo>
                  <a:pt x="682879" y="294881"/>
                </a:lnTo>
                <a:lnTo>
                  <a:pt x="683768" y="294068"/>
                </a:lnTo>
                <a:lnTo>
                  <a:pt x="685419" y="293243"/>
                </a:lnTo>
                <a:lnTo>
                  <a:pt x="683768" y="292417"/>
                </a:lnTo>
                <a:lnTo>
                  <a:pt x="682879" y="291604"/>
                </a:lnTo>
                <a:close/>
              </a:path>
              <a:path w="1801494" h="3059429">
                <a:moveTo>
                  <a:pt x="663956" y="243141"/>
                </a:moveTo>
                <a:lnTo>
                  <a:pt x="663194" y="243141"/>
                </a:lnTo>
                <a:lnTo>
                  <a:pt x="662305" y="243954"/>
                </a:lnTo>
                <a:lnTo>
                  <a:pt x="662305" y="244779"/>
                </a:lnTo>
                <a:lnTo>
                  <a:pt x="661543" y="246418"/>
                </a:lnTo>
                <a:lnTo>
                  <a:pt x="662305" y="246418"/>
                </a:lnTo>
                <a:lnTo>
                  <a:pt x="663194" y="247243"/>
                </a:lnTo>
                <a:lnTo>
                  <a:pt x="663956" y="246418"/>
                </a:lnTo>
                <a:lnTo>
                  <a:pt x="664845" y="245605"/>
                </a:lnTo>
                <a:lnTo>
                  <a:pt x="664845" y="244779"/>
                </a:lnTo>
                <a:lnTo>
                  <a:pt x="665607" y="243954"/>
                </a:lnTo>
                <a:lnTo>
                  <a:pt x="663956" y="243141"/>
                </a:lnTo>
                <a:close/>
              </a:path>
              <a:path w="1801494" h="3059429">
                <a:moveTo>
                  <a:pt x="773430" y="335953"/>
                </a:moveTo>
                <a:lnTo>
                  <a:pt x="773430" y="336778"/>
                </a:lnTo>
                <a:lnTo>
                  <a:pt x="772668" y="337604"/>
                </a:lnTo>
                <a:lnTo>
                  <a:pt x="772668" y="338416"/>
                </a:lnTo>
                <a:lnTo>
                  <a:pt x="774319" y="339242"/>
                </a:lnTo>
                <a:lnTo>
                  <a:pt x="775081" y="339242"/>
                </a:lnTo>
                <a:lnTo>
                  <a:pt x="775970" y="340055"/>
                </a:lnTo>
                <a:lnTo>
                  <a:pt x="775970" y="339242"/>
                </a:lnTo>
                <a:lnTo>
                  <a:pt x="776732" y="338416"/>
                </a:lnTo>
                <a:lnTo>
                  <a:pt x="776732" y="337604"/>
                </a:lnTo>
                <a:lnTo>
                  <a:pt x="775970" y="336778"/>
                </a:lnTo>
                <a:lnTo>
                  <a:pt x="775081" y="336778"/>
                </a:lnTo>
                <a:lnTo>
                  <a:pt x="773430" y="335953"/>
                </a:lnTo>
                <a:close/>
              </a:path>
              <a:path w="1801494" h="3059429">
                <a:moveTo>
                  <a:pt x="743839" y="351561"/>
                </a:moveTo>
                <a:lnTo>
                  <a:pt x="742950" y="351561"/>
                </a:lnTo>
                <a:lnTo>
                  <a:pt x="742188" y="352386"/>
                </a:lnTo>
                <a:lnTo>
                  <a:pt x="741426" y="354025"/>
                </a:lnTo>
                <a:lnTo>
                  <a:pt x="742950" y="354850"/>
                </a:lnTo>
                <a:lnTo>
                  <a:pt x="743839" y="355663"/>
                </a:lnTo>
                <a:lnTo>
                  <a:pt x="745490" y="355663"/>
                </a:lnTo>
                <a:lnTo>
                  <a:pt x="745490" y="352386"/>
                </a:lnTo>
                <a:lnTo>
                  <a:pt x="743839" y="351561"/>
                </a:lnTo>
                <a:close/>
              </a:path>
              <a:path w="1801494" h="3059429">
                <a:moveTo>
                  <a:pt x="806323" y="384416"/>
                </a:moveTo>
                <a:lnTo>
                  <a:pt x="805561" y="384416"/>
                </a:lnTo>
                <a:lnTo>
                  <a:pt x="805561" y="386054"/>
                </a:lnTo>
                <a:lnTo>
                  <a:pt x="806323" y="386880"/>
                </a:lnTo>
                <a:lnTo>
                  <a:pt x="806323" y="387705"/>
                </a:lnTo>
                <a:lnTo>
                  <a:pt x="807212" y="386880"/>
                </a:lnTo>
                <a:lnTo>
                  <a:pt x="807212" y="386054"/>
                </a:lnTo>
                <a:lnTo>
                  <a:pt x="806323" y="385241"/>
                </a:lnTo>
                <a:lnTo>
                  <a:pt x="806323" y="384416"/>
                </a:lnTo>
                <a:close/>
              </a:path>
              <a:path w="1801494" h="3059429">
                <a:moveTo>
                  <a:pt x="663956" y="147040"/>
                </a:moveTo>
                <a:lnTo>
                  <a:pt x="661543" y="147040"/>
                </a:lnTo>
                <a:lnTo>
                  <a:pt x="662305" y="147853"/>
                </a:lnTo>
                <a:lnTo>
                  <a:pt x="663194" y="147853"/>
                </a:lnTo>
                <a:lnTo>
                  <a:pt x="663956" y="147040"/>
                </a:lnTo>
                <a:close/>
              </a:path>
              <a:path w="1801494" h="3059429">
                <a:moveTo>
                  <a:pt x="663956" y="146215"/>
                </a:moveTo>
                <a:lnTo>
                  <a:pt x="663194" y="146215"/>
                </a:lnTo>
                <a:lnTo>
                  <a:pt x="662305" y="147040"/>
                </a:lnTo>
                <a:lnTo>
                  <a:pt x="664845" y="147040"/>
                </a:lnTo>
                <a:lnTo>
                  <a:pt x="663956" y="146215"/>
                </a:lnTo>
                <a:close/>
              </a:path>
              <a:path w="1801494" h="3059429">
                <a:moveTo>
                  <a:pt x="615442" y="147040"/>
                </a:moveTo>
                <a:lnTo>
                  <a:pt x="614680" y="147040"/>
                </a:lnTo>
                <a:lnTo>
                  <a:pt x="614680" y="147853"/>
                </a:lnTo>
                <a:lnTo>
                  <a:pt x="615442" y="147853"/>
                </a:lnTo>
                <a:lnTo>
                  <a:pt x="615442" y="147040"/>
                </a:lnTo>
                <a:close/>
              </a:path>
              <a:path w="1801494" h="3059429">
                <a:moveTo>
                  <a:pt x="696087" y="208635"/>
                </a:moveTo>
                <a:lnTo>
                  <a:pt x="695325" y="208635"/>
                </a:lnTo>
                <a:lnTo>
                  <a:pt x="695325" y="209461"/>
                </a:lnTo>
                <a:lnTo>
                  <a:pt x="696087" y="210286"/>
                </a:lnTo>
                <a:lnTo>
                  <a:pt x="696087" y="211112"/>
                </a:lnTo>
                <a:lnTo>
                  <a:pt x="696976" y="210286"/>
                </a:lnTo>
                <a:lnTo>
                  <a:pt x="696976" y="209461"/>
                </a:lnTo>
                <a:lnTo>
                  <a:pt x="696087" y="208635"/>
                </a:lnTo>
                <a:close/>
              </a:path>
              <a:path w="1801494" h="3059429">
                <a:moveTo>
                  <a:pt x="771779" y="317881"/>
                </a:moveTo>
                <a:lnTo>
                  <a:pt x="771017" y="317881"/>
                </a:lnTo>
                <a:lnTo>
                  <a:pt x="771017" y="319532"/>
                </a:lnTo>
                <a:lnTo>
                  <a:pt x="771779" y="320357"/>
                </a:lnTo>
                <a:lnTo>
                  <a:pt x="771779" y="321170"/>
                </a:lnTo>
                <a:lnTo>
                  <a:pt x="772668" y="320357"/>
                </a:lnTo>
                <a:lnTo>
                  <a:pt x="772668" y="319532"/>
                </a:lnTo>
                <a:lnTo>
                  <a:pt x="771779" y="318706"/>
                </a:lnTo>
                <a:lnTo>
                  <a:pt x="771779" y="317881"/>
                </a:lnTo>
                <a:close/>
              </a:path>
              <a:path w="1801494" h="3059429">
                <a:moveTo>
                  <a:pt x="720852" y="309676"/>
                </a:moveTo>
                <a:lnTo>
                  <a:pt x="719963" y="310489"/>
                </a:lnTo>
                <a:lnTo>
                  <a:pt x="719963" y="311315"/>
                </a:lnTo>
                <a:lnTo>
                  <a:pt x="720852" y="312140"/>
                </a:lnTo>
                <a:lnTo>
                  <a:pt x="721614" y="311315"/>
                </a:lnTo>
                <a:lnTo>
                  <a:pt x="721614" y="310489"/>
                </a:lnTo>
                <a:lnTo>
                  <a:pt x="720852" y="309676"/>
                </a:lnTo>
                <a:close/>
              </a:path>
              <a:path w="1801494" h="3059429">
                <a:moveTo>
                  <a:pt x="675513" y="234924"/>
                </a:moveTo>
                <a:lnTo>
                  <a:pt x="675513" y="235750"/>
                </a:lnTo>
                <a:lnTo>
                  <a:pt x="674751" y="236562"/>
                </a:lnTo>
                <a:lnTo>
                  <a:pt x="674751" y="237388"/>
                </a:lnTo>
                <a:lnTo>
                  <a:pt x="675513" y="238213"/>
                </a:lnTo>
                <a:lnTo>
                  <a:pt x="675513" y="237388"/>
                </a:lnTo>
                <a:lnTo>
                  <a:pt x="676402" y="236562"/>
                </a:lnTo>
                <a:lnTo>
                  <a:pt x="676402" y="235750"/>
                </a:lnTo>
                <a:lnTo>
                  <a:pt x="675513" y="234924"/>
                </a:lnTo>
                <a:close/>
              </a:path>
              <a:path w="1801494" h="3059429">
                <a:moveTo>
                  <a:pt x="1145413" y="2682680"/>
                </a:moveTo>
                <a:lnTo>
                  <a:pt x="1143762" y="2682680"/>
                </a:lnTo>
                <a:lnTo>
                  <a:pt x="1143000" y="2690891"/>
                </a:lnTo>
                <a:lnTo>
                  <a:pt x="1142111" y="2699106"/>
                </a:lnTo>
                <a:lnTo>
                  <a:pt x="1141349" y="2706498"/>
                </a:lnTo>
                <a:lnTo>
                  <a:pt x="1141349" y="2708963"/>
                </a:lnTo>
                <a:lnTo>
                  <a:pt x="1142111" y="2711429"/>
                </a:lnTo>
                <a:lnTo>
                  <a:pt x="1141349" y="2713889"/>
                </a:lnTo>
                <a:lnTo>
                  <a:pt x="1141349" y="2723747"/>
                </a:lnTo>
                <a:lnTo>
                  <a:pt x="1146175" y="2727036"/>
                </a:lnTo>
                <a:lnTo>
                  <a:pt x="1147931" y="2715600"/>
                </a:lnTo>
                <a:lnTo>
                  <a:pt x="1147651" y="2704550"/>
                </a:lnTo>
                <a:lnTo>
                  <a:pt x="1146442" y="2693653"/>
                </a:lnTo>
                <a:lnTo>
                  <a:pt x="1145413" y="2682680"/>
                </a:lnTo>
                <a:close/>
              </a:path>
              <a:path w="1801494" h="3059429">
                <a:moveTo>
                  <a:pt x="1235075" y="2614502"/>
                </a:moveTo>
                <a:lnTo>
                  <a:pt x="1234313" y="2618610"/>
                </a:lnTo>
                <a:lnTo>
                  <a:pt x="1233424" y="2620252"/>
                </a:lnTo>
                <a:lnTo>
                  <a:pt x="1234313" y="2621894"/>
                </a:lnTo>
                <a:lnTo>
                  <a:pt x="1237615" y="2628468"/>
                </a:lnTo>
                <a:lnTo>
                  <a:pt x="1240028" y="2631751"/>
                </a:lnTo>
                <a:lnTo>
                  <a:pt x="1244219" y="2630109"/>
                </a:lnTo>
                <a:lnTo>
                  <a:pt x="1243330" y="2626826"/>
                </a:lnTo>
                <a:lnTo>
                  <a:pt x="1242568" y="2622717"/>
                </a:lnTo>
                <a:lnTo>
                  <a:pt x="1240917" y="2619433"/>
                </a:lnTo>
                <a:lnTo>
                  <a:pt x="1240028" y="2616968"/>
                </a:lnTo>
                <a:lnTo>
                  <a:pt x="1237615" y="2616144"/>
                </a:lnTo>
                <a:lnTo>
                  <a:pt x="1235075" y="2614502"/>
                </a:lnTo>
                <a:close/>
              </a:path>
              <a:path w="1801494" h="3059429">
                <a:moveTo>
                  <a:pt x="1166749" y="2839565"/>
                </a:moveTo>
                <a:lnTo>
                  <a:pt x="1165987" y="2844491"/>
                </a:lnTo>
                <a:lnTo>
                  <a:pt x="1165098" y="2848599"/>
                </a:lnTo>
                <a:lnTo>
                  <a:pt x="1165987" y="2852707"/>
                </a:lnTo>
                <a:lnTo>
                  <a:pt x="1166749" y="2855172"/>
                </a:lnTo>
                <a:lnTo>
                  <a:pt x="1172591" y="2855172"/>
                </a:lnTo>
                <a:lnTo>
                  <a:pt x="1175893" y="2855991"/>
                </a:lnTo>
                <a:lnTo>
                  <a:pt x="1175893" y="2854349"/>
                </a:lnTo>
                <a:lnTo>
                  <a:pt x="1176655" y="2853530"/>
                </a:lnTo>
                <a:lnTo>
                  <a:pt x="1173353" y="2848599"/>
                </a:lnTo>
                <a:lnTo>
                  <a:pt x="1170051" y="2844491"/>
                </a:lnTo>
                <a:lnTo>
                  <a:pt x="1166749" y="2839565"/>
                </a:lnTo>
                <a:close/>
              </a:path>
              <a:path w="1801494" h="3059429">
                <a:moveTo>
                  <a:pt x="1163574" y="2835457"/>
                </a:moveTo>
                <a:lnTo>
                  <a:pt x="1162685" y="2835457"/>
                </a:lnTo>
                <a:lnTo>
                  <a:pt x="1162685" y="2837100"/>
                </a:lnTo>
                <a:lnTo>
                  <a:pt x="1163574" y="2837923"/>
                </a:lnTo>
                <a:lnTo>
                  <a:pt x="1163574" y="2839565"/>
                </a:lnTo>
                <a:lnTo>
                  <a:pt x="1164336" y="2841207"/>
                </a:lnTo>
                <a:lnTo>
                  <a:pt x="1165098" y="2840389"/>
                </a:lnTo>
                <a:lnTo>
                  <a:pt x="1165098" y="2839565"/>
                </a:lnTo>
                <a:lnTo>
                  <a:pt x="1165987" y="2839565"/>
                </a:lnTo>
                <a:lnTo>
                  <a:pt x="1165987" y="2838742"/>
                </a:lnTo>
                <a:lnTo>
                  <a:pt x="1166749" y="2837923"/>
                </a:lnTo>
                <a:lnTo>
                  <a:pt x="1166749" y="2837100"/>
                </a:lnTo>
                <a:lnTo>
                  <a:pt x="1164336" y="2837100"/>
                </a:lnTo>
                <a:lnTo>
                  <a:pt x="1164336" y="2836280"/>
                </a:lnTo>
                <a:lnTo>
                  <a:pt x="1163574" y="2836280"/>
                </a:lnTo>
                <a:lnTo>
                  <a:pt x="1163574" y="2835457"/>
                </a:lnTo>
                <a:close/>
              </a:path>
              <a:path w="1801494" h="3059429">
                <a:moveTo>
                  <a:pt x="1165987" y="2835457"/>
                </a:moveTo>
                <a:lnTo>
                  <a:pt x="1165987" y="2836280"/>
                </a:lnTo>
                <a:lnTo>
                  <a:pt x="1165098" y="2836280"/>
                </a:lnTo>
                <a:lnTo>
                  <a:pt x="1164336" y="2837100"/>
                </a:lnTo>
                <a:lnTo>
                  <a:pt x="1166749" y="2837100"/>
                </a:lnTo>
                <a:lnTo>
                  <a:pt x="1165987" y="2835457"/>
                </a:lnTo>
                <a:close/>
              </a:path>
              <a:path w="1801494" h="3059429">
                <a:moveTo>
                  <a:pt x="1144524" y="3031772"/>
                </a:moveTo>
                <a:lnTo>
                  <a:pt x="1142111" y="3034237"/>
                </a:lnTo>
                <a:lnTo>
                  <a:pt x="1141349" y="3035879"/>
                </a:lnTo>
                <a:lnTo>
                  <a:pt x="1140460" y="3038345"/>
                </a:lnTo>
                <a:lnTo>
                  <a:pt x="1142111" y="3039163"/>
                </a:lnTo>
                <a:lnTo>
                  <a:pt x="1144524" y="3039163"/>
                </a:lnTo>
                <a:lnTo>
                  <a:pt x="1146175" y="3039987"/>
                </a:lnTo>
                <a:lnTo>
                  <a:pt x="1145413" y="3037521"/>
                </a:lnTo>
                <a:lnTo>
                  <a:pt x="1144524" y="3035056"/>
                </a:lnTo>
                <a:lnTo>
                  <a:pt x="1144524" y="3031772"/>
                </a:lnTo>
                <a:close/>
              </a:path>
              <a:path w="1801494" h="3059429">
                <a:moveTo>
                  <a:pt x="1246632" y="2832991"/>
                </a:moveTo>
                <a:lnTo>
                  <a:pt x="1243330" y="2832991"/>
                </a:lnTo>
                <a:lnTo>
                  <a:pt x="1242568" y="2833815"/>
                </a:lnTo>
                <a:lnTo>
                  <a:pt x="1241679" y="2834638"/>
                </a:lnTo>
                <a:lnTo>
                  <a:pt x="1241679" y="2835457"/>
                </a:lnTo>
                <a:lnTo>
                  <a:pt x="1243330" y="2837923"/>
                </a:lnTo>
                <a:lnTo>
                  <a:pt x="1244981" y="2841207"/>
                </a:lnTo>
                <a:lnTo>
                  <a:pt x="1249045" y="2841207"/>
                </a:lnTo>
                <a:lnTo>
                  <a:pt x="1251585" y="2837923"/>
                </a:lnTo>
                <a:lnTo>
                  <a:pt x="1255649" y="2834638"/>
                </a:lnTo>
                <a:lnTo>
                  <a:pt x="1249934" y="2833815"/>
                </a:lnTo>
                <a:lnTo>
                  <a:pt x="1246632" y="2832991"/>
                </a:lnTo>
                <a:close/>
              </a:path>
              <a:path w="1801494" h="3059429">
                <a:moveTo>
                  <a:pt x="727329" y="316242"/>
                </a:moveTo>
                <a:lnTo>
                  <a:pt x="723265" y="319532"/>
                </a:lnTo>
                <a:lnTo>
                  <a:pt x="719201" y="321995"/>
                </a:lnTo>
                <a:lnTo>
                  <a:pt x="715010" y="325272"/>
                </a:lnTo>
                <a:lnTo>
                  <a:pt x="715899" y="326097"/>
                </a:lnTo>
                <a:lnTo>
                  <a:pt x="716661" y="327748"/>
                </a:lnTo>
                <a:lnTo>
                  <a:pt x="717550" y="328561"/>
                </a:lnTo>
                <a:lnTo>
                  <a:pt x="721614" y="326097"/>
                </a:lnTo>
                <a:lnTo>
                  <a:pt x="725678" y="322808"/>
                </a:lnTo>
                <a:lnTo>
                  <a:pt x="729869" y="320357"/>
                </a:lnTo>
                <a:lnTo>
                  <a:pt x="728980" y="318706"/>
                </a:lnTo>
                <a:lnTo>
                  <a:pt x="728218" y="317881"/>
                </a:lnTo>
                <a:lnTo>
                  <a:pt x="727329" y="316242"/>
                </a:lnTo>
                <a:close/>
              </a:path>
              <a:path w="1801494" h="3059429">
                <a:moveTo>
                  <a:pt x="1172591" y="2974274"/>
                </a:moveTo>
                <a:lnTo>
                  <a:pt x="1170051" y="2976740"/>
                </a:lnTo>
                <a:lnTo>
                  <a:pt x="1167638" y="2978382"/>
                </a:lnTo>
                <a:lnTo>
                  <a:pt x="1167638" y="2981666"/>
                </a:lnTo>
                <a:lnTo>
                  <a:pt x="1170940" y="2984132"/>
                </a:lnTo>
                <a:lnTo>
                  <a:pt x="1172591" y="2985774"/>
                </a:lnTo>
                <a:lnTo>
                  <a:pt x="1174242" y="2984132"/>
                </a:lnTo>
                <a:lnTo>
                  <a:pt x="1176655" y="2982490"/>
                </a:lnTo>
                <a:lnTo>
                  <a:pt x="1176655" y="2979201"/>
                </a:lnTo>
                <a:lnTo>
                  <a:pt x="1175004" y="2976740"/>
                </a:lnTo>
                <a:lnTo>
                  <a:pt x="1172591" y="2974274"/>
                </a:lnTo>
                <a:close/>
              </a:path>
              <a:path w="1801494" h="3059429">
                <a:moveTo>
                  <a:pt x="422910" y="1062888"/>
                </a:moveTo>
                <a:lnTo>
                  <a:pt x="421259" y="1067003"/>
                </a:lnTo>
                <a:lnTo>
                  <a:pt x="419608" y="1071918"/>
                </a:lnTo>
                <a:lnTo>
                  <a:pt x="417957" y="1076032"/>
                </a:lnTo>
                <a:lnTo>
                  <a:pt x="418846" y="1076032"/>
                </a:lnTo>
                <a:lnTo>
                  <a:pt x="420497" y="1076858"/>
                </a:lnTo>
                <a:lnTo>
                  <a:pt x="421259" y="1076858"/>
                </a:lnTo>
                <a:lnTo>
                  <a:pt x="423672" y="1073569"/>
                </a:lnTo>
                <a:lnTo>
                  <a:pt x="425323" y="1069467"/>
                </a:lnTo>
                <a:lnTo>
                  <a:pt x="426212" y="1065352"/>
                </a:lnTo>
                <a:lnTo>
                  <a:pt x="425323" y="1064526"/>
                </a:lnTo>
                <a:lnTo>
                  <a:pt x="423672" y="1063713"/>
                </a:lnTo>
                <a:lnTo>
                  <a:pt x="422910" y="1062888"/>
                </a:lnTo>
                <a:close/>
              </a:path>
              <a:path w="1801494" h="3059429">
                <a:moveTo>
                  <a:pt x="223774" y="846048"/>
                </a:moveTo>
                <a:lnTo>
                  <a:pt x="220472" y="846048"/>
                </a:lnTo>
                <a:lnTo>
                  <a:pt x="220472" y="850963"/>
                </a:lnTo>
                <a:lnTo>
                  <a:pt x="227076" y="852614"/>
                </a:lnTo>
                <a:lnTo>
                  <a:pt x="231140" y="852614"/>
                </a:lnTo>
                <a:lnTo>
                  <a:pt x="231140" y="846861"/>
                </a:lnTo>
                <a:lnTo>
                  <a:pt x="227838" y="846861"/>
                </a:lnTo>
                <a:lnTo>
                  <a:pt x="223774" y="846048"/>
                </a:lnTo>
                <a:close/>
              </a:path>
              <a:path w="1801494" h="3059429">
                <a:moveTo>
                  <a:pt x="1230122" y="2911845"/>
                </a:moveTo>
                <a:lnTo>
                  <a:pt x="1230122" y="2915135"/>
                </a:lnTo>
                <a:lnTo>
                  <a:pt x="1234313" y="2915954"/>
                </a:lnTo>
                <a:lnTo>
                  <a:pt x="1238377" y="2915954"/>
                </a:lnTo>
                <a:lnTo>
                  <a:pt x="1241679" y="2916777"/>
                </a:lnTo>
                <a:lnTo>
                  <a:pt x="1241679" y="2915135"/>
                </a:lnTo>
                <a:lnTo>
                  <a:pt x="1242568" y="2913493"/>
                </a:lnTo>
                <a:lnTo>
                  <a:pt x="1242568" y="2912670"/>
                </a:lnTo>
                <a:lnTo>
                  <a:pt x="1234313" y="2912670"/>
                </a:lnTo>
                <a:lnTo>
                  <a:pt x="1230122" y="2911845"/>
                </a:lnTo>
                <a:close/>
              </a:path>
              <a:path w="1801494" h="3059429">
                <a:moveTo>
                  <a:pt x="1167638" y="2107703"/>
                </a:moveTo>
                <a:lnTo>
                  <a:pt x="1166749" y="2107703"/>
                </a:lnTo>
                <a:lnTo>
                  <a:pt x="1166749" y="2116737"/>
                </a:lnTo>
                <a:lnTo>
                  <a:pt x="1171702" y="2114277"/>
                </a:lnTo>
                <a:lnTo>
                  <a:pt x="1171702" y="2113452"/>
                </a:lnTo>
                <a:lnTo>
                  <a:pt x="1168219" y="2108526"/>
                </a:lnTo>
                <a:lnTo>
                  <a:pt x="1167638" y="2108526"/>
                </a:lnTo>
                <a:lnTo>
                  <a:pt x="1167638" y="2107703"/>
                </a:lnTo>
                <a:close/>
              </a:path>
              <a:path w="1801494" h="3059429">
                <a:moveTo>
                  <a:pt x="1167638" y="2107703"/>
                </a:moveTo>
                <a:lnTo>
                  <a:pt x="1167638" y="2108526"/>
                </a:lnTo>
                <a:lnTo>
                  <a:pt x="1168219" y="2108526"/>
                </a:lnTo>
                <a:lnTo>
                  <a:pt x="1167638" y="2107703"/>
                </a:lnTo>
                <a:close/>
              </a:path>
              <a:path w="1801494" h="3059429">
                <a:moveTo>
                  <a:pt x="1572514" y="464908"/>
                </a:moveTo>
                <a:lnTo>
                  <a:pt x="1569974" y="464908"/>
                </a:lnTo>
                <a:lnTo>
                  <a:pt x="1569212" y="466559"/>
                </a:lnTo>
                <a:lnTo>
                  <a:pt x="1568323" y="468198"/>
                </a:lnTo>
                <a:lnTo>
                  <a:pt x="1568323" y="469849"/>
                </a:lnTo>
                <a:lnTo>
                  <a:pt x="1571625" y="470662"/>
                </a:lnTo>
                <a:lnTo>
                  <a:pt x="1574165" y="470662"/>
                </a:lnTo>
                <a:lnTo>
                  <a:pt x="1577467" y="471487"/>
                </a:lnTo>
                <a:lnTo>
                  <a:pt x="1577467" y="469849"/>
                </a:lnTo>
                <a:lnTo>
                  <a:pt x="1578229" y="466559"/>
                </a:lnTo>
                <a:lnTo>
                  <a:pt x="1575816" y="465734"/>
                </a:lnTo>
                <a:lnTo>
                  <a:pt x="1572514" y="464908"/>
                </a:lnTo>
                <a:close/>
              </a:path>
              <a:path w="1801494" h="3059429">
                <a:moveTo>
                  <a:pt x="245999" y="834542"/>
                </a:moveTo>
                <a:lnTo>
                  <a:pt x="237744" y="834542"/>
                </a:lnTo>
                <a:lnTo>
                  <a:pt x="237744" y="839470"/>
                </a:lnTo>
                <a:lnTo>
                  <a:pt x="246761" y="839470"/>
                </a:lnTo>
                <a:lnTo>
                  <a:pt x="245999" y="837006"/>
                </a:lnTo>
                <a:lnTo>
                  <a:pt x="245999" y="834542"/>
                </a:lnTo>
                <a:close/>
              </a:path>
              <a:path w="1801494" h="3059429">
                <a:moveTo>
                  <a:pt x="1253998" y="2642433"/>
                </a:moveTo>
                <a:lnTo>
                  <a:pt x="1251585" y="2642433"/>
                </a:lnTo>
                <a:lnTo>
                  <a:pt x="1249045" y="2644893"/>
                </a:lnTo>
                <a:lnTo>
                  <a:pt x="1249045" y="2645717"/>
                </a:lnTo>
                <a:lnTo>
                  <a:pt x="1249934" y="2647359"/>
                </a:lnTo>
                <a:lnTo>
                  <a:pt x="1251585" y="2649824"/>
                </a:lnTo>
                <a:lnTo>
                  <a:pt x="1254887" y="2649824"/>
                </a:lnTo>
                <a:lnTo>
                  <a:pt x="1256538" y="2647359"/>
                </a:lnTo>
                <a:lnTo>
                  <a:pt x="1258951" y="2645717"/>
                </a:lnTo>
                <a:lnTo>
                  <a:pt x="1255649" y="2644075"/>
                </a:lnTo>
                <a:lnTo>
                  <a:pt x="1253998" y="2642433"/>
                </a:lnTo>
                <a:close/>
              </a:path>
              <a:path w="1801494" h="3059429">
                <a:moveTo>
                  <a:pt x="1173353" y="2782068"/>
                </a:moveTo>
                <a:lnTo>
                  <a:pt x="1169289" y="2782068"/>
                </a:lnTo>
                <a:lnTo>
                  <a:pt x="1170051" y="2785352"/>
                </a:lnTo>
                <a:lnTo>
                  <a:pt x="1170940" y="2787817"/>
                </a:lnTo>
                <a:lnTo>
                  <a:pt x="1171702" y="2791101"/>
                </a:lnTo>
                <a:lnTo>
                  <a:pt x="1173353" y="2791101"/>
                </a:lnTo>
                <a:lnTo>
                  <a:pt x="1174242" y="2791926"/>
                </a:lnTo>
                <a:lnTo>
                  <a:pt x="1174242" y="2788641"/>
                </a:lnTo>
                <a:lnTo>
                  <a:pt x="1173353" y="2785352"/>
                </a:lnTo>
                <a:lnTo>
                  <a:pt x="1173353" y="2782068"/>
                </a:lnTo>
                <a:close/>
              </a:path>
              <a:path w="1801494" h="3059429">
                <a:moveTo>
                  <a:pt x="97917" y="1011961"/>
                </a:moveTo>
                <a:lnTo>
                  <a:pt x="95377" y="1012786"/>
                </a:lnTo>
                <a:lnTo>
                  <a:pt x="93726" y="1014425"/>
                </a:lnTo>
                <a:lnTo>
                  <a:pt x="91313" y="1015250"/>
                </a:lnTo>
                <a:lnTo>
                  <a:pt x="92075" y="1016063"/>
                </a:lnTo>
                <a:lnTo>
                  <a:pt x="92075" y="1017714"/>
                </a:lnTo>
                <a:lnTo>
                  <a:pt x="92964" y="1018540"/>
                </a:lnTo>
                <a:lnTo>
                  <a:pt x="95377" y="1016889"/>
                </a:lnTo>
                <a:lnTo>
                  <a:pt x="97028" y="1016063"/>
                </a:lnTo>
                <a:lnTo>
                  <a:pt x="99568" y="1014425"/>
                </a:lnTo>
                <a:lnTo>
                  <a:pt x="98679" y="1013612"/>
                </a:lnTo>
                <a:lnTo>
                  <a:pt x="98679" y="1012786"/>
                </a:lnTo>
                <a:lnTo>
                  <a:pt x="97917" y="1011961"/>
                </a:lnTo>
                <a:close/>
              </a:path>
              <a:path w="1801494" h="3059429">
                <a:moveTo>
                  <a:pt x="556260" y="1214843"/>
                </a:moveTo>
                <a:lnTo>
                  <a:pt x="554609" y="1215669"/>
                </a:lnTo>
                <a:lnTo>
                  <a:pt x="552958" y="1217307"/>
                </a:lnTo>
                <a:lnTo>
                  <a:pt x="550418" y="1218133"/>
                </a:lnTo>
                <a:lnTo>
                  <a:pt x="552069" y="1219771"/>
                </a:lnTo>
                <a:lnTo>
                  <a:pt x="552958" y="1221422"/>
                </a:lnTo>
                <a:lnTo>
                  <a:pt x="553720" y="1221422"/>
                </a:lnTo>
                <a:lnTo>
                  <a:pt x="555371" y="1220597"/>
                </a:lnTo>
                <a:lnTo>
                  <a:pt x="557022" y="1218958"/>
                </a:lnTo>
                <a:lnTo>
                  <a:pt x="558673" y="1218133"/>
                </a:lnTo>
                <a:lnTo>
                  <a:pt x="557911" y="1217307"/>
                </a:lnTo>
                <a:lnTo>
                  <a:pt x="556260" y="1214843"/>
                </a:lnTo>
                <a:close/>
              </a:path>
              <a:path w="1801494" h="3059429">
                <a:moveTo>
                  <a:pt x="63246" y="1100670"/>
                </a:moveTo>
                <a:lnTo>
                  <a:pt x="63246" y="1102321"/>
                </a:lnTo>
                <a:lnTo>
                  <a:pt x="64135" y="1102321"/>
                </a:lnTo>
                <a:lnTo>
                  <a:pt x="65786" y="1103134"/>
                </a:lnTo>
                <a:lnTo>
                  <a:pt x="66548" y="1103134"/>
                </a:lnTo>
                <a:lnTo>
                  <a:pt x="66548" y="1101496"/>
                </a:lnTo>
                <a:lnTo>
                  <a:pt x="64897" y="1101496"/>
                </a:lnTo>
                <a:lnTo>
                  <a:pt x="63246" y="1100670"/>
                </a:lnTo>
                <a:close/>
              </a:path>
              <a:path w="1801494" h="3059429">
                <a:moveTo>
                  <a:pt x="66548" y="1100670"/>
                </a:moveTo>
                <a:lnTo>
                  <a:pt x="65786" y="1101496"/>
                </a:lnTo>
                <a:lnTo>
                  <a:pt x="66548" y="1101496"/>
                </a:lnTo>
                <a:lnTo>
                  <a:pt x="66548" y="1100670"/>
                </a:lnTo>
                <a:close/>
              </a:path>
              <a:path w="1801494" h="3059429">
                <a:moveTo>
                  <a:pt x="871347" y="1422666"/>
                </a:moveTo>
                <a:lnTo>
                  <a:pt x="870585" y="1423479"/>
                </a:lnTo>
                <a:lnTo>
                  <a:pt x="870585" y="1424305"/>
                </a:lnTo>
                <a:lnTo>
                  <a:pt x="868934" y="1424305"/>
                </a:lnTo>
                <a:lnTo>
                  <a:pt x="868934" y="1432521"/>
                </a:lnTo>
                <a:lnTo>
                  <a:pt x="871347" y="1432521"/>
                </a:lnTo>
                <a:lnTo>
                  <a:pt x="871347" y="1430058"/>
                </a:lnTo>
                <a:lnTo>
                  <a:pt x="872236" y="1427594"/>
                </a:lnTo>
                <a:lnTo>
                  <a:pt x="872236" y="1423479"/>
                </a:lnTo>
                <a:lnTo>
                  <a:pt x="871347" y="1423479"/>
                </a:lnTo>
                <a:lnTo>
                  <a:pt x="871347" y="1422666"/>
                </a:lnTo>
                <a:close/>
              </a:path>
              <a:path w="1801494" h="3059429">
                <a:moveTo>
                  <a:pt x="1077087" y="1119568"/>
                </a:moveTo>
                <a:lnTo>
                  <a:pt x="1073023" y="1119568"/>
                </a:lnTo>
                <a:lnTo>
                  <a:pt x="1073785" y="1122857"/>
                </a:lnTo>
                <a:lnTo>
                  <a:pt x="1073785" y="1125321"/>
                </a:lnTo>
                <a:lnTo>
                  <a:pt x="1074674" y="1128598"/>
                </a:lnTo>
                <a:lnTo>
                  <a:pt x="1076325" y="1128598"/>
                </a:lnTo>
                <a:lnTo>
                  <a:pt x="1077976" y="1127772"/>
                </a:lnTo>
                <a:lnTo>
                  <a:pt x="1077976" y="1125321"/>
                </a:lnTo>
                <a:lnTo>
                  <a:pt x="1077087" y="1122032"/>
                </a:lnTo>
                <a:lnTo>
                  <a:pt x="1077087" y="1119568"/>
                </a:lnTo>
                <a:close/>
              </a:path>
              <a:path w="1801494" h="3059429">
                <a:moveTo>
                  <a:pt x="865632" y="685863"/>
                </a:moveTo>
                <a:lnTo>
                  <a:pt x="863981" y="685863"/>
                </a:lnTo>
                <a:lnTo>
                  <a:pt x="863219" y="686689"/>
                </a:lnTo>
                <a:lnTo>
                  <a:pt x="863981" y="689152"/>
                </a:lnTo>
                <a:lnTo>
                  <a:pt x="865632" y="691616"/>
                </a:lnTo>
                <a:lnTo>
                  <a:pt x="866394" y="694905"/>
                </a:lnTo>
                <a:lnTo>
                  <a:pt x="866394" y="694080"/>
                </a:lnTo>
                <a:lnTo>
                  <a:pt x="867283" y="694080"/>
                </a:lnTo>
                <a:lnTo>
                  <a:pt x="866394" y="691616"/>
                </a:lnTo>
                <a:lnTo>
                  <a:pt x="866394" y="688340"/>
                </a:lnTo>
                <a:lnTo>
                  <a:pt x="865632" y="685863"/>
                </a:lnTo>
                <a:close/>
              </a:path>
              <a:path w="1801494" h="3059429">
                <a:moveTo>
                  <a:pt x="918337" y="737616"/>
                </a:moveTo>
                <a:lnTo>
                  <a:pt x="913384" y="740079"/>
                </a:lnTo>
                <a:lnTo>
                  <a:pt x="914146" y="742543"/>
                </a:lnTo>
                <a:lnTo>
                  <a:pt x="915797" y="745007"/>
                </a:lnTo>
                <a:lnTo>
                  <a:pt x="918337" y="742543"/>
                </a:lnTo>
                <a:lnTo>
                  <a:pt x="919099" y="741718"/>
                </a:lnTo>
                <a:lnTo>
                  <a:pt x="919988" y="740079"/>
                </a:lnTo>
                <a:lnTo>
                  <a:pt x="919988" y="739267"/>
                </a:lnTo>
                <a:lnTo>
                  <a:pt x="918337" y="737616"/>
                </a:lnTo>
                <a:close/>
              </a:path>
              <a:path w="1801494" h="3059429">
                <a:moveTo>
                  <a:pt x="39497" y="876427"/>
                </a:moveTo>
                <a:lnTo>
                  <a:pt x="36957" y="877252"/>
                </a:lnTo>
                <a:lnTo>
                  <a:pt x="34544" y="877252"/>
                </a:lnTo>
                <a:lnTo>
                  <a:pt x="32893" y="878903"/>
                </a:lnTo>
                <a:lnTo>
                  <a:pt x="33655" y="881367"/>
                </a:lnTo>
                <a:lnTo>
                  <a:pt x="33655" y="882180"/>
                </a:lnTo>
                <a:lnTo>
                  <a:pt x="36195" y="881367"/>
                </a:lnTo>
                <a:lnTo>
                  <a:pt x="38608" y="880541"/>
                </a:lnTo>
                <a:lnTo>
                  <a:pt x="41148" y="879716"/>
                </a:lnTo>
                <a:lnTo>
                  <a:pt x="40259" y="878078"/>
                </a:lnTo>
                <a:lnTo>
                  <a:pt x="40259" y="877252"/>
                </a:lnTo>
                <a:lnTo>
                  <a:pt x="39497" y="876427"/>
                </a:lnTo>
                <a:close/>
              </a:path>
              <a:path w="1801494" h="3059429">
                <a:moveTo>
                  <a:pt x="1141349" y="2944702"/>
                </a:moveTo>
                <a:lnTo>
                  <a:pt x="1140460" y="2944702"/>
                </a:lnTo>
                <a:lnTo>
                  <a:pt x="1138047" y="2947168"/>
                </a:lnTo>
                <a:lnTo>
                  <a:pt x="1138047" y="2947991"/>
                </a:lnTo>
                <a:lnTo>
                  <a:pt x="1138809" y="2949633"/>
                </a:lnTo>
                <a:lnTo>
                  <a:pt x="1141349" y="2951275"/>
                </a:lnTo>
                <a:lnTo>
                  <a:pt x="1142111" y="2952917"/>
                </a:lnTo>
                <a:lnTo>
                  <a:pt x="1143762" y="2952094"/>
                </a:lnTo>
                <a:lnTo>
                  <a:pt x="1144524" y="2950452"/>
                </a:lnTo>
                <a:lnTo>
                  <a:pt x="1146175" y="2948810"/>
                </a:lnTo>
                <a:lnTo>
                  <a:pt x="1143762" y="2947168"/>
                </a:lnTo>
                <a:lnTo>
                  <a:pt x="1143000" y="2945526"/>
                </a:lnTo>
                <a:lnTo>
                  <a:pt x="1141349" y="2944702"/>
                </a:lnTo>
                <a:close/>
              </a:path>
              <a:path w="1801494" h="3059429">
                <a:moveTo>
                  <a:pt x="1236726" y="2555363"/>
                </a:moveTo>
                <a:lnTo>
                  <a:pt x="1234313" y="2560289"/>
                </a:lnTo>
                <a:lnTo>
                  <a:pt x="1232662" y="2562754"/>
                </a:lnTo>
                <a:lnTo>
                  <a:pt x="1233424" y="2563578"/>
                </a:lnTo>
                <a:lnTo>
                  <a:pt x="1234313" y="2565221"/>
                </a:lnTo>
                <a:lnTo>
                  <a:pt x="1235964" y="2566863"/>
                </a:lnTo>
                <a:lnTo>
                  <a:pt x="1237615" y="2566863"/>
                </a:lnTo>
                <a:lnTo>
                  <a:pt x="1240028" y="2564396"/>
                </a:lnTo>
                <a:lnTo>
                  <a:pt x="1240028" y="2561936"/>
                </a:lnTo>
                <a:lnTo>
                  <a:pt x="1238377" y="2559470"/>
                </a:lnTo>
                <a:lnTo>
                  <a:pt x="1236726" y="2555363"/>
                </a:lnTo>
                <a:close/>
              </a:path>
              <a:path w="1801494" h="3059429">
                <a:moveTo>
                  <a:pt x="1254887" y="2482259"/>
                </a:moveTo>
                <a:lnTo>
                  <a:pt x="1253998" y="2483082"/>
                </a:lnTo>
                <a:lnTo>
                  <a:pt x="1253236" y="2483082"/>
                </a:lnTo>
                <a:lnTo>
                  <a:pt x="1253236" y="2487184"/>
                </a:lnTo>
                <a:lnTo>
                  <a:pt x="1259840" y="2487184"/>
                </a:lnTo>
                <a:lnTo>
                  <a:pt x="1254887" y="2482259"/>
                </a:lnTo>
                <a:close/>
              </a:path>
              <a:path w="1801494" h="3059429">
                <a:moveTo>
                  <a:pt x="1145413" y="2912670"/>
                </a:moveTo>
                <a:lnTo>
                  <a:pt x="1142111" y="2912670"/>
                </a:lnTo>
                <a:lnTo>
                  <a:pt x="1141349" y="2914312"/>
                </a:lnTo>
                <a:lnTo>
                  <a:pt x="1139698" y="2915954"/>
                </a:lnTo>
                <a:lnTo>
                  <a:pt x="1140460" y="2916777"/>
                </a:lnTo>
                <a:lnTo>
                  <a:pt x="1141349" y="2918419"/>
                </a:lnTo>
                <a:lnTo>
                  <a:pt x="1143000" y="2920061"/>
                </a:lnTo>
                <a:lnTo>
                  <a:pt x="1143762" y="2921703"/>
                </a:lnTo>
                <a:lnTo>
                  <a:pt x="1144524" y="2920061"/>
                </a:lnTo>
                <a:lnTo>
                  <a:pt x="1147064" y="2918419"/>
                </a:lnTo>
                <a:lnTo>
                  <a:pt x="1147064" y="2915135"/>
                </a:lnTo>
                <a:lnTo>
                  <a:pt x="1146175" y="2913493"/>
                </a:lnTo>
                <a:lnTo>
                  <a:pt x="1145413" y="2912670"/>
                </a:lnTo>
                <a:close/>
              </a:path>
              <a:path w="1801494" h="3059429">
                <a:moveTo>
                  <a:pt x="1194816" y="2968525"/>
                </a:moveTo>
                <a:lnTo>
                  <a:pt x="1193165" y="2968525"/>
                </a:lnTo>
                <a:lnTo>
                  <a:pt x="1193165" y="2971809"/>
                </a:lnTo>
                <a:lnTo>
                  <a:pt x="1192276" y="2975093"/>
                </a:lnTo>
                <a:lnTo>
                  <a:pt x="1192276" y="2978382"/>
                </a:lnTo>
                <a:lnTo>
                  <a:pt x="1194816" y="2978382"/>
                </a:lnTo>
                <a:lnTo>
                  <a:pt x="1196467" y="2975093"/>
                </a:lnTo>
                <a:lnTo>
                  <a:pt x="1196467" y="2972632"/>
                </a:lnTo>
                <a:lnTo>
                  <a:pt x="1197229" y="2969343"/>
                </a:lnTo>
                <a:lnTo>
                  <a:pt x="1195578" y="2969343"/>
                </a:lnTo>
                <a:lnTo>
                  <a:pt x="1194816" y="2968525"/>
                </a:lnTo>
                <a:close/>
              </a:path>
              <a:path w="1801494" h="3059429">
                <a:moveTo>
                  <a:pt x="65786" y="849325"/>
                </a:moveTo>
                <a:lnTo>
                  <a:pt x="64135" y="850150"/>
                </a:lnTo>
                <a:lnTo>
                  <a:pt x="62484" y="850150"/>
                </a:lnTo>
                <a:lnTo>
                  <a:pt x="63246" y="852614"/>
                </a:lnTo>
                <a:lnTo>
                  <a:pt x="64897" y="855078"/>
                </a:lnTo>
                <a:lnTo>
                  <a:pt x="65786" y="857542"/>
                </a:lnTo>
                <a:lnTo>
                  <a:pt x="68199" y="857542"/>
                </a:lnTo>
                <a:lnTo>
                  <a:pt x="69088" y="856716"/>
                </a:lnTo>
                <a:lnTo>
                  <a:pt x="68199" y="854252"/>
                </a:lnTo>
                <a:lnTo>
                  <a:pt x="67437" y="851789"/>
                </a:lnTo>
                <a:lnTo>
                  <a:pt x="65786" y="849325"/>
                </a:lnTo>
                <a:close/>
              </a:path>
              <a:path w="1801494" h="3059429">
                <a:moveTo>
                  <a:pt x="982472" y="892860"/>
                </a:moveTo>
                <a:lnTo>
                  <a:pt x="981710" y="895324"/>
                </a:lnTo>
                <a:lnTo>
                  <a:pt x="980059" y="896962"/>
                </a:lnTo>
                <a:lnTo>
                  <a:pt x="979170" y="899426"/>
                </a:lnTo>
                <a:lnTo>
                  <a:pt x="980059" y="899426"/>
                </a:lnTo>
                <a:lnTo>
                  <a:pt x="980821" y="900252"/>
                </a:lnTo>
                <a:lnTo>
                  <a:pt x="981710" y="900252"/>
                </a:lnTo>
                <a:lnTo>
                  <a:pt x="982472" y="897788"/>
                </a:lnTo>
                <a:lnTo>
                  <a:pt x="984123" y="896150"/>
                </a:lnTo>
                <a:lnTo>
                  <a:pt x="984885" y="893686"/>
                </a:lnTo>
                <a:lnTo>
                  <a:pt x="983234" y="893686"/>
                </a:lnTo>
                <a:lnTo>
                  <a:pt x="982472" y="892860"/>
                </a:lnTo>
                <a:close/>
              </a:path>
              <a:path w="1801494" h="3059429">
                <a:moveTo>
                  <a:pt x="450088" y="975004"/>
                </a:moveTo>
                <a:lnTo>
                  <a:pt x="449199" y="975004"/>
                </a:lnTo>
                <a:lnTo>
                  <a:pt x="447548" y="976642"/>
                </a:lnTo>
                <a:lnTo>
                  <a:pt x="447548" y="977468"/>
                </a:lnTo>
                <a:lnTo>
                  <a:pt x="448437" y="979106"/>
                </a:lnTo>
                <a:lnTo>
                  <a:pt x="449199" y="979932"/>
                </a:lnTo>
                <a:lnTo>
                  <a:pt x="450088" y="980757"/>
                </a:lnTo>
                <a:lnTo>
                  <a:pt x="451739" y="979932"/>
                </a:lnTo>
                <a:lnTo>
                  <a:pt x="453390" y="978281"/>
                </a:lnTo>
                <a:lnTo>
                  <a:pt x="452501" y="976642"/>
                </a:lnTo>
                <a:lnTo>
                  <a:pt x="451739" y="975817"/>
                </a:lnTo>
                <a:lnTo>
                  <a:pt x="450088" y="975004"/>
                </a:lnTo>
                <a:close/>
              </a:path>
              <a:path w="1801494" h="3059429">
                <a:moveTo>
                  <a:pt x="1254887" y="2447759"/>
                </a:moveTo>
                <a:lnTo>
                  <a:pt x="1253998" y="2448584"/>
                </a:lnTo>
                <a:lnTo>
                  <a:pt x="1252347" y="2450226"/>
                </a:lnTo>
                <a:lnTo>
                  <a:pt x="1251585" y="2451044"/>
                </a:lnTo>
                <a:lnTo>
                  <a:pt x="1252347" y="2451868"/>
                </a:lnTo>
                <a:lnTo>
                  <a:pt x="1253998" y="2453510"/>
                </a:lnTo>
                <a:lnTo>
                  <a:pt x="1254887" y="2454333"/>
                </a:lnTo>
                <a:lnTo>
                  <a:pt x="1255649" y="2455152"/>
                </a:lnTo>
                <a:lnTo>
                  <a:pt x="1256538" y="2453510"/>
                </a:lnTo>
                <a:lnTo>
                  <a:pt x="1258189" y="2451868"/>
                </a:lnTo>
                <a:lnTo>
                  <a:pt x="1256538" y="2450226"/>
                </a:lnTo>
                <a:lnTo>
                  <a:pt x="1255649" y="2449402"/>
                </a:lnTo>
                <a:lnTo>
                  <a:pt x="1254887" y="2447759"/>
                </a:lnTo>
                <a:close/>
              </a:path>
              <a:path w="1801494" h="3059429">
                <a:moveTo>
                  <a:pt x="1170051" y="2654750"/>
                </a:moveTo>
                <a:lnTo>
                  <a:pt x="1169289" y="2655573"/>
                </a:lnTo>
                <a:lnTo>
                  <a:pt x="1168400" y="2655573"/>
                </a:lnTo>
                <a:lnTo>
                  <a:pt x="1167638" y="2656393"/>
                </a:lnTo>
                <a:lnTo>
                  <a:pt x="1167638" y="2659682"/>
                </a:lnTo>
                <a:lnTo>
                  <a:pt x="1168400" y="2659682"/>
                </a:lnTo>
                <a:lnTo>
                  <a:pt x="1170051" y="2661324"/>
                </a:lnTo>
                <a:lnTo>
                  <a:pt x="1174242" y="2661324"/>
                </a:lnTo>
                <a:lnTo>
                  <a:pt x="1172591" y="2658858"/>
                </a:lnTo>
                <a:lnTo>
                  <a:pt x="1171702" y="2657215"/>
                </a:lnTo>
                <a:lnTo>
                  <a:pt x="1170051" y="2654750"/>
                </a:lnTo>
                <a:close/>
              </a:path>
              <a:path w="1801494" h="3059429">
                <a:moveTo>
                  <a:pt x="1222756" y="2096203"/>
                </a:moveTo>
                <a:lnTo>
                  <a:pt x="1221105" y="2096203"/>
                </a:lnTo>
                <a:lnTo>
                  <a:pt x="1220343" y="2097026"/>
                </a:lnTo>
                <a:lnTo>
                  <a:pt x="1220343" y="2099487"/>
                </a:lnTo>
                <a:lnTo>
                  <a:pt x="1221105" y="2101129"/>
                </a:lnTo>
                <a:lnTo>
                  <a:pt x="1221105" y="2103595"/>
                </a:lnTo>
                <a:lnTo>
                  <a:pt x="1221994" y="2103595"/>
                </a:lnTo>
                <a:lnTo>
                  <a:pt x="1223645" y="2102777"/>
                </a:lnTo>
                <a:lnTo>
                  <a:pt x="1224407" y="2102777"/>
                </a:lnTo>
                <a:lnTo>
                  <a:pt x="1223645" y="2100310"/>
                </a:lnTo>
                <a:lnTo>
                  <a:pt x="1222756" y="2097845"/>
                </a:lnTo>
                <a:lnTo>
                  <a:pt x="1222756" y="2096203"/>
                </a:lnTo>
                <a:close/>
              </a:path>
              <a:path w="1801494" h="3059429">
                <a:moveTo>
                  <a:pt x="93726" y="1040714"/>
                </a:moveTo>
                <a:lnTo>
                  <a:pt x="92964" y="1041527"/>
                </a:lnTo>
                <a:lnTo>
                  <a:pt x="92075" y="1042352"/>
                </a:lnTo>
                <a:lnTo>
                  <a:pt x="90424" y="1044003"/>
                </a:lnTo>
                <a:lnTo>
                  <a:pt x="92964" y="1045641"/>
                </a:lnTo>
                <a:lnTo>
                  <a:pt x="94615" y="1047280"/>
                </a:lnTo>
                <a:lnTo>
                  <a:pt x="97028" y="1048931"/>
                </a:lnTo>
                <a:lnTo>
                  <a:pt x="97917" y="1048105"/>
                </a:lnTo>
                <a:lnTo>
                  <a:pt x="98679" y="1047280"/>
                </a:lnTo>
                <a:lnTo>
                  <a:pt x="98679" y="1046467"/>
                </a:lnTo>
                <a:lnTo>
                  <a:pt x="97028" y="1044816"/>
                </a:lnTo>
                <a:lnTo>
                  <a:pt x="95377" y="1042352"/>
                </a:lnTo>
                <a:lnTo>
                  <a:pt x="93726" y="1040714"/>
                </a:lnTo>
                <a:close/>
              </a:path>
              <a:path w="1801494" h="3059429">
                <a:moveTo>
                  <a:pt x="1174242" y="2878171"/>
                </a:moveTo>
                <a:lnTo>
                  <a:pt x="1172591" y="2878171"/>
                </a:lnTo>
                <a:lnTo>
                  <a:pt x="1172591" y="2886386"/>
                </a:lnTo>
                <a:lnTo>
                  <a:pt x="1175004" y="2886386"/>
                </a:lnTo>
                <a:lnTo>
                  <a:pt x="1175004" y="2883921"/>
                </a:lnTo>
                <a:lnTo>
                  <a:pt x="1175893" y="2881456"/>
                </a:lnTo>
                <a:lnTo>
                  <a:pt x="1176655" y="2878994"/>
                </a:lnTo>
                <a:lnTo>
                  <a:pt x="1175004" y="2878994"/>
                </a:lnTo>
                <a:lnTo>
                  <a:pt x="1174242" y="2878171"/>
                </a:lnTo>
                <a:close/>
              </a:path>
              <a:path w="1801494" h="3059429">
                <a:moveTo>
                  <a:pt x="1175893" y="2736070"/>
                </a:moveTo>
                <a:lnTo>
                  <a:pt x="1174242" y="2736070"/>
                </a:lnTo>
                <a:lnTo>
                  <a:pt x="1171702" y="2737712"/>
                </a:lnTo>
                <a:lnTo>
                  <a:pt x="1171702" y="2740177"/>
                </a:lnTo>
                <a:lnTo>
                  <a:pt x="1173353" y="2742638"/>
                </a:lnTo>
                <a:lnTo>
                  <a:pt x="1175004" y="2742638"/>
                </a:lnTo>
                <a:lnTo>
                  <a:pt x="1176655" y="2740996"/>
                </a:lnTo>
                <a:lnTo>
                  <a:pt x="1180846" y="2738535"/>
                </a:lnTo>
                <a:lnTo>
                  <a:pt x="1175893" y="2736070"/>
                </a:lnTo>
                <a:close/>
              </a:path>
              <a:path w="1801494" h="3059429">
                <a:moveTo>
                  <a:pt x="607187" y="13970"/>
                </a:moveTo>
                <a:lnTo>
                  <a:pt x="606425" y="16433"/>
                </a:lnTo>
                <a:lnTo>
                  <a:pt x="605536" y="18897"/>
                </a:lnTo>
                <a:lnTo>
                  <a:pt x="604774" y="22186"/>
                </a:lnTo>
                <a:lnTo>
                  <a:pt x="605536" y="22186"/>
                </a:lnTo>
                <a:lnTo>
                  <a:pt x="607187" y="22999"/>
                </a:lnTo>
                <a:lnTo>
                  <a:pt x="608076" y="22999"/>
                </a:lnTo>
                <a:lnTo>
                  <a:pt x="608838" y="20548"/>
                </a:lnTo>
                <a:lnTo>
                  <a:pt x="609727" y="18072"/>
                </a:lnTo>
                <a:lnTo>
                  <a:pt x="610489" y="15608"/>
                </a:lnTo>
                <a:lnTo>
                  <a:pt x="609727" y="14795"/>
                </a:lnTo>
                <a:lnTo>
                  <a:pt x="608076" y="14795"/>
                </a:lnTo>
                <a:lnTo>
                  <a:pt x="607187" y="13970"/>
                </a:lnTo>
                <a:close/>
              </a:path>
              <a:path w="1801494" h="3059429">
                <a:moveTo>
                  <a:pt x="804672" y="1358595"/>
                </a:moveTo>
                <a:lnTo>
                  <a:pt x="802259" y="1358595"/>
                </a:lnTo>
                <a:lnTo>
                  <a:pt x="803148" y="1361059"/>
                </a:lnTo>
                <a:lnTo>
                  <a:pt x="803910" y="1363522"/>
                </a:lnTo>
                <a:lnTo>
                  <a:pt x="803910" y="1365986"/>
                </a:lnTo>
                <a:lnTo>
                  <a:pt x="804672" y="1365986"/>
                </a:lnTo>
                <a:lnTo>
                  <a:pt x="805561" y="1365161"/>
                </a:lnTo>
                <a:lnTo>
                  <a:pt x="806323" y="1365161"/>
                </a:lnTo>
                <a:lnTo>
                  <a:pt x="806323" y="1362697"/>
                </a:lnTo>
                <a:lnTo>
                  <a:pt x="805561" y="1361059"/>
                </a:lnTo>
                <a:lnTo>
                  <a:pt x="804672" y="1358595"/>
                </a:lnTo>
                <a:close/>
              </a:path>
              <a:path w="1801494" h="3059429">
                <a:moveTo>
                  <a:pt x="984123" y="1537652"/>
                </a:moveTo>
                <a:lnTo>
                  <a:pt x="981710" y="1537652"/>
                </a:lnTo>
                <a:lnTo>
                  <a:pt x="979170" y="1539303"/>
                </a:lnTo>
                <a:lnTo>
                  <a:pt x="980059" y="1540116"/>
                </a:lnTo>
                <a:lnTo>
                  <a:pt x="980821" y="1541767"/>
                </a:lnTo>
                <a:lnTo>
                  <a:pt x="981710" y="1542580"/>
                </a:lnTo>
                <a:lnTo>
                  <a:pt x="982472" y="1543405"/>
                </a:lnTo>
                <a:lnTo>
                  <a:pt x="984123" y="1542580"/>
                </a:lnTo>
                <a:lnTo>
                  <a:pt x="989076" y="1539303"/>
                </a:lnTo>
                <a:lnTo>
                  <a:pt x="985774" y="1538478"/>
                </a:lnTo>
                <a:lnTo>
                  <a:pt x="984123" y="1537652"/>
                </a:lnTo>
                <a:close/>
              </a:path>
              <a:path w="1801494" h="3059429">
                <a:moveTo>
                  <a:pt x="1283716" y="2674465"/>
                </a:moveTo>
                <a:lnTo>
                  <a:pt x="1282827" y="2675289"/>
                </a:lnTo>
                <a:lnTo>
                  <a:pt x="1282827" y="2676107"/>
                </a:lnTo>
                <a:lnTo>
                  <a:pt x="1282065" y="2676931"/>
                </a:lnTo>
                <a:lnTo>
                  <a:pt x="1282065" y="2677749"/>
                </a:lnTo>
                <a:lnTo>
                  <a:pt x="1282827" y="2678573"/>
                </a:lnTo>
                <a:lnTo>
                  <a:pt x="1283716" y="2680215"/>
                </a:lnTo>
                <a:lnTo>
                  <a:pt x="1283716" y="2674465"/>
                </a:lnTo>
                <a:close/>
              </a:path>
              <a:path w="1801494" h="3059429">
                <a:moveTo>
                  <a:pt x="1218692" y="2162735"/>
                </a:moveTo>
                <a:lnTo>
                  <a:pt x="1217803" y="2163558"/>
                </a:lnTo>
                <a:lnTo>
                  <a:pt x="1217041" y="2165200"/>
                </a:lnTo>
                <a:lnTo>
                  <a:pt x="1217803" y="2166024"/>
                </a:lnTo>
                <a:lnTo>
                  <a:pt x="1217803" y="2166842"/>
                </a:lnTo>
                <a:lnTo>
                  <a:pt x="1219454" y="2167666"/>
                </a:lnTo>
                <a:lnTo>
                  <a:pt x="1220343" y="2168484"/>
                </a:lnTo>
                <a:lnTo>
                  <a:pt x="1221105" y="2166842"/>
                </a:lnTo>
                <a:lnTo>
                  <a:pt x="1221994" y="2166024"/>
                </a:lnTo>
                <a:lnTo>
                  <a:pt x="1222756" y="2165200"/>
                </a:lnTo>
                <a:lnTo>
                  <a:pt x="1219454" y="2163558"/>
                </a:lnTo>
                <a:lnTo>
                  <a:pt x="1218692" y="2162735"/>
                </a:lnTo>
                <a:close/>
              </a:path>
              <a:path w="1801494" h="3059429">
                <a:moveTo>
                  <a:pt x="1174242" y="2751677"/>
                </a:moveTo>
                <a:lnTo>
                  <a:pt x="1171702" y="2751677"/>
                </a:lnTo>
                <a:lnTo>
                  <a:pt x="1171702" y="2754143"/>
                </a:lnTo>
                <a:lnTo>
                  <a:pt x="1172591" y="2756603"/>
                </a:lnTo>
                <a:lnTo>
                  <a:pt x="1172591" y="2759892"/>
                </a:lnTo>
                <a:lnTo>
                  <a:pt x="1174242" y="2759892"/>
                </a:lnTo>
                <a:lnTo>
                  <a:pt x="1174242" y="2751677"/>
                </a:lnTo>
                <a:close/>
              </a:path>
              <a:path w="1801494" h="3059429">
                <a:moveTo>
                  <a:pt x="1239266" y="2402586"/>
                </a:moveTo>
                <a:lnTo>
                  <a:pt x="1237615" y="2402586"/>
                </a:lnTo>
                <a:lnTo>
                  <a:pt x="1235964" y="2404228"/>
                </a:lnTo>
                <a:lnTo>
                  <a:pt x="1235964" y="2405047"/>
                </a:lnTo>
                <a:lnTo>
                  <a:pt x="1236726" y="2406689"/>
                </a:lnTo>
                <a:lnTo>
                  <a:pt x="1238377" y="2407512"/>
                </a:lnTo>
                <a:lnTo>
                  <a:pt x="1239266" y="2408335"/>
                </a:lnTo>
                <a:lnTo>
                  <a:pt x="1240028" y="2407512"/>
                </a:lnTo>
                <a:lnTo>
                  <a:pt x="1240917" y="2406689"/>
                </a:lnTo>
                <a:lnTo>
                  <a:pt x="1241679" y="2405047"/>
                </a:lnTo>
                <a:lnTo>
                  <a:pt x="1240028" y="2404228"/>
                </a:lnTo>
                <a:lnTo>
                  <a:pt x="1239266" y="2402586"/>
                </a:lnTo>
                <a:close/>
              </a:path>
              <a:path w="1801494" h="3059429">
                <a:moveTo>
                  <a:pt x="1203071" y="2529898"/>
                </a:moveTo>
                <a:lnTo>
                  <a:pt x="1202182" y="2529898"/>
                </a:lnTo>
                <a:lnTo>
                  <a:pt x="1200531" y="2530722"/>
                </a:lnTo>
                <a:lnTo>
                  <a:pt x="1199769" y="2531540"/>
                </a:lnTo>
                <a:lnTo>
                  <a:pt x="1200531" y="2532364"/>
                </a:lnTo>
                <a:lnTo>
                  <a:pt x="1201420" y="2534006"/>
                </a:lnTo>
                <a:lnTo>
                  <a:pt x="1203071" y="2534829"/>
                </a:lnTo>
                <a:lnTo>
                  <a:pt x="1203833" y="2534829"/>
                </a:lnTo>
                <a:lnTo>
                  <a:pt x="1204595" y="2534006"/>
                </a:lnTo>
                <a:lnTo>
                  <a:pt x="1207135" y="2532364"/>
                </a:lnTo>
                <a:lnTo>
                  <a:pt x="1205484" y="2531540"/>
                </a:lnTo>
                <a:lnTo>
                  <a:pt x="1204595" y="2530722"/>
                </a:lnTo>
                <a:lnTo>
                  <a:pt x="1203071" y="2529898"/>
                </a:lnTo>
                <a:close/>
              </a:path>
              <a:path w="1801494" h="3059429">
                <a:moveTo>
                  <a:pt x="1268857" y="2561936"/>
                </a:moveTo>
                <a:lnTo>
                  <a:pt x="1267968" y="2562754"/>
                </a:lnTo>
                <a:lnTo>
                  <a:pt x="1266317" y="2563578"/>
                </a:lnTo>
                <a:lnTo>
                  <a:pt x="1265555" y="2564396"/>
                </a:lnTo>
                <a:lnTo>
                  <a:pt x="1264666" y="2566038"/>
                </a:lnTo>
                <a:lnTo>
                  <a:pt x="1264666" y="2566863"/>
                </a:lnTo>
                <a:lnTo>
                  <a:pt x="1266317" y="2568505"/>
                </a:lnTo>
                <a:lnTo>
                  <a:pt x="1268857" y="2568505"/>
                </a:lnTo>
                <a:lnTo>
                  <a:pt x="1270508" y="2567686"/>
                </a:lnTo>
                <a:lnTo>
                  <a:pt x="1272921" y="2566863"/>
                </a:lnTo>
                <a:lnTo>
                  <a:pt x="1269619" y="2563578"/>
                </a:lnTo>
                <a:lnTo>
                  <a:pt x="1268857" y="2561936"/>
                </a:lnTo>
                <a:close/>
              </a:path>
              <a:path w="1801494" h="3059429">
                <a:moveTo>
                  <a:pt x="1143000" y="2904454"/>
                </a:moveTo>
                <a:lnTo>
                  <a:pt x="1142111" y="2904454"/>
                </a:lnTo>
                <a:lnTo>
                  <a:pt x="1141349" y="2905277"/>
                </a:lnTo>
                <a:lnTo>
                  <a:pt x="1139698" y="2906096"/>
                </a:lnTo>
                <a:lnTo>
                  <a:pt x="1140460" y="2907743"/>
                </a:lnTo>
                <a:lnTo>
                  <a:pt x="1140460" y="2908561"/>
                </a:lnTo>
                <a:lnTo>
                  <a:pt x="1142111" y="2910203"/>
                </a:lnTo>
                <a:lnTo>
                  <a:pt x="1143000" y="2910203"/>
                </a:lnTo>
                <a:lnTo>
                  <a:pt x="1143762" y="2909385"/>
                </a:lnTo>
                <a:lnTo>
                  <a:pt x="1146175" y="2908561"/>
                </a:lnTo>
                <a:lnTo>
                  <a:pt x="1144524" y="2906919"/>
                </a:lnTo>
                <a:lnTo>
                  <a:pt x="1144524" y="2905277"/>
                </a:lnTo>
                <a:lnTo>
                  <a:pt x="1143000" y="2904454"/>
                </a:lnTo>
                <a:close/>
              </a:path>
              <a:path w="1801494" h="3059429">
                <a:moveTo>
                  <a:pt x="1260602" y="2106884"/>
                </a:moveTo>
                <a:lnTo>
                  <a:pt x="1260602" y="2107703"/>
                </a:lnTo>
                <a:lnTo>
                  <a:pt x="1258951" y="2109345"/>
                </a:lnTo>
                <a:lnTo>
                  <a:pt x="1259840" y="2110168"/>
                </a:lnTo>
                <a:lnTo>
                  <a:pt x="1260602" y="2110987"/>
                </a:lnTo>
                <a:lnTo>
                  <a:pt x="1262253" y="2111810"/>
                </a:lnTo>
                <a:lnTo>
                  <a:pt x="1263142" y="2112629"/>
                </a:lnTo>
                <a:lnTo>
                  <a:pt x="1264666" y="2110987"/>
                </a:lnTo>
                <a:lnTo>
                  <a:pt x="1265555" y="2109345"/>
                </a:lnTo>
                <a:lnTo>
                  <a:pt x="1260602" y="2106884"/>
                </a:lnTo>
                <a:close/>
              </a:path>
              <a:path w="1801494" h="3059429">
                <a:moveTo>
                  <a:pt x="1137158" y="3005488"/>
                </a:moveTo>
                <a:lnTo>
                  <a:pt x="1136396" y="3007131"/>
                </a:lnTo>
                <a:lnTo>
                  <a:pt x="1134745" y="3008773"/>
                </a:lnTo>
                <a:lnTo>
                  <a:pt x="1134745" y="3011238"/>
                </a:lnTo>
                <a:lnTo>
                  <a:pt x="1136396" y="3012057"/>
                </a:lnTo>
                <a:lnTo>
                  <a:pt x="1137158" y="3012880"/>
                </a:lnTo>
                <a:lnTo>
                  <a:pt x="1138047" y="3012057"/>
                </a:lnTo>
                <a:lnTo>
                  <a:pt x="1139698" y="3010415"/>
                </a:lnTo>
                <a:lnTo>
                  <a:pt x="1139698" y="3008773"/>
                </a:lnTo>
                <a:lnTo>
                  <a:pt x="1138809" y="3007949"/>
                </a:lnTo>
                <a:lnTo>
                  <a:pt x="1137158" y="3005488"/>
                </a:lnTo>
                <a:close/>
              </a:path>
              <a:path w="1801494" h="3059429">
                <a:moveTo>
                  <a:pt x="1137158" y="2984132"/>
                </a:moveTo>
                <a:lnTo>
                  <a:pt x="1134745" y="2985774"/>
                </a:lnTo>
                <a:lnTo>
                  <a:pt x="1134745" y="2986592"/>
                </a:lnTo>
                <a:lnTo>
                  <a:pt x="1135507" y="2988239"/>
                </a:lnTo>
                <a:lnTo>
                  <a:pt x="1136396" y="2989058"/>
                </a:lnTo>
                <a:lnTo>
                  <a:pt x="1138047" y="2990700"/>
                </a:lnTo>
                <a:lnTo>
                  <a:pt x="1138809" y="2989881"/>
                </a:lnTo>
                <a:lnTo>
                  <a:pt x="1139698" y="2989058"/>
                </a:lnTo>
                <a:lnTo>
                  <a:pt x="1141349" y="2988239"/>
                </a:lnTo>
                <a:lnTo>
                  <a:pt x="1138809" y="2985774"/>
                </a:lnTo>
                <a:lnTo>
                  <a:pt x="1138047" y="2984950"/>
                </a:lnTo>
                <a:lnTo>
                  <a:pt x="1137158" y="2984132"/>
                </a:lnTo>
                <a:close/>
              </a:path>
              <a:path w="1801494" h="3059429">
                <a:moveTo>
                  <a:pt x="49276" y="927366"/>
                </a:moveTo>
                <a:lnTo>
                  <a:pt x="48514" y="928179"/>
                </a:lnTo>
                <a:lnTo>
                  <a:pt x="46863" y="929817"/>
                </a:lnTo>
                <a:lnTo>
                  <a:pt x="45974" y="930643"/>
                </a:lnTo>
                <a:lnTo>
                  <a:pt x="47625" y="933107"/>
                </a:lnTo>
                <a:lnTo>
                  <a:pt x="49276" y="932294"/>
                </a:lnTo>
                <a:lnTo>
                  <a:pt x="50165" y="931468"/>
                </a:lnTo>
                <a:lnTo>
                  <a:pt x="51816" y="930643"/>
                </a:lnTo>
                <a:lnTo>
                  <a:pt x="50927" y="929005"/>
                </a:lnTo>
                <a:lnTo>
                  <a:pt x="50165" y="928179"/>
                </a:lnTo>
                <a:lnTo>
                  <a:pt x="49276" y="927366"/>
                </a:lnTo>
                <a:close/>
              </a:path>
              <a:path w="1801494" h="3059429">
                <a:moveTo>
                  <a:pt x="436118" y="957757"/>
                </a:moveTo>
                <a:lnTo>
                  <a:pt x="433578" y="957757"/>
                </a:lnTo>
                <a:lnTo>
                  <a:pt x="433578" y="964323"/>
                </a:lnTo>
                <a:lnTo>
                  <a:pt x="436880" y="964323"/>
                </a:lnTo>
                <a:lnTo>
                  <a:pt x="436880" y="961859"/>
                </a:lnTo>
                <a:lnTo>
                  <a:pt x="436118" y="959396"/>
                </a:lnTo>
                <a:lnTo>
                  <a:pt x="436118" y="957757"/>
                </a:lnTo>
                <a:close/>
              </a:path>
              <a:path w="1801494" h="3059429">
                <a:moveTo>
                  <a:pt x="866394" y="624268"/>
                </a:moveTo>
                <a:lnTo>
                  <a:pt x="864743" y="626732"/>
                </a:lnTo>
                <a:lnTo>
                  <a:pt x="863981" y="627557"/>
                </a:lnTo>
                <a:lnTo>
                  <a:pt x="863981" y="630008"/>
                </a:lnTo>
                <a:lnTo>
                  <a:pt x="865632" y="630834"/>
                </a:lnTo>
                <a:lnTo>
                  <a:pt x="866394" y="631659"/>
                </a:lnTo>
                <a:lnTo>
                  <a:pt x="867283" y="630834"/>
                </a:lnTo>
                <a:lnTo>
                  <a:pt x="868934" y="629196"/>
                </a:lnTo>
                <a:lnTo>
                  <a:pt x="868934" y="627557"/>
                </a:lnTo>
                <a:lnTo>
                  <a:pt x="868045" y="626732"/>
                </a:lnTo>
                <a:lnTo>
                  <a:pt x="866394" y="624268"/>
                </a:lnTo>
                <a:close/>
              </a:path>
              <a:path w="1801494" h="3059429">
                <a:moveTo>
                  <a:pt x="1191514" y="2542221"/>
                </a:moveTo>
                <a:lnTo>
                  <a:pt x="1190625" y="2543040"/>
                </a:lnTo>
                <a:lnTo>
                  <a:pt x="1189863" y="2543040"/>
                </a:lnTo>
                <a:lnTo>
                  <a:pt x="1188974" y="2543863"/>
                </a:lnTo>
                <a:lnTo>
                  <a:pt x="1189863" y="2545505"/>
                </a:lnTo>
                <a:lnTo>
                  <a:pt x="1190625" y="2544687"/>
                </a:lnTo>
                <a:lnTo>
                  <a:pt x="1192276" y="2544687"/>
                </a:lnTo>
                <a:lnTo>
                  <a:pt x="1192276" y="2543863"/>
                </a:lnTo>
                <a:lnTo>
                  <a:pt x="1191514" y="2543040"/>
                </a:lnTo>
                <a:lnTo>
                  <a:pt x="1191514" y="2542221"/>
                </a:lnTo>
                <a:close/>
              </a:path>
              <a:path w="1801494" h="3059429">
                <a:moveTo>
                  <a:pt x="1263904" y="2065812"/>
                </a:moveTo>
                <a:lnTo>
                  <a:pt x="1262253" y="2065812"/>
                </a:lnTo>
                <a:lnTo>
                  <a:pt x="1262248" y="2066636"/>
                </a:lnTo>
                <a:lnTo>
                  <a:pt x="1261491" y="2067454"/>
                </a:lnTo>
                <a:lnTo>
                  <a:pt x="1263142" y="2068278"/>
                </a:lnTo>
                <a:lnTo>
                  <a:pt x="1264666" y="2069096"/>
                </a:lnTo>
                <a:lnTo>
                  <a:pt x="1267206" y="2069096"/>
                </a:lnTo>
                <a:lnTo>
                  <a:pt x="1267206" y="2068278"/>
                </a:lnTo>
                <a:lnTo>
                  <a:pt x="1267968" y="2066636"/>
                </a:lnTo>
                <a:lnTo>
                  <a:pt x="1265555" y="2066631"/>
                </a:lnTo>
                <a:lnTo>
                  <a:pt x="1263904" y="2065812"/>
                </a:lnTo>
                <a:close/>
              </a:path>
              <a:path w="1801494" h="3059429">
                <a:moveTo>
                  <a:pt x="1190625" y="2515115"/>
                </a:moveTo>
                <a:lnTo>
                  <a:pt x="1189863" y="2515938"/>
                </a:lnTo>
                <a:lnTo>
                  <a:pt x="1188974" y="2516757"/>
                </a:lnTo>
                <a:lnTo>
                  <a:pt x="1188212" y="2517580"/>
                </a:lnTo>
                <a:lnTo>
                  <a:pt x="1188974" y="2517580"/>
                </a:lnTo>
                <a:lnTo>
                  <a:pt x="1189863" y="2518399"/>
                </a:lnTo>
                <a:lnTo>
                  <a:pt x="1190625" y="2519222"/>
                </a:lnTo>
                <a:lnTo>
                  <a:pt x="1191514" y="2518399"/>
                </a:lnTo>
                <a:lnTo>
                  <a:pt x="1192276" y="2517580"/>
                </a:lnTo>
                <a:lnTo>
                  <a:pt x="1192276" y="2516757"/>
                </a:lnTo>
                <a:lnTo>
                  <a:pt x="1190625" y="2515115"/>
                </a:lnTo>
                <a:close/>
              </a:path>
              <a:path w="1801494" h="3059429">
                <a:moveTo>
                  <a:pt x="404749" y="677659"/>
                </a:moveTo>
                <a:lnTo>
                  <a:pt x="403987" y="677659"/>
                </a:lnTo>
                <a:lnTo>
                  <a:pt x="403098" y="678472"/>
                </a:lnTo>
                <a:lnTo>
                  <a:pt x="402336" y="678472"/>
                </a:lnTo>
                <a:lnTo>
                  <a:pt x="403098" y="679297"/>
                </a:lnTo>
                <a:lnTo>
                  <a:pt x="403098" y="680123"/>
                </a:lnTo>
                <a:lnTo>
                  <a:pt x="403987" y="680948"/>
                </a:lnTo>
                <a:lnTo>
                  <a:pt x="404749" y="680123"/>
                </a:lnTo>
                <a:lnTo>
                  <a:pt x="405638" y="680123"/>
                </a:lnTo>
                <a:lnTo>
                  <a:pt x="405638" y="678472"/>
                </a:lnTo>
                <a:lnTo>
                  <a:pt x="404749" y="677659"/>
                </a:lnTo>
                <a:close/>
              </a:path>
              <a:path w="1801494" h="3059429">
                <a:moveTo>
                  <a:pt x="239395" y="809904"/>
                </a:moveTo>
                <a:lnTo>
                  <a:pt x="237744" y="809904"/>
                </a:lnTo>
                <a:lnTo>
                  <a:pt x="236982" y="811542"/>
                </a:lnTo>
                <a:lnTo>
                  <a:pt x="236093" y="812368"/>
                </a:lnTo>
                <a:lnTo>
                  <a:pt x="236093" y="813181"/>
                </a:lnTo>
                <a:lnTo>
                  <a:pt x="236982" y="814832"/>
                </a:lnTo>
                <a:lnTo>
                  <a:pt x="236982" y="815657"/>
                </a:lnTo>
                <a:lnTo>
                  <a:pt x="238633" y="814832"/>
                </a:lnTo>
                <a:lnTo>
                  <a:pt x="239395" y="814006"/>
                </a:lnTo>
                <a:lnTo>
                  <a:pt x="241808" y="812368"/>
                </a:lnTo>
                <a:lnTo>
                  <a:pt x="240284" y="811542"/>
                </a:lnTo>
                <a:lnTo>
                  <a:pt x="239395" y="809904"/>
                </a:lnTo>
                <a:close/>
              </a:path>
              <a:path w="1801494" h="3059429">
                <a:moveTo>
                  <a:pt x="1255649" y="2547147"/>
                </a:moveTo>
                <a:lnTo>
                  <a:pt x="1253998" y="2547971"/>
                </a:lnTo>
                <a:lnTo>
                  <a:pt x="1252347" y="2549613"/>
                </a:lnTo>
                <a:lnTo>
                  <a:pt x="1252347" y="2551256"/>
                </a:lnTo>
                <a:lnTo>
                  <a:pt x="1253236" y="2552079"/>
                </a:lnTo>
                <a:lnTo>
                  <a:pt x="1253998" y="2553721"/>
                </a:lnTo>
                <a:lnTo>
                  <a:pt x="1255649" y="2552079"/>
                </a:lnTo>
                <a:lnTo>
                  <a:pt x="1256538" y="2550436"/>
                </a:lnTo>
                <a:lnTo>
                  <a:pt x="1257300" y="2549613"/>
                </a:lnTo>
                <a:lnTo>
                  <a:pt x="1257300" y="2548789"/>
                </a:lnTo>
                <a:lnTo>
                  <a:pt x="1256538" y="2547971"/>
                </a:lnTo>
                <a:lnTo>
                  <a:pt x="1255649" y="2547147"/>
                </a:lnTo>
                <a:close/>
              </a:path>
              <a:path w="1801494" h="3059429">
                <a:moveTo>
                  <a:pt x="403098" y="702297"/>
                </a:moveTo>
                <a:lnTo>
                  <a:pt x="402336" y="704761"/>
                </a:lnTo>
                <a:lnTo>
                  <a:pt x="401574" y="705586"/>
                </a:lnTo>
                <a:lnTo>
                  <a:pt x="402336" y="706412"/>
                </a:lnTo>
                <a:lnTo>
                  <a:pt x="402336" y="707224"/>
                </a:lnTo>
                <a:lnTo>
                  <a:pt x="403987" y="708050"/>
                </a:lnTo>
                <a:lnTo>
                  <a:pt x="404749" y="708863"/>
                </a:lnTo>
                <a:lnTo>
                  <a:pt x="405638" y="708050"/>
                </a:lnTo>
                <a:lnTo>
                  <a:pt x="407289" y="707224"/>
                </a:lnTo>
                <a:lnTo>
                  <a:pt x="406400" y="706412"/>
                </a:lnTo>
                <a:lnTo>
                  <a:pt x="405638" y="704761"/>
                </a:lnTo>
                <a:lnTo>
                  <a:pt x="404749" y="703935"/>
                </a:lnTo>
                <a:lnTo>
                  <a:pt x="403098" y="702297"/>
                </a:lnTo>
                <a:close/>
              </a:path>
              <a:path w="1801494" h="3059429">
                <a:moveTo>
                  <a:pt x="1192276" y="2549613"/>
                </a:moveTo>
                <a:lnTo>
                  <a:pt x="1190625" y="2550436"/>
                </a:lnTo>
                <a:lnTo>
                  <a:pt x="1190625" y="2551256"/>
                </a:lnTo>
                <a:lnTo>
                  <a:pt x="1191514" y="2552079"/>
                </a:lnTo>
                <a:lnTo>
                  <a:pt x="1192276" y="2553721"/>
                </a:lnTo>
                <a:lnTo>
                  <a:pt x="1193165" y="2552898"/>
                </a:lnTo>
                <a:lnTo>
                  <a:pt x="1193927" y="2552898"/>
                </a:lnTo>
                <a:lnTo>
                  <a:pt x="1195578" y="2552079"/>
                </a:lnTo>
                <a:lnTo>
                  <a:pt x="1193927" y="2551256"/>
                </a:lnTo>
                <a:lnTo>
                  <a:pt x="1193165" y="2550436"/>
                </a:lnTo>
                <a:lnTo>
                  <a:pt x="1192276" y="2549613"/>
                </a:lnTo>
                <a:close/>
              </a:path>
              <a:path w="1801494" h="3059429">
                <a:moveTo>
                  <a:pt x="1144524" y="3012057"/>
                </a:moveTo>
                <a:lnTo>
                  <a:pt x="1143762" y="3012880"/>
                </a:lnTo>
                <a:lnTo>
                  <a:pt x="1143000" y="3012880"/>
                </a:lnTo>
                <a:lnTo>
                  <a:pt x="1143000" y="3013699"/>
                </a:lnTo>
                <a:lnTo>
                  <a:pt x="1144524" y="3015346"/>
                </a:lnTo>
                <a:lnTo>
                  <a:pt x="1145413" y="3016164"/>
                </a:lnTo>
                <a:lnTo>
                  <a:pt x="1145413" y="3015346"/>
                </a:lnTo>
                <a:lnTo>
                  <a:pt x="1146175" y="3014522"/>
                </a:lnTo>
                <a:lnTo>
                  <a:pt x="1145413" y="3013699"/>
                </a:lnTo>
                <a:lnTo>
                  <a:pt x="1145413" y="3012880"/>
                </a:lnTo>
                <a:lnTo>
                  <a:pt x="1144524" y="3012057"/>
                </a:lnTo>
                <a:close/>
              </a:path>
              <a:path w="1801494" h="3059429">
                <a:moveTo>
                  <a:pt x="1237615" y="3011238"/>
                </a:moveTo>
                <a:lnTo>
                  <a:pt x="1237615" y="3012057"/>
                </a:lnTo>
                <a:lnTo>
                  <a:pt x="1236726" y="3012880"/>
                </a:lnTo>
                <a:lnTo>
                  <a:pt x="1235964" y="3013699"/>
                </a:lnTo>
                <a:lnTo>
                  <a:pt x="1236726" y="3014522"/>
                </a:lnTo>
                <a:lnTo>
                  <a:pt x="1237615" y="3015346"/>
                </a:lnTo>
                <a:lnTo>
                  <a:pt x="1239266" y="3015346"/>
                </a:lnTo>
                <a:lnTo>
                  <a:pt x="1240028" y="3013699"/>
                </a:lnTo>
                <a:lnTo>
                  <a:pt x="1239266" y="3012880"/>
                </a:lnTo>
                <a:lnTo>
                  <a:pt x="1238377" y="3012057"/>
                </a:lnTo>
                <a:lnTo>
                  <a:pt x="1237615" y="3011238"/>
                </a:lnTo>
                <a:close/>
              </a:path>
              <a:path w="1801494" h="3059429">
                <a:moveTo>
                  <a:pt x="1219454" y="2226805"/>
                </a:moveTo>
                <a:lnTo>
                  <a:pt x="1218692" y="2227628"/>
                </a:lnTo>
                <a:lnTo>
                  <a:pt x="1217803" y="2227628"/>
                </a:lnTo>
                <a:lnTo>
                  <a:pt x="1217803" y="2229270"/>
                </a:lnTo>
                <a:lnTo>
                  <a:pt x="1218692" y="2230089"/>
                </a:lnTo>
                <a:lnTo>
                  <a:pt x="1219454" y="2230089"/>
                </a:lnTo>
                <a:lnTo>
                  <a:pt x="1220343" y="2229270"/>
                </a:lnTo>
                <a:lnTo>
                  <a:pt x="1221105" y="2229270"/>
                </a:lnTo>
                <a:lnTo>
                  <a:pt x="1220343" y="2228447"/>
                </a:lnTo>
                <a:lnTo>
                  <a:pt x="1219454" y="2227628"/>
                </a:lnTo>
                <a:lnTo>
                  <a:pt x="1219454" y="2226805"/>
                </a:lnTo>
                <a:close/>
              </a:path>
              <a:path w="1801494" h="3059429">
                <a:moveTo>
                  <a:pt x="714248" y="303098"/>
                </a:moveTo>
                <a:lnTo>
                  <a:pt x="713359" y="303923"/>
                </a:lnTo>
                <a:lnTo>
                  <a:pt x="711708" y="303923"/>
                </a:lnTo>
                <a:lnTo>
                  <a:pt x="711708" y="305562"/>
                </a:lnTo>
                <a:lnTo>
                  <a:pt x="712597" y="307200"/>
                </a:lnTo>
                <a:lnTo>
                  <a:pt x="712597" y="308851"/>
                </a:lnTo>
                <a:lnTo>
                  <a:pt x="714248" y="307200"/>
                </a:lnTo>
                <a:lnTo>
                  <a:pt x="715010" y="306387"/>
                </a:lnTo>
                <a:lnTo>
                  <a:pt x="715010" y="304749"/>
                </a:lnTo>
                <a:lnTo>
                  <a:pt x="714248" y="303923"/>
                </a:lnTo>
                <a:lnTo>
                  <a:pt x="714248" y="303098"/>
                </a:lnTo>
                <a:close/>
              </a:path>
              <a:path w="1801494" h="3059429">
                <a:moveTo>
                  <a:pt x="1220343" y="2322084"/>
                </a:moveTo>
                <a:lnTo>
                  <a:pt x="1219454" y="2322908"/>
                </a:lnTo>
                <a:lnTo>
                  <a:pt x="1219454" y="2323731"/>
                </a:lnTo>
                <a:lnTo>
                  <a:pt x="1218692" y="2324550"/>
                </a:lnTo>
                <a:lnTo>
                  <a:pt x="1220343" y="2324550"/>
                </a:lnTo>
                <a:lnTo>
                  <a:pt x="1221994" y="2325373"/>
                </a:lnTo>
                <a:lnTo>
                  <a:pt x="1223645" y="2325373"/>
                </a:lnTo>
                <a:lnTo>
                  <a:pt x="1221994" y="2323731"/>
                </a:lnTo>
                <a:lnTo>
                  <a:pt x="1221105" y="2322908"/>
                </a:lnTo>
                <a:lnTo>
                  <a:pt x="1220343" y="2322084"/>
                </a:lnTo>
                <a:close/>
              </a:path>
              <a:path w="1801494" h="3059429">
                <a:moveTo>
                  <a:pt x="1188212" y="2386979"/>
                </a:moveTo>
                <a:lnTo>
                  <a:pt x="1186561" y="2386979"/>
                </a:lnTo>
                <a:lnTo>
                  <a:pt x="1185672" y="2387798"/>
                </a:lnTo>
                <a:lnTo>
                  <a:pt x="1185672" y="2388621"/>
                </a:lnTo>
                <a:lnTo>
                  <a:pt x="1186561" y="2390263"/>
                </a:lnTo>
                <a:lnTo>
                  <a:pt x="1187323" y="2391086"/>
                </a:lnTo>
                <a:lnTo>
                  <a:pt x="1188974" y="2389440"/>
                </a:lnTo>
                <a:lnTo>
                  <a:pt x="1190625" y="2389440"/>
                </a:lnTo>
                <a:lnTo>
                  <a:pt x="1188974" y="2388621"/>
                </a:lnTo>
                <a:lnTo>
                  <a:pt x="1188212" y="2386979"/>
                </a:lnTo>
                <a:close/>
              </a:path>
              <a:path w="1801494" h="3059429">
                <a:moveTo>
                  <a:pt x="1574927" y="398386"/>
                </a:moveTo>
                <a:lnTo>
                  <a:pt x="1574165" y="400024"/>
                </a:lnTo>
                <a:lnTo>
                  <a:pt x="1573276" y="401662"/>
                </a:lnTo>
                <a:lnTo>
                  <a:pt x="1573276" y="403313"/>
                </a:lnTo>
                <a:lnTo>
                  <a:pt x="1574165" y="404126"/>
                </a:lnTo>
                <a:lnTo>
                  <a:pt x="1574927" y="404952"/>
                </a:lnTo>
                <a:lnTo>
                  <a:pt x="1575816" y="404126"/>
                </a:lnTo>
                <a:lnTo>
                  <a:pt x="1577467" y="404126"/>
                </a:lnTo>
                <a:lnTo>
                  <a:pt x="1577467" y="402488"/>
                </a:lnTo>
                <a:lnTo>
                  <a:pt x="1576578" y="401662"/>
                </a:lnTo>
                <a:lnTo>
                  <a:pt x="1574927" y="398386"/>
                </a:lnTo>
                <a:close/>
              </a:path>
              <a:path w="1801494" h="3059429">
                <a:moveTo>
                  <a:pt x="1572514" y="496951"/>
                </a:moveTo>
                <a:lnTo>
                  <a:pt x="1570863" y="497763"/>
                </a:lnTo>
                <a:lnTo>
                  <a:pt x="1566672" y="500240"/>
                </a:lnTo>
                <a:lnTo>
                  <a:pt x="1569974" y="501053"/>
                </a:lnTo>
                <a:lnTo>
                  <a:pt x="1570863" y="501878"/>
                </a:lnTo>
                <a:lnTo>
                  <a:pt x="1573276" y="501878"/>
                </a:lnTo>
                <a:lnTo>
                  <a:pt x="1574927" y="501053"/>
                </a:lnTo>
                <a:lnTo>
                  <a:pt x="1574927" y="499414"/>
                </a:lnTo>
                <a:lnTo>
                  <a:pt x="1574165" y="497763"/>
                </a:lnTo>
                <a:lnTo>
                  <a:pt x="1573276" y="497763"/>
                </a:lnTo>
                <a:lnTo>
                  <a:pt x="1572514" y="496951"/>
                </a:lnTo>
                <a:close/>
              </a:path>
              <a:path w="1801494" h="3059429">
                <a:moveTo>
                  <a:pt x="726567" y="288315"/>
                </a:moveTo>
                <a:lnTo>
                  <a:pt x="725678" y="288315"/>
                </a:lnTo>
                <a:lnTo>
                  <a:pt x="724916" y="289140"/>
                </a:lnTo>
                <a:lnTo>
                  <a:pt x="723265" y="289140"/>
                </a:lnTo>
                <a:lnTo>
                  <a:pt x="724027" y="290779"/>
                </a:lnTo>
                <a:lnTo>
                  <a:pt x="724916" y="292417"/>
                </a:lnTo>
                <a:lnTo>
                  <a:pt x="726567" y="292417"/>
                </a:lnTo>
                <a:lnTo>
                  <a:pt x="728218" y="291604"/>
                </a:lnTo>
                <a:lnTo>
                  <a:pt x="729869" y="291604"/>
                </a:lnTo>
                <a:lnTo>
                  <a:pt x="728218" y="289953"/>
                </a:lnTo>
                <a:lnTo>
                  <a:pt x="728218" y="289140"/>
                </a:lnTo>
                <a:lnTo>
                  <a:pt x="726567" y="288315"/>
                </a:lnTo>
                <a:close/>
              </a:path>
              <a:path w="1801494" h="3059429">
                <a:moveTo>
                  <a:pt x="241046" y="1020178"/>
                </a:moveTo>
                <a:lnTo>
                  <a:pt x="240284" y="1022642"/>
                </a:lnTo>
                <a:lnTo>
                  <a:pt x="239395" y="1023467"/>
                </a:lnTo>
                <a:lnTo>
                  <a:pt x="239395" y="1025105"/>
                </a:lnTo>
                <a:lnTo>
                  <a:pt x="240284" y="1026744"/>
                </a:lnTo>
                <a:lnTo>
                  <a:pt x="241808" y="1026744"/>
                </a:lnTo>
                <a:lnTo>
                  <a:pt x="243459" y="1025931"/>
                </a:lnTo>
                <a:lnTo>
                  <a:pt x="243459" y="1024280"/>
                </a:lnTo>
                <a:lnTo>
                  <a:pt x="242697" y="1023467"/>
                </a:lnTo>
                <a:lnTo>
                  <a:pt x="241046" y="1020178"/>
                </a:lnTo>
                <a:close/>
              </a:path>
              <a:path w="1801494" h="3059429">
                <a:moveTo>
                  <a:pt x="93726" y="1024280"/>
                </a:moveTo>
                <a:lnTo>
                  <a:pt x="92075" y="1024280"/>
                </a:lnTo>
                <a:lnTo>
                  <a:pt x="92075" y="1025931"/>
                </a:lnTo>
                <a:lnTo>
                  <a:pt x="91313" y="1028395"/>
                </a:lnTo>
                <a:lnTo>
                  <a:pt x="91313" y="1030033"/>
                </a:lnTo>
                <a:lnTo>
                  <a:pt x="92964" y="1030033"/>
                </a:lnTo>
                <a:lnTo>
                  <a:pt x="92964" y="1026744"/>
                </a:lnTo>
                <a:lnTo>
                  <a:pt x="93726" y="1025105"/>
                </a:lnTo>
                <a:lnTo>
                  <a:pt x="93726" y="1024280"/>
                </a:lnTo>
                <a:close/>
              </a:path>
              <a:path w="1801494" h="3059429">
                <a:moveTo>
                  <a:pt x="195834" y="1040714"/>
                </a:moveTo>
                <a:lnTo>
                  <a:pt x="194183" y="1040714"/>
                </a:lnTo>
                <a:lnTo>
                  <a:pt x="192532" y="1041527"/>
                </a:lnTo>
                <a:lnTo>
                  <a:pt x="192532" y="1044003"/>
                </a:lnTo>
                <a:lnTo>
                  <a:pt x="193294" y="1045641"/>
                </a:lnTo>
                <a:lnTo>
                  <a:pt x="195834" y="1045641"/>
                </a:lnTo>
                <a:lnTo>
                  <a:pt x="196596" y="1044816"/>
                </a:lnTo>
                <a:lnTo>
                  <a:pt x="199136" y="1043178"/>
                </a:lnTo>
                <a:lnTo>
                  <a:pt x="196596" y="1042352"/>
                </a:lnTo>
                <a:lnTo>
                  <a:pt x="195834" y="1040714"/>
                </a:lnTo>
                <a:close/>
              </a:path>
              <a:path w="1801494" h="3059429">
                <a:moveTo>
                  <a:pt x="158750" y="982395"/>
                </a:moveTo>
                <a:lnTo>
                  <a:pt x="157988" y="982395"/>
                </a:lnTo>
                <a:lnTo>
                  <a:pt x="157099" y="983221"/>
                </a:lnTo>
                <a:lnTo>
                  <a:pt x="157099" y="984034"/>
                </a:lnTo>
                <a:lnTo>
                  <a:pt x="156337" y="984859"/>
                </a:lnTo>
                <a:lnTo>
                  <a:pt x="157099" y="985672"/>
                </a:lnTo>
                <a:lnTo>
                  <a:pt x="157988" y="985672"/>
                </a:lnTo>
                <a:lnTo>
                  <a:pt x="159639" y="986497"/>
                </a:lnTo>
                <a:lnTo>
                  <a:pt x="159639" y="985672"/>
                </a:lnTo>
                <a:lnTo>
                  <a:pt x="160401" y="984859"/>
                </a:lnTo>
                <a:lnTo>
                  <a:pt x="160401" y="984034"/>
                </a:lnTo>
                <a:lnTo>
                  <a:pt x="159639" y="983221"/>
                </a:lnTo>
                <a:lnTo>
                  <a:pt x="158750" y="982395"/>
                </a:lnTo>
                <a:close/>
              </a:path>
              <a:path w="1801494" h="3059429">
                <a:moveTo>
                  <a:pt x="193294" y="977468"/>
                </a:moveTo>
                <a:lnTo>
                  <a:pt x="192532" y="977468"/>
                </a:lnTo>
                <a:lnTo>
                  <a:pt x="192532" y="978281"/>
                </a:lnTo>
                <a:lnTo>
                  <a:pt x="191643" y="979106"/>
                </a:lnTo>
                <a:lnTo>
                  <a:pt x="190881" y="979932"/>
                </a:lnTo>
                <a:lnTo>
                  <a:pt x="191643" y="980757"/>
                </a:lnTo>
                <a:lnTo>
                  <a:pt x="192532" y="980757"/>
                </a:lnTo>
                <a:lnTo>
                  <a:pt x="194183" y="981570"/>
                </a:lnTo>
                <a:lnTo>
                  <a:pt x="194945" y="979932"/>
                </a:lnTo>
                <a:lnTo>
                  <a:pt x="194945" y="979106"/>
                </a:lnTo>
                <a:lnTo>
                  <a:pt x="194183" y="978281"/>
                </a:lnTo>
                <a:lnTo>
                  <a:pt x="193294" y="977468"/>
                </a:lnTo>
                <a:close/>
              </a:path>
              <a:path w="1801494" h="3059429">
                <a:moveTo>
                  <a:pt x="1220343" y="2739354"/>
                </a:moveTo>
                <a:lnTo>
                  <a:pt x="1219454" y="2739354"/>
                </a:lnTo>
                <a:lnTo>
                  <a:pt x="1218692" y="2740177"/>
                </a:lnTo>
                <a:lnTo>
                  <a:pt x="1218692" y="2741819"/>
                </a:lnTo>
                <a:lnTo>
                  <a:pt x="1219454" y="2742638"/>
                </a:lnTo>
                <a:lnTo>
                  <a:pt x="1219454" y="2741819"/>
                </a:lnTo>
                <a:lnTo>
                  <a:pt x="1221105" y="2741819"/>
                </a:lnTo>
                <a:lnTo>
                  <a:pt x="1221105" y="2740996"/>
                </a:lnTo>
                <a:lnTo>
                  <a:pt x="1220343" y="2740177"/>
                </a:lnTo>
                <a:lnTo>
                  <a:pt x="1220343" y="2739354"/>
                </a:lnTo>
                <a:close/>
              </a:path>
              <a:path w="1801494" h="3059429">
                <a:moveTo>
                  <a:pt x="989838" y="1530261"/>
                </a:moveTo>
                <a:lnTo>
                  <a:pt x="989076" y="1530261"/>
                </a:lnTo>
                <a:lnTo>
                  <a:pt x="988187" y="1531086"/>
                </a:lnTo>
                <a:lnTo>
                  <a:pt x="987425" y="1531912"/>
                </a:lnTo>
                <a:lnTo>
                  <a:pt x="988187" y="1532724"/>
                </a:lnTo>
                <a:lnTo>
                  <a:pt x="989076" y="1533550"/>
                </a:lnTo>
                <a:lnTo>
                  <a:pt x="989838" y="1534375"/>
                </a:lnTo>
                <a:lnTo>
                  <a:pt x="990727" y="1533550"/>
                </a:lnTo>
                <a:lnTo>
                  <a:pt x="992378" y="1532724"/>
                </a:lnTo>
                <a:lnTo>
                  <a:pt x="991489" y="1531912"/>
                </a:lnTo>
                <a:lnTo>
                  <a:pt x="990727" y="1531086"/>
                </a:lnTo>
                <a:lnTo>
                  <a:pt x="989838" y="1530261"/>
                </a:lnTo>
                <a:close/>
              </a:path>
              <a:path w="1801494" h="3059429">
                <a:moveTo>
                  <a:pt x="517525" y="1136815"/>
                </a:moveTo>
                <a:lnTo>
                  <a:pt x="516763" y="1136815"/>
                </a:lnTo>
                <a:lnTo>
                  <a:pt x="516763" y="1137640"/>
                </a:lnTo>
                <a:lnTo>
                  <a:pt x="515874" y="1138466"/>
                </a:lnTo>
                <a:lnTo>
                  <a:pt x="515112" y="1139278"/>
                </a:lnTo>
                <a:lnTo>
                  <a:pt x="515874" y="1140104"/>
                </a:lnTo>
                <a:lnTo>
                  <a:pt x="516763" y="1140917"/>
                </a:lnTo>
                <a:lnTo>
                  <a:pt x="518414" y="1140917"/>
                </a:lnTo>
                <a:lnTo>
                  <a:pt x="518414" y="1140104"/>
                </a:lnTo>
                <a:lnTo>
                  <a:pt x="519176" y="1139278"/>
                </a:lnTo>
                <a:lnTo>
                  <a:pt x="519176" y="1138466"/>
                </a:lnTo>
                <a:lnTo>
                  <a:pt x="518414" y="1137640"/>
                </a:lnTo>
                <a:lnTo>
                  <a:pt x="517525" y="1136815"/>
                </a:lnTo>
                <a:close/>
              </a:path>
              <a:path w="1801494" h="3059429">
                <a:moveTo>
                  <a:pt x="1239266" y="1214031"/>
                </a:moveTo>
                <a:lnTo>
                  <a:pt x="1238377" y="1214843"/>
                </a:lnTo>
                <a:lnTo>
                  <a:pt x="1237615" y="1214843"/>
                </a:lnTo>
                <a:lnTo>
                  <a:pt x="1236726" y="1216494"/>
                </a:lnTo>
                <a:lnTo>
                  <a:pt x="1236726" y="1218133"/>
                </a:lnTo>
                <a:lnTo>
                  <a:pt x="1238377" y="1218958"/>
                </a:lnTo>
                <a:lnTo>
                  <a:pt x="1240028" y="1218958"/>
                </a:lnTo>
                <a:lnTo>
                  <a:pt x="1243330" y="1217307"/>
                </a:lnTo>
                <a:lnTo>
                  <a:pt x="1240028" y="1215669"/>
                </a:lnTo>
                <a:lnTo>
                  <a:pt x="1239266" y="1214031"/>
                </a:lnTo>
                <a:close/>
              </a:path>
              <a:path w="1801494" h="3059429">
                <a:moveTo>
                  <a:pt x="548005" y="1199235"/>
                </a:moveTo>
                <a:lnTo>
                  <a:pt x="547116" y="1200061"/>
                </a:lnTo>
                <a:lnTo>
                  <a:pt x="546354" y="1200061"/>
                </a:lnTo>
                <a:lnTo>
                  <a:pt x="544703" y="1200886"/>
                </a:lnTo>
                <a:lnTo>
                  <a:pt x="544703" y="1201712"/>
                </a:lnTo>
                <a:lnTo>
                  <a:pt x="545465" y="1203350"/>
                </a:lnTo>
                <a:lnTo>
                  <a:pt x="546354" y="1203350"/>
                </a:lnTo>
                <a:lnTo>
                  <a:pt x="547116" y="1202524"/>
                </a:lnTo>
                <a:lnTo>
                  <a:pt x="548005" y="1201712"/>
                </a:lnTo>
                <a:lnTo>
                  <a:pt x="548767" y="1200886"/>
                </a:lnTo>
                <a:lnTo>
                  <a:pt x="548005" y="1199235"/>
                </a:lnTo>
                <a:close/>
              </a:path>
              <a:path w="1801494" h="3059429">
                <a:moveTo>
                  <a:pt x="1124839" y="2968525"/>
                </a:moveTo>
                <a:lnTo>
                  <a:pt x="1123188" y="2969343"/>
                </a:lnTo>
                <a:lnTo>
                  <a:pt x="1120775" y="2969343"/>
                </a:lnTo>
                <a:lnTo>
                  <a:pt x="1119124" y="2970167"/>
                </a:lnTo>
                <a:lnTo>
                  <a:pt x="1119886" y="2970990"/>
                </a:lnTo>
                <a:lnTo>
                  <a:pt x="1120775" y="2971809"/>
                </a:lnTo>
                <a:lnTo>
                  <a:pt x="1121537" y="2970990"/>
                </a:lnTo>
                <a:lnTo>
                  <a:pt x="1123188" y="2970167"/>
                </a:lnTo>
                <a:lnTo>
                  <a:pt x="1124839" y="2968525"/>
                </a:lnTo>
                <a:close/>
              </a:path>
              <a:path w="1801494" h="3059429">
                <a:moveTo>
                  <a:pt x="1123188" y="2961133"/>
                </a:moveTo>
                <a:lnTo>
                  <a:pt x="1122426" y="2961133"/>
                </a:lnTo>
                <a:lnTo>
                  <a:pt x="1121537" y="2961951"/>
                </a:lnTo>
                <a:lnTo>
                  <a:pt x="1120775" y="2961951"/>
                </a:lnTo>
                <a:lnTo>
                  <a:pt x="1122426" y="2964417"/>
                </a:lnTo>
                <a:lnTo>
                  <a:pt x="1123188" y="2966059"/>
                </a:lnTo>
                <a:lnTo>
                  <a:pt x="1124839" y="2968525"/>
                </a:lnTo>
                <a:lnTo>
                  <a:pt x="1123950" y="2966059"/>
                </a:lnTo>
                <a:lnTo>
                  <a:pt x="1123950" y="2963593"/>
                </a:lnTo>
                <a:lnTo>
                  <a:pt x="1123188" y="2961133"/>
                </a:lnTo>
                <a:close/>
              </a:path>
              <a:path w="1801494" h="3059429">
                <a:moveTo>
                  <a:pt x="1238377" y="2660500"/>
                </a:moveTo>
                <a:lnTo>
                  <a:pt x="1236726" y="2660500"/>
                </a:lnTo>
                <a:lnTo>
                  <a:pt x="1235964" y="2661324"/>
                </a:lnTo>
                <a:lnTo>
                  <a:pt x="1235964" y="2662966"/>
                </a:lnTo>
                <a:lnTo>
                  <a:pt x="1236726" y="2664608"/>
                </a:lnTo>
                <a:lnTo>
                  <a:pt x="1236726" y="2666250"/>
                </a:lnTo>
                <a:lnTo>
                  <a:pt x="1239266" y="2666250"/>
                </a:lnTo>
                <a:lnTo>
                  <a:pt x="1240028" y="2665431"/>
                </a:lnTo>
                <a:lnTo>
                  <a:pt x="1239266" y="2662966"/>
                </a:lnTo>
                <a:lnTo>
                  <a:pt x="1239266" y="2661324"/>
                </a:lnTo>
                <a:lnTo>
                  <a:pt x="1238377" y="2660500"/>
                </a:lnTo>
                <a:close/>
              </a:path>
              <a:path w="1801494" h="3059429">
                <a:moveTo>
                  <a:pt x="1268857" y="2658858"/>
                </a:moveTo>
                <a:lnTo>
                  <a:pt x="1267206" y="2658858"/>
                </a:lnTo>
                <a:lnTo>
                  <a:pt x="1266317" y="2659682"/>
                </a:lnTo>
                <a:lnTo>
                  <a:pt x="1263142" y="2661324"/>
                </a:lnTo>
                <a:lnTo>
                  <a:pt x="1265555" y="2662142"/>
                </a:lnTo>
                <a:lnTo>
                  <a:pt x="1266317" y="2662966"/>
                </a:lnTo>
                <a:lnTo>
                  <a:pt x="1268857" y="2662966"/>
                </a:lnTo>
                <a:lnTo>
                  <a:pt x="1269619" y="2662142"/>
                </a:lnTo>
                <a:lnTo>
                  <a:pt x="1270508" y="2661324"/>
                </a:lnTo>
                <a:lnTo>
                  <a:pt x="1269619" y="2660500"/>
                </a:lnTo>
                <a:lnTo>
                  <a:pt x="1268857" y="2658858"/>
                </a:lnTo>
                <a:close/>
              </a:path>
              <a:path w="1801494" h="3059429">
                <a:moveTo>
                  <a:pt x="1151128" y="2977558"/>
                </a:moveTo>
                <a:lnTo>
                  <a:pt x="1149477" y="2977558"/>
                </a:lnTo>
                <a:lnTo>
                  <a:pt x="1147826" y="2978382"/>
                </a:lnTo>
                <a:lnTo>
                  <a:pt x="1145413" y="2979201"/>
                </a:lnTo>
                <a:lnTo>
                  <a:pt x="1149477" y="2980843"/>
                </a:lnTo>
                <a:lnTo>
                  <a:pt x="1152017" y="2980843"/>
                </a:lnTo>
                <a:lnTo>
                  <a:pt x="1152779" y="2979201"/>
                </a:lnTo>
                <a:lnTo>
                  <a:pt x="1152779" y="2978382"/>
                </a:lnTo>
                <a:lnTo>
                  <a:pt x="1151128" y="2977558"/>
                </a:lnTo>
                <a:close/>
              </a:path>
              <a:path w="1801494" h="3059429">
                <a:moveTo>
                  <a:pt x="69088" y="819759"/>
                </a:moveTo>
                <a:lnTo>
                  <a:pt x="66548" y="819759"/>
                </a:lnTo>
                <a:lnTo>
                  <a:pt x="64897" y="820572"/>
                </a:lnTo>
                <a:lnTo>
                  <a:pt x="64897" y="822223"/>
                </a:lnTo>
                <a:lnTo>
                  <a:pt x="65786" y="823861"/>
                </a:lnTo>
                <a:lnTo>
                  <a:pt x="67437" y="823861"/>
                </a:lnTo>
                <a:lnTo>
                  <a:pt x="68199" y="823048"/>
                </a:lnTo>
                <a:lnTo>
                  <a:pt x="72390" y="821397"/>
                </a:lnTo>
                <a:lnTo>
                  <a:pt x="69850" y="820572"/>
                </a:lnTo>
                <a:lnTo>
                  <a:pt x="69088" y="819759"/>
                </a:lnTo>
                <a:close/>
              </a:path>
              <a:path w="1801494" h="3059429">
                <a:moveTo>
                  <a:pt x="421259" y="814832"/>
                </a:moveTo>
                <a:lnTo>
                  <a:pt x="420497" y="814832"/>
                </a:lnTo>
                <a:lnTo>
                  <a:pt x="418846" y="815657"/>
                </a:lnTo>
                <a:lnTo>
                  <a:pt x="418846" y="817295"/>
                </a:lnTo>
                <a:lnTo>
                  <a:pt x="419608" y="818108"/>
                </a:lnTo>
                <a:lnTo>
                  <a:pt x="420497" y="819759"/>
                </a:lnTo>
                <a:lnTo>
                  <a:pt x="421259" y="818108"/>
                </a:lnTo>
                <a:lnTo>
                  <a:pt x="422148" y="817295"/>
                </a:lnTo>
                <a:lnTo>
                  <a:pt x="422148" y="815657"/>
                </a:lnTo>
                <a:lnTo>
                  <a:pt x="421259" y="814832"/>
                </a:lnTo>
                <a:close/>
              </a:path>
              <a:path w="1801494" h="3059429">
                <a:moveTo>
                  <a:pt x="65786" y="913396"/>
                </a:moveTo>
                <a:lnTo>
                  <a:pt x="64135" y="913396"/>
                </a:lnTo>
                <a:lnTo>
                  <a:pt x="62484" y="914209"/>
                </a:lnTo>
                <a:lnTo>
                  <a:pt x="62484" y="915860"/>
                </a:lnTo>
                <a:lnTo>
                  <a:pt x="63246" y="917498"/>
                </a:lnTo>
                <a:lnTo>
                  <a:pt x="64897" y="917498"/>
                </a:lnTo>
                <a:lnTo>
                  <a:pt x="65786" y="916686"/>
                </a:lnTo>
                <a:lnTo>
                  <a:pt x="69088" y="915035"/>
                </a:lnTo>
                <a:lnTo>
                  <a:pt x="65786" y="913396"/>
                </a:lnTo>
                <a:close/>
              </a:path>
              <a:path w="1801494" h="3059429">
                <a:moveTo>
                  <a:pt x="1124839" y="2991523"/>
                </a:moveTo>
                <a:lnTo>
                  <a:pt x="1123950" y="2993166"/>
                </a:lnTo>
                <a:lnTo>
                  <a:pt x="1123188" y="2993989"/>
                </a:lnTo>
                <a:lnTo>
                  <a:pt x="1123188" y="2995631"/>
                </a:lnTo>
                <a:lnTo>
                  <a:pt x="1124839" y="2997273"/>
                </a:lnTo>
                <a:lnTo>
                  <a:pt x="1124839" y="2996450"/>
                </a:lnTo>
                <a:lnTo>
                  <a:pt x="1127252" y="2995631"/>
                </a:lnTo>
                <a:lnTo>
                  <a:pt x="1127252" y="2994808"/>
                </a:lnTo>
                <a:lnTo>
                  <a:pt x="1128141" y="2993989"/>
                </a:lnTo>
                <a:lnTo>
                  <a:pt x="1127252" y="2993166"/>
                </a:lnTo>
                <a:lnTo>
                  <a:pt x="1126490" y="2992342"/>
                </a:lnTo>
                <a:lnTo>
                  <a:pt x="1124839" y="2991523"/>
                </a:lnTo>
                <a:close/>
              </a:path>
              <a:path w="1801494" h="3059429">
                <a:moveTo>
                  <a:pt x="1221994" y="1809534"/>
                </a:moveTo>
                <a:lnTo>
                  <a:pt x="1221105" y="1811172"/>
                </a:lnTo>
                <a:lnTo>
                  <a:pt x="1221105" y="1811997"/>
                </a:lnTo>
                <a:lnTo>
                  <a:pt x="1220343" y="1812823"/>
                </a:lnTo>
                <a:lnTo>
                  <a:pt x="1221994" y="1814466"/>
                </a:lnTo>
                <a:lnTo>
                  <a:pt x="1221994" y="1813648"/>
                </a:lnTo>
                <a:lnTo>
                  <a:pt x="1222756" y="1812823"/>
                </a:lnTo>
                <a:lnTo>
                  <a:pt x="1223645" y="1811997"/>
                </a:lnTo>
                <a:lnTo>
                  <a:pt x="1224407" y="1811172"/>
                </a:lnTo>
                <a:lnTo>
                  <a:pt x="1223645" y="1811172"/>
                </a:lnTo>
                <a:lnTo>
                  <a:pt x="1222756" y="1810359"/>
                </a:lnTo>
                <a:lnTo>
                  <a:pt x="1221994" y="1809534"/>
                </a:lnTo>
                <a:close/>
              </a:path>
              <a:path w="1801494" h="3059429">
                <a:moveTo>
                  <a:pt x="597408" y="128143"/>
                </a:moveTo>
                <a:lnTo>
                  <a:pt x="596519" y="128968"/>
                </a:lnTo>
                <a:lnTo>
                  <a:pt x="595757" y="128968"/>
                </a:lnTo>
                <a:lnTo>
                  <a:pt x="594868" y="129781"/>
                </a:lnTo>
                <a:lnTo>
                  <a:pt x="595757" y="130606"/>
                </a:lnTo>
                <a:lnTo>
                  <a:pt x="595757" y="131432"/>
                </a:lnTo>
                <a:lnTo>
                  <a:pt x="596519" y="131432"/>
                </a:lnTo>
                <a:lnTo>
                  <a:pt x="597408" y="130606"/>
                </a:lnTo>
                <a:lnTo>
                  <a:pt x="599059" y="129781"/>
                </a:lnTo>
                <a:lnTo>
                  <a:pt x="598170" y="128968"/>
                </a:lnTo>
                <a:lnTo>
                  <a:pt x="597408" y="128143"/>
                </a:lnTo>
                <a:close/>
              </a:path>
              <a:path w="1801494" h="3059429">
                <a:moveTo>
                  <a:pt x="1238377" y="2754143"/>
                </a:moveTo>
                <a:lnTo>
                  <a:pt x="1238377" y="2754961"/>
                </a:lnTo>
                <a:lnTo>
                  <a:pt x="1237615" y="2755785"/>
                </a:lnTo>
                <a:lnTo>
                  <a:pt x="1236726" y="2756603"/>
                </a:lnTo>
                <a:lnTo>
                  <a:pt x="1235964" y="2757426"/>
                </a:lnTo>
                <a:lnTo>
                  <a:pt x="1236726" y="2758245"/>
                </a:lnTo>
                <a:lnTo>
                  <a:pt x="1237615" y="2759068"/>
                </a:lnTo>
                <a:lnTo>
                  <a:pt x="1238377" y="2757426"/>
                </a:lnTo>
                <a:lnTo>
                  <a:pt x="1239266" y="2756603"/>
                </a:lnTo>
                <a:lnTo>
                  <a:pt x="1240028" y="2755785"/>
                </a:lnTo>
                <a:lnTo>
                  <a:pt x="1239266" y="2754961"/>
                </a:lnTo>
                <a:lnTo>
                  <a:pt x="1238377" y="2754143"/>
                </a:lnTo>
                <a:close/>
              </a:path>
              <a:path w="1801494" h="3059429">
                <a:moveTo>
                  <a:pt x="1189863" y="2708963"/>
                </a:moveTo>
                <a:lnTo>
                  <a:pt x="1188212" y="2708963"/>
                </a:lnTo>
                <a:lnTo>
                  <a:pt x="1187323" y="2709787"/>
                </a:lnTo>
                <a:lnTo>
                  <a:pt x="1187323" y="2710605"/>
                </a:lnTo>
                <a:lnTo>
                  <a:pt x="1188212" y="2711429"/>
                </a:lnTo>
                <a:lnTo>
                  <a:pt x="1188974" y="2711429"/>
                </a:lnTo>
                <a:lnTo>
                  <a:pt x="1189863" y="2712247"/>
                </a:lnTo>
                <a:lnTo>
                  <a:pt x="1190625" y="2711429"/>
                </a:lnTo>
                <a:lnTo>
                  <a:pt x="1190625" y="2709787"/>
                </a:lnTo>
                <a:lnTo>
                  <a:pt x="1189863" y="2708963"/>
                </a:lnTo>
                <a:close/>
              </a:path>
              <a:path w="1801494" h="3059429">
                <a:moveTo>
                  <a:pt x="1125601" y="2931561"/>
                </a:moveTo>
                <a:lnTo>
                  <a:pt x="1123950" y="2932384"/>
                </a:lnTo>
                <a:lnTo>
                  <a:pt x="1123950" y="2933203"/>
                </a:lnTo>
                <a:lnTo>
                  <a:pt x="1124839" y="2934026"/>
                </a:lnTo>
                <a:lnTo>
                  <a:pt x="1124839" y="2935668"/>
                </a:lnTo>
                <a:lnTo>
                  <a:pt x="1125601" y="2934845"/>
                </a:lnTo>
                <a:lnTo>
                  <a:pt x="1127252" y="2934845"/>
                </a:lnTo>
                <a:lnTo>
                  <a:pt x="1127252" y="2933203"/>
                </a:lnTo>
                <a:lnTo>
                  <a:pt x="1126490" y="2932384"/>
                </a:lnTo>
                <a:lnTo>
                  <a:pt x="1125601" y="2931561"/>
                </a:lnTo>
                <a:close/>
              </a:path>
              <a:path w="1801494" h="3059429">
                <a:moveTo>
                  <a:pt x="1205484" y="2497042"/>
                </a:moveTo>
                <a:lnTo>
                  <a:pt x="1204595" y="2497042"/>
                </a:lnTo>
                <a:lnTo>
                  <a:pt x="1203071" y="2497866"/>
                </a:lnTo>
                <a:lnTo>
                  <a:pt x="1202182" y="2498684"/>
                </a:lnTo>
                <a:lnTo>
                  <a:pt x="1203071" y="2500331"/>
                </a:lnTo>
                <a:lnTo>
                  <a:pt x="1203833" y="2500331"/>
                </a:lnTo>
                <a:lnTo>
                  <a:pt x="1204595" y="2499508"/>
                </a:lnTo>
                <a:lnTo>
                  <a:pt x="1206246" y="2499508"/>
                </a:lnTo>
                <a:lnTo>
                  <a:pt x="1205484" y="2498684"/>
                </a:lnTo>
                <a:lnTo>
                  <a:pt x="1205484" y="2497042"/>
                </a:lnTo>
                <a:close/>
              </a:path>
              <a:path w="1801494" h="3059429">
                <a:moveTo>
                  <a:pt x="595757" y="31216"/>
                </a:moveTo>
                <a:lnTo>
                  <a:pt x="594868" y="32042"/>
                </a:lnTo>
                <a:lnTo>
                  <a:pt x="594868" y="32854"/>
                </a:lnTo>
                <a:lnTo>
                  <a:pt x="594106" y="34505"/>
                </a:lnTo>
                <a:lnTo>
                  <a:pt x="595757" y="35331"/>
                </a:lnTo>
                <a:lnTo>
                  <a:pt x="597408" y="35331"/>
                </a:lnTo>
                <a:lnTo>
                  <a:pt x="597408" y="33680"/>
                </a:lnTo>
                <a:lnTo>
                  <a:pt x="598170" y="32854"/>
                </a:lnTo>
                <a:lnTo>
                  <a:pt x="597408" y="32854"/>
                </a:lnTo>
                <a:lnTo>
                  <a:pt x="596519" y="32042"/>
                </a:lnTo>
                <a:lnTo>
                  <a:pt x="595757" y="31216"/>
                </a:lnTo>
                <a:close/>
              </a:path>
              <a:path w="1801494" h="3059429">
                <a:moveTo>
                  <a:pt x="1146175" y="2790284"/>
                </a:moveTo>
                <a:lnTo>
                  <a:pt x="1145413" y="2791101"/>
                </a:lnTo>
                <a:lnTo>
                  <a:pt x="1144524" y="2791926"/>
                </a:lnTo>
                <a:lnTo>
                  <a:pt x="1143762" y="2792744"/>
                </a:lnTo>
                <a:lnTo>
                  <a:pt x="1144524" y="2793568"/>
                </a:lnTo>
                <a:lnTo>
                  <a:pt x="1144524" y="2794391"/>
                </a:lnTo>
                <a:lnTo>
                  <a:pt x="1146175" y="2794391"/>
                </a:lnTo>
                <a:lnTo>
                  <a:pt x="1147064" y="2793568"/>
                </a:lnTo>
                <a:lnTo>
                  <a:pt x="1147826" y="2792744"/>
                </a:lnTo>
                <a:lnTo>
                  <a:pt x="1147064" y="2791101"/>
                </a:lnTo>
                <a:lnTo>
                  <a:pt x="1146175" y="2790284"/>
                </a:lnTo>
                <a:close/>
              </a:path>
              <a:path w="1801494" h="3059429">
                <a:moveTo>
                  <a:pt x="203200" y="1031671"/>
                </a:moveTo>
                <a:lnTo>
                  <a:pt x="202311" y="1032497"/>
                </a:lnTo>
                <a:lnTo>
                  <a:pt x="201549" y="1032497"/>
                </a:lnTo>
                <a:lnTo>
                  <a:pt x="201549" y="1035786"/>
                </a:lnTo>
                <a:lnTo>
                  <a:pt x="202311" y="1035786"/>
                </a:lnTo>
                <a:lnTo>
                  <a:pt x="203200" y="1034961"/>
                </a:lnTo>
                <a:lnTo>
                  <a:pt x="203200" y="1031671"/>
                </a:lnTo>
                <a:close/>
              </a:path>
              <a:path w="1801494" h="3059429">
                <a:moveTo>
                  <a:pt x="1261491" y="1025931"/>
                </a:moveTo>
                <a:lnTo>
                  <a:pt x="1260602" y="1026744"/>
                </a:lnTo>
                <a:lnTo>
                  <a:pt x="1259840" y="1027569"/>
                </a:lnTo>
                <a:lnTo>
                  <a:pt x="1259840" y="1028395"/>
                </a:lnTo>
                <a:lnTo>
                  <a:pt x="1260602" y="1030033"/>
                </a:lnTo>
                <a:lnTo>
                  <a:pt x="1260602" y="1030859"/>
                </a:lnTo>
                <a:lnTo>
                  <a:pt x="1261491" y="1030033"/>
                </a:lnTo>
                <a:lnTo>
                  <a:pt x="1262253" y="1030033"/>
                </a:lnTo>
                <a:lnTo>
                  <a:pt x="1262253" y="1026744"/>
                </a:lnTo>
                <a:lnTo>
                  <a:pt x="1261491" y="1025931"/>
                </a:lnTo>
                <a:close/>
              </a:path>
              <a:path w="1801494" h="3059429">
                <a:moveTo>
                  <a:pt x="803910" y="1393913"/>
                </a:moveTo>
                <a:lnTo>
                  <a:pt x="803148" y="1394726"/>
                </a:lnTo>
                <a:lnTo>
                  <a:pt x="802259" y="1395552"/>
                </a:lnTo>
                <a:lnTo>
                  <a:pt x="801497" y="1396377"/>
                </a:lnTo>
                <a:lnTo>
                  <a:pt x="802259" y="1397203"/>
                </a:lnTo>
                <a:lnTo>
                  <a:pt x="802259" y="1398016"/>
                </a:lnTo>
                <a:lnTo>
                  <a:pt x="803910" y="1398016"/>
                </a:lnTo>
                <a:lnTo>
                  <a:pt x="804672" y="1397203"/>
                </a:lnTo>
                <a:lnTo>
                  <a:pt x="805561" y="1396377"/>
                </a:lnTo>
                <a:lnTo>
                  <a:pt x="804672" y="1395552"/>
                </a:lnTo>
                <a:lnTo>
                  <a:pt x="804672" y="1394726"/>
                </a:lnTo>
                <a:lnTo>
                  <a:pt x="803910" y="1393913"/>
                </a:lnTo>
                <a:close/>
              </a:path>
              <a:path w="1801494" h="3059429">
                <a:moveTo>
                  <a:pt x="226187" y="823048"/>
                </a:moveTo>
                <a:lnTo>
                  <a:pt x="225425" y="823861"/>
                </a:lnTo>
                <a:lnTo>
                  <a:pt x="224536" y="824687"/>
                </a:lnTo>
                <a:lnTo>
                  <a:pt x="222885" y="825512"/>
                </a:lnTo>
                <a:lnTo>
                  <a:pt x="223774" y="826325"/>
                </a:lnTo>
                <a:lnTo>
                  <a:pt x="224536" y="827151"/>
                </a:lnTo>
                <a:lnTo>
                  <a:pt x="225425" y="826325"/>
                </a:lnTo>
                <a:lnTo>
                  <a:pt x="226187" y="826325"/>
                </a:lnTo>
                <a:lnTo>
                  <a:pt x="227076" y="825512"/>
                </a:lnTo>
                <a:lnTo>
                  <a:pt x="227076" y="824687"/>
                </a:lnTo>
                <a:lnTo>
                  <a:pt x="226187" y="823861"/>
                </a:lnTo>
                <a:lnTo>
                  <a:pt x="226187" y="823048"/>
                </a:lnTo>
                <a:close/>
              </a:path>
              <a:path w="1801494" h="3059429">
                <a:moveTo>
                  <a:pt x="434467" y="993889"/>
                </a:moveTo>
                <a:lnTo>
                  <a:pt x="431927" y="993889"/>
                </a:lnTo>
                <a:lnTo>
                  <a:pt x="431165" y="994714"/>
                </a:lnTo>
                <a:lnTo>
                  <a:pt x="431927" y="996353"/>
                </a:lnTo>
                <a:lnTo>
                  <a:pt x="431927" y="997178"/>
                </a:lnTo>
                <a:lnTo>
                  <a:pt x="432816" y="996353"/>
                </a:lnTo>
                <a:lnTo>
                  <a:pt x="433578" y="995540"/>
                </a:lnTo>
                <a:lnTo>
                  <a:pt x="435229" y="995540"/>
                </a:lnTo>
                <a:lnTo>
                  <a:pt x="434467" y="994714"/>
                </a:lnTo>
                <a:lnTo>
                  <a:pt x="434467" y="993889"/>
                </a:lnTo>
                <a:close/>
              </a:path>
              <a:path w="1801494" h="3059429">
                <a:moveTo>
                  <a:pt x="981710" y="961034"/>
                </a:moveTo>
                <a:lnTo>
                  <a:pt x="981710" y="961859"/>
                </a:lnTo>
                <a:lnTo>
                  <a:pt x="980821" y="962672"/>
                </a:lnTo>
                <a:lnTo>
                  <a:pt x="980059" y="963498"/>
                </a:lnTo>
                <a:lnTo>
                  <a:pt x="980059" y="963942"/>
                </a:lnTo>
                <a:lnTo>
                  <a:pt x="980821" y="964323"/>
                </a:lnTo>
                <a:lnTo>
                  <a:pt x="981710" y="965149"/>
                </a:lnTo>
                <a:lnTo>
                  <a:pt x="983234" y="963498"/>
                </a:lnTo>
                <a:lnTo>
                  <a:pt x="983234" y="962672"/>
                </a:lnTo>
                <a:lnTo>
                  <a:pt x="982472" y="962672"/>
                </a:lnTo>
                <a:lnTo>
                  <a:pt x="981710" y="961034"/>
                </a:lnTo>
                <a:close/>
              </a:path>
              <a:path w="1801494" h="3059429">
                <a:moveTo>
                  <a:pt x="979170" y="963498"/>
                </a:moveTo>
                <a:lnTo>
                  <a:pt x="980059" y="964323"/>
                </a:lnTo>
                <a:lnTo>
                  <a:pt x="980059" y="963942"/>
                </a:lnTo>
                <a:lnTo>
                  <a:pt x="979170" y="963498"/>
                </a:lnTo>
                <a:close/>
              </a:path>
              <a:path w="1801494" h="3059429">
                <a:moveTo>
                  <a:pt x="61595" y="1010323"/>
                </a:moveTo>
                <a:lnTo>
                  <a:pt x="60071" y="1010323"/>
                </a:lnTo>
                <a:lnTo>
                  <a:pt x="60071" y="1015250"/>
                </a:lnTo>
                <a:lnTo>
                  <a:pt x="61595" y="1015250"/>
                </a:lnTo>
                <a:lnTo>
                  <a:pt x="61595" y="1010323"/>
                </a:lnTo>
                <a:close/>
              </a:path>
              <a:path w="1801494" h="3059429">
                <a:moveTo>
                  <a:pt x="402336" y="800862"/>
                </a:moveTo>
                <a:lnTo>
                  <a:pt x="401574" y="800862"/>
                </a:lnTo>
                <a:lnTo>
                  <a:pt x="400685" y="801687"/>
                </a:lnTo>
                <a:lnTo>
                  <a:pt x="399923" y="803325"/>
                </a:lnTo>
                <a:lnTo>
                  <a:pt x="400685" y="804151"/>
                </a:lnTo>
                <a:lnTo>
                  <a:pt x="401574" y="804976"/>
                </a:lnTo>
                <a:lnTo>
                  <a:pt x="403098" y="804976"/>
                </a:lnTo>
                <a:lnTo>
                  <a:pt x="403098" y="804151"/>
                </a:lnTo>
                <a:lnTo>
                  <a:pt x="403987" y="803325"/>
                </a:lnTo>
                <a:lnTo>
                  <a:pt x="403987" y="802513"/>
                </a:lnTo>
                <a:lnTo>
                  <a:pt x="403098" y="801687"/>
                </a:lnTo>
                <a:lnTo>
                  <a:pt x="402336" y="800862"/>
                </a:lnTo>
                <a:close/>
              </a:path>
              <a:path w="1801494" h="3059429">
                <a:moveTo>
                  <a:pt x="393319" y="794296"/>
                </a:moveTo>
                <a:lnTo>
                  <a:pt x="391668" y="794296"/>
                </a:lnTo>
                <a:lnTo>
                  <a:pt x="391668" y="799223"/>
                </a:lnTo>
                <a:lnTo>
                  <a:pt x="393319" y="799223"/>
                </a:lnTo>
                <a:lnTo>
                  <a:pt x="393319" y="794296"/>
                </a:lnTo>
                <a:close/>
              </a:path>
              <a:path w="1801494" h="3059429">
                <a:moveTo>
                  <a:pt x="1205484" y="1730679"/>
                </a:moveTo>
                <a:lnTo>
                  <a:pt x="1203833" y="1731505"/>
                </a:lnTo>
                <a:lnTo>
                  <a:pt x="1203833" y="1732330"/>
                </a:lnTo>
                <a:lnTo>
                  <a:pt x="1204595" y="1733143"/>
                </a:lnTo>
                <a:lnTo>
                  <a:pt x="1204595" y="1733969"/>
                </a:lnTo>
                <a:lnTo>
                  <a:pt x="1205484" y="1734794"/>
                </a:lnTo>
                <a:lnTo>
                  <a:pt x="1206246" y="1733969"/>
                </a:lnTo>
                <a:lnTo>
                  <a:pt x="1207897" y="1733143"/>
                </a:lnTo>
                <a:lnTo>
                  <a:pt x="1207135" y="1732330"/>
                </a:lnTo>
                <a:lnTo>
                  <a:pt x="1206246" y="1731505"/>
                </a:lnTo>
                <a:lnTo>
                  <a:pt x="1205484" y="1730679"/>
                </a:lnTo>
                <a:close/>
              </a:path>
              <a:path w="1801494" h="3059429">
                <a:moveTo>
                  <a:pt x="1524762" y="418096"/>
                </a:moveTo>
                <a:lnTo>
                  <a:pt x="1524000" y="418096"/>
                </a:lnTo>
                <a:lnTo>
                  <a:pt x="1524000" y="419735"/>
                </a:lnTo>
                <a:lnTo>
                  <a:pt x="1523111" y="419735"/>
                </a:lnTo>
                <a:lnTo>
                  <a:pt x="1523111" y="420560"/>
                </a:lnTo>
                <a:lnTo>
                  <a:pt x="1525524" y="420560"/>
                </a:lnTo>
                <a:lnTo>
                  <a:pt x="1525524" y="418909"/>
                </a:lnTo>
                <a:lnTo>
                  <a:pt x="1524762" y="418096"/>
                </a:lnTo>
                <a:close/>
              </a:path>
              <a:path w="1801494" h="3059429">
                <a:moveTo>
                  <a:pt x="1669542" y="400024"/>
                </a:moveTo>
                <a:lnTo>
                  <a:pt x="1668780" y="400850"/>
                </a:lnTo>
                <a:lnTo>
                  <a:pt x="1667891" y="401662"/>
                </a:lnTo>
                <a:lnTo>
                  <a:pt x="1667129" y="402488"/>
                </a:lnTo>
                <a:lnTo>
                  <a:pt x="1666240" y="403313"/>
                </a:lnTo>
                <a:lnTo>
                  <a:pt x="1667129" y="404126"/>
                </a:lnTo>
                <a:lnTo>
                  <a:pt x="1667129" y="404952"/>
                </a:lnTo>
                <a:lnTo>
                  <a:pt x="1667891" y="404126"/>
                </a:lnTo>
                <a:lnTo>
                  <a:pt x="1668780" y="403313"/>
                </a:lnTo>
                <a:lnTo>
                  <a:pt x="1670431" y="402488"/>
                </a:lnTo>
                <a:lnTo>
                  <a:pt x="1670431" y="401662"/>
                </a:lnTo>
                <a:lnTo>
                  <a:pt x="1669542" y="400024"/>
                </a:lnTo>
                <a:close/>
              </a:path>
              <a:path w="1801494" h="3059429">
                <a:moveTo>
                  <a:pt x="1285240" y="2323731"/>
                </a:moveTo>
                <a:lnTo>
                  <a:pt x="1284478" y="2324550"/>
                </a:lnTo>
                <a:lnTo>
                  <a:pt x="1283716" y="2324550"/>
                </a:lnTo>
                <a:lnTo>
                  <a:pt x="1282827" y="2325373"/>
                </a:lnTo>
                <a:lnTo>
                  <a:pt x="1283716" y="2327015"/>
                </a:lnTo>
                <a:lnTo>
                  <a:pt x="1284478" y="2326193"/>
                </a:lnTo>
                <a:lnTo>
                  <a:pt x="1285240" y="2326193"/>
                </a:lnTo>
                <a:lnTo>
                  <a:pt x="1285240" y="2323731"/>
                </a:lnTo>
                <a:close/>
              </a:path>
              <a:path w="1801494" h="3059429">
                <a:moveTo>
                  <a:pt x="803148" y="496951"/>
                </a:moveTo>
                <a:lnTo>
                  <a:pt x="801497" y="496951"/>
                </a:lnTo>
                <a:lnTo>
                  <a:pt x="800608" y="498589"/>
                </a:lnTo>
                <a:lnTo>
                  <a:pt x="802259" y="499414"/>
                </a:lnTo>
                <a:lnTo>
                  <a:pt x="803148" y="499414"/>
                </a:lnTo>
                <a:lnTo>
                  <a:pt x="803910" y="500240"/>
                </a:lnTo>
                <a:lnTo>
                  <a:pt x="803910" y="499414"/>
                </a:lnTo>
                <a:lnTo>
                  <a:pt x="804672" y="498589"/>
                </a:lnTo>
                <a:lnTo>
                  <a:pt x="804672" y="497763"/>
                </a:lnTo>
                <a:lnTo>
                  <a:pt x="803910" y="497763"/>
                </a:lnTo>
                <a:lnTo>
                  <a:pt x="803148" y="496951"/>
                </a:lnTo>
                <a:close/>
              </a:path>
              <a:path w="1801494" h="3059429">
                <a:moveTo>
                  <a:pt x="998093" y="848512"/>
                </a:moveTo>
                <a:lnTo>
                  <a:pt x="995680" y="848512"/>
                </a:lnTo>
                <a:lnTo>
                  <a:pt x="994791" y="849325"/>
                </a:lnTo>
                <a:lnTo>
                  <a:pt x="994029" y="849325"/>
                </a:lnTo>
                <a:lnTo>
                  <a:pt x="994791" y="850150"/>
                </a:lnTo>
                <a:lnTo>
                  <a:pt x="995680" y="850963"/>
                </a:lnTo>
                <a:lnTo>
                  <a:pt x="998093" y="850963"/>
                </a:lnTo>
                <a:lnTo>
                  <a:pt x="998093" y="850150"/>
                </a:lnTo>
                <a:lnTo>
                  <a:pt x="998982" y="849325"/>
                </a:lnTo>
                <a:lnTo>
                  <a:pt x="998093" y="848512"/>
                </a:lnTo>
                <a:close/>
              </a:path>
              <a:path w="1801494" h="3059429">
                <a:moveTo>
                  <a:pt x="1733946" y="532785"/>
                </a:moveTo>
                <a:lnTo>
                  <a:pt x="1733804" y="533095"/>
                </a:lnTo>
                <a:lnTo>
                  <a:pt x="1734566" y="533095"/>
                </a:lnTo>
                <a:lnTo>
                  <a:pt x="1733946" y="532785"/>
                </a:lnTo>
                <a:close/>
              </a:path>
              <a:path w="1801494" h="3059429">
                <a:moveTo>
                  <a:pt x="1732153" y="528980"/>
                </a:moveTo>
                <a:lnTo>
                  <a:pt x="1732153" y="529805"/>
                </a:lnTo>
                <a:lnTo>
                  <a:pt x="1731264" y="530631"/>
                </a:lnTo>
                <a:lnTo>
                  <a:pt x="1731264" y="531444"/>
                </a:lnTo>
                <a:lnTo>
                  <a:pt x="1732153" y="532269"/>
                </a:lnTo>
                <a:lnTo>
                  <a:pt x="1732915" y="532269"/>
                </a:lnTo>
                <a:lnTo>
                  <a:pt x="1733946" y="532785"/>
                </a:lnTo>
                <a:lnTo>
                  <a:pt x="1734566" y="531444"/>
                </a:lnTo>
                <a:lnTo>
                  <a:pt x="1733804" y="530631"/>
                </a:lnTo>
                <a:lnTo>
                  <a:pt x="1732915" y="529805"/>
                </a:lnTo>
                <a:lnTo>
                  <a:pt x="1732153" y="528980"/>
                </a:lnTo>
                <a:close/>
              </a:path>
              <a:path w="1801494" h="3059429">
                <a:moveTo>
                  <a:pt x="1637538" y="529805"/>
                </a:moveTo>
                <a:lnTo>
                  <a:pt x="1636649" y="529805"/>
                </a:lnTo>
                <a:lnTo>
                  <a:pt x="1635887" y="530631"/>
                </a:lnTo>
                <a:lnTo>
                  <a:pt x="1635887" y="532269"/>
                </a:lnTo>
                <a:lnTo>
                  <a:pt x="1634998" y="533095"/>
                </a:lnTo>
                <a:lnTo>
                  <a:pt x="1635887" y="533095"/>
                </a:lnTo>
                <a:lnTo>
                  <a:pt x="1637538" y="533908"/>
                </a:lnTo>
                <a:lnTo>
                  <a:pt x="1638300" y="532269"/>
                </a:lnTo>
                <a:lnTo>
                  <a:pt x="1638300" y="531444"/>
                </a:lnTo>
                <a:lnTo>
                  <a:pt x="1639189" y="530631"/>
                </a:lnTo>
                <a:lnTo>
                  <a:pt x="1638300" y="530631"/>
                </a:lnTo>
                <a:lnTo>
                  <a:pt x="1637538" y="529805"/>
                </a:lnTo>
                <a:close/>
              </a:path>
              <a:path w="1801494" h="3059429">
                <a:moveTo>
                  <a:pt x="1260602" y="2256377"/>
                </a:moveTo>
                <a:lnTo>
                  <a:pt x="1259840" y="2256377"/>
                </a:lnTo>
                <a:lnTo>
                  <a:pt x="1259840" y="2257196"/>
                </a:lnTo>
                <a:lnTo>
                  <a:pt x="1258951" y="2258019"/>
                </a:lnTo>
                <a:lnTo>
                  <a:pt x="1258951" y="2259661"/>
                </a:lnTo>
                <a:lnTo>
                  <a:pt x="1259840" y="2259661"/>
                </a:lnTo>
                <a:lnTo>
                  <a:pt x="1260602" y="2260485"/>
                </a:lnTo>
                <a:lnTo>
                  <a:pt x="1261491" y="2260485"/>
                </a:lnTo>
                <a:lnTo>
                  <a:pt x="1262253" y="2259661"/>
                </a:lnTo>
                <a:lnTo>
                  <a:pt x="1262253" y="2258838"/>
                </a:lnTo>
                <a:lnTo>
                  <a:pt x="1263142" y="2258019"/>
                </a:lnTo>
                <a:lnTo>
                  <a:pt x="1261491" y="2257196"/>
                </a:lnTo>
                <a:lnTo>
                  <a:pt x="1260602" y="2256377"/>
                </a:lnTo>
                <a:close/>
              </a:path>
              <a:path w="1801494" h="3059429">
                <a:moveTo>
                  <a:pt x="1364234" y="832904"/>
                </a:moveTo>
                <a:lnTo>
                  <a:pt x="1362710" y="833716"/>
                </a:lnTo>
                <a:lnTo>
                  <a:pt x="1361821" y="833716"/>
                </a:lnTo>
                <a:lnTo>
                  <a:pt x="1362710" y="834542"/>
                </a:lnTo>
                <a:lnTo>
                  <a:pt x="1362710" y="835367"/>
                </a:lnTo>
                <a:lnTo>
                  <a:pt x="1363472" y="837006"/>
                </a:lnTo>
                <a:lnTo>
                  <a:pt x="1364234" y="836180"/>
                </a:lnTo>
                <a:lnTo>
                  <a:pt x="1365123" y="836180"/>
                </a:lnTo>
                <a:lnTo>
                  <a:pt x="1365123" y="835367"/>
                </a:lnTo>
                <a:lnTo>
                  <a:pt x="1365885" y="834542"/>
                </a:lnTo>
                <a:lnTo>
                  <a:pt x="1365123" y="833716"/>
                </a:lnTo>
                <a:lnTo>
                  <a:pt x="1364234" y="832904"/>
                </a:lnTo>
                <a:close/>
              </a:path>
              <a:path w="1801494" h="3059429">
                <a:moveTo>
                  <a:pt x="1172591" y="2947168"/>
                </a:moveTo>
                <a:lnTo>
                  <a:pt x="1171702" y="2947991"/>
                </a:lnTo>
                <a:lnTo>
                  <a:pt x="1172591" y="2949633"/>
                </a:lnTo>
                <a:lnTo>
                  <a:pt x="1172591" y="2950452"/>
                </a:lnTo>
                <a:lnTo>
                  <a:pt x="1173353" y="2949633"/>
                </a:lnTo>
                <a:lnTo>
                  <a:pt x="1173353" y="2948810"/>
                </a:lnTo>
                <a:lnTo>
                  <a:pt x="1172591" y="2947991"/>
                </a:lnTo>
                <a:lnTo>
                  <a:pt x="1172591" y="2947168"/>
                </a:lnTo>
                <a:close/>
              </a:path>
              <a:path w="1801494" h="3059429">
                <a:moveTo>
                  <a:pt x="1245743" y="2875705"/>
                </a:moveTo>
                <a:lnTo>
                  <a:pt x="1244219" y="2875705"/>
                </a:lnTo>
                <a:lnTo>
                  <a:pt x="1244219" y="2877347"/>
                </a:lnTo>
                <a:lnTo>
                  <a:pt x="1244981" y="2878171"/>
                </a:lnTo>
                <a:lnTo>
                  <a:pt x="1244981" y="2878989"/>
                </a:lnTo>
                <a:lnTo>
                  <a:pt x="1245743" y="2878171"/>
                </a:lnTo>
                <a:lnTo>
                  <a:pt x="1246632" y="2877347"/>
                </a:lnTo>
                <a:lnTo>
                  <a:pt x="1246632" y="2876529"/>
                </a:lnTo>
                <a:lnTo>
                  <a:pt x="1245743" y="2876529"/>
                </a:lnTo>
                <a:lnTo>
                  <a:pt x="1245743" y="2875705"/>
                </a:lnTo>
                <a:close/>
              </a:path>
              <a:path w="1801494" h="3059429">
                <a:moveTo>
                  <a:pt x="1167638" y="2944702"/>
                </a:moveTo>
                <a:lnTo>
                  <a:pt x="1167638" y="2945526"/>
                </a:lnTo>
                <a:lnTo>
                  <a:pt x="1166749" y="2946344"/>
                </a:lnTo>
                <a:lnTo>
                  <a:pt x="1166749" y="2947168"/>
                </a:lnTo>
                <a:lnTo>
                  <a:pt x="1167638" y="2947991"/>
                </a:lnTo>
                <a:lnTo>
                  <a:pt x="1167638" y="2947168"/>
                </a:lnTo>
                <a:lnTo>
                  <a:pt x="1168400" y="2946344"/>
                </a:lnTo>
                <a:lnTo>
                  <a:pt x="1168400" y="2945526"/>
                </a:lnTo>
                <a:lnTo>
                  <a:pt x="1167638" y="2944702"/>
                </a:lnTo>
                <a:close/>
              </a:path>
              <a:path w="1801494" h="3059429">
                <a:moveTo>
                  <a:pt x="1148715" y="2990700"/>
                </a:moveTo>
                <a:lnTo>
                  <a:pt x="1147826" y="2990700"/>
                </a:lnTo>
                <a:lnTo>
                  <a:pt x="1147826" y="2992342"/>
                </a:lnTo>
                <a:lnTo>
                  <a:pt x="1148715" y="2993166"/>
                </a:lnTo>
                <a:lnTo>
                  <a:pt x="1148715" y="2993989"/>
                </a:lnTo>
                <a:lnTo>
                  <a:pt x="1149477" y="2993166"/>
                </a:lnTo>
                <a:lnTo>
                  <a:pt x="1149477" y="2992342"/>
                </a:lnTo>
                <a:lnTo>
                  <a:pt x="1148715" y="2991523"/>
                </a:lnTo>
                <a:lnTo>
                  <a:pt x="1148715" y="2990700"/>
                </a:lnTo>
                <a:close/>
              </a:path>
              <a:path w="1801494" h="3059429">
                <a:moveTo>
                  <a:pt x="1204595" y="2979201"/>
                </a:moveTo>
                <a:lnTo>
                  <a:pt x="1203833" y="2980024"/>
                </a:lnTo>
                <a:lnTo>
                  <a:pt x="1203833" y="2980848"/>
                </a:lnTo>
                <a:lnTo>
                  <a:pt x="1204595" y="2981666"/>
                </a:lnTo>
                <a:lnTo>
                  <a:pt x="1204595" y="2982490"/>
                </a:lnTo>
                <a:lnTo>
                  <a:pt x="1205484" y="2982490"/>
                </a:lnTo>
                <a:lnTo>
                  <a:pt x="1206246" y="2981666"/>
                </a:lnTo>
                <a:lnTo>
                  <a:pt x="1205484" y="2981666"/>
                </a:lnTo>
                <a:lnTo>
                  <a:pt x="1205484" y="2980843"/>
                </a:lnTo>
                <a:lnTo>
                  <a:pt x="1204595" y="2980024"/>
                </a:lnTo>
                <a:lnTo>
                  <a:pt x="1204595" y="2979201"/>
                </a:lnTo>
                <a:close/>
              </a:path>
              <a:path w="1801494" h="3059429">
                <a:moveTo>
                  <a:pt x="1156081" y="3030130"/>
                </a:moveTo>
                <a:lnTo>
                  <a:pt x="1155319" y="3030130"/>
                </a:lnTo>
                <a:lnTo>
                  <a:pt x="1155319" y="3030948"/>
                </a:lnTo>
                <a:lnTo>
                  <a:pt x="1156081" y="3030948"/>
                </a:lnTo>
                <a:lnTo>
                  <a:pt x="1156081" y="3030130"/>
                </a:lnTo>
                <a:close/>
              </a:path>
              <a:path w="1801494" h="3059429">
                <a:moveTo>
                  <a:pt x="1167638" y="3030130"/>
                </a:moveTo>
                <a:lnTo>
                  <a:pt x="1166749" y="3030948"/>
                </a:lnTo>
                <a:lnTo>
                  <a:pt x="1166749" y="3031772"/>
                </a:lnTo>
                <a:lnTo>
                  <a:pt x="1167638" y="3032595"/>
                </a:lnTo>
                <a:lnTo>
                  <a:pt x="1167638" y="3033414"/>
                </a:lnTo>
                <a:lnTo>
                  <a:pt x="1168400" y="3032595"/>
                </a:lnTo>
                <a:lnTo>
                  <a:pt x="1168400" y="3031772"/>
                </a:lnTo>
                <a:lnTo>
                  <a:pt x="1167638" y="3030948"/>
                </a:lnTo>
                <a:lnTo>
                  <a:pt x="1167638" y="3030130"/>
                </a:lnTo>
                <a:close/>
              </a:path>
              <a:path w="1801494" h="3059429">
                <a:moveTo>
                  <a:pt x="1204595" y="3011238"/>
                </a:moveTo>
                <a:lnTo>
                  <a:pt x="1203833" y="3011238"/>
                </a:lnTo>
                <a:lnTo>
                  <a:pt x="1203071" y="3012057"/>
                </a:lnTo>
                <a:lnTo>
                  <a:pt x="1203833" y="3012880"/>
                </a:lnTo>
                <a:lnTo>
                  <a:pt x="1204595" y="3012880"/>
                </a:lnTo>
                <a:lnTo>
                  <a:pt x="1204595" y="3012057"/>
                </a:lnTo>
                <a:lnTo>
                  <a:pt x="1205484" y="3012057"/>
                </a:lnTo>
                <a:lnTo>
                  <a:pt x="1204595" y="3011238"/>
                </a:lnTo>
                <a:close/>
              </a:path>
              <a:path w="1801494" h="3059429">
                <a:moveTo>
                  <a:pt x="146431" y="769658"/>
                </a:moveTo>
                <a:lnTo>
                  <a:pt x="145542" y="770470"/>
                </a:lnTo>
                <a:lnTo>
                  <a:pt x="144780" y="770470"/>
                </a:lnTo>
                <a:lnTo>
                  <a:pt x="144780" y="772109"/>
                </a:lnTo>
                <a:lnTo>
                  <a:pt x="145542" y="772109"/>
                </a:lnTo>
                <a:lnTo>
                  <a:pt x="146431" y="771296"/>
                </a:lnTo>
                <a:lnTo>
                  <a:pt x="146431" y="769658"/>
                </a:lnTo>
                <a:close/>
              </a:path>
              <a:path w="1801494" h="3059429">
                <a:moveTo>
                  <a:pt x="147193" y="769658"/>
                </a:moveTo>
                <a:lnTo>
                  <a:pt x="146431" y="769658"/>
                </a:lnTo>
                <a:lnTo>
                  <a:pt x="147193" y="770470"/>
                </a:lnTo>
                <a:lnTo>
                  <a:pt x="147193" y="769658"/>
                </a:lnTo>
                <a:close/>
              </a:path>
              <a:path w="1801494" h="3059429">
                <a:moveTo>
                  <a:pt x="435229" y="769658"/>
                </a:moveTo>
                <a:lnTo>
                  <a:pt x="435229" y="770470"/>
                </a:lnTo>
                <a:lnTo>
                  <a:pt x="434467" y="771296"/>
                </a:lnTo>
                <a:lnTo>
                  <a:pt x="434467" y="772109"/>
                </a:lnTo>
                <a:lnTo>
                  <a:pt x="435229" y="772934"/>
                </a:lnTo>
                <a:lnTo>
                  <a:pt x="435229" y="772109"/>
                </a:lnTo>
                <a:lnTo>
                  <a:pt x="436118" y="771296"/>
                </a:lnTo>
                <a:lnTo>
                  <a:pt x="436118" y="770470"/>
                </a:lnTo>
                <a:lnTo>
                  <a:pt x="435229" y="769658"/>
                </a:lnTo>
                <a:close/>
              </a:path>
              <a:path w="1801494" h="3059429">
                <a:moveTo>
                  <a:pt x="185039" y="772934"/>
                </a:moveTo>
                <a:lnTo>
                  <a:pt x="183388" y="772934"/>
                </a:lnTo>
                <a:lnTo>
                  <a:pt x="183388" y="774585"/>
                </a:lnTo>
                <a:lnTo>
                  <a:pt x="182626" y="775398"/>
                </a:lnTo>
                <a:lnTo>
                  <a:pt x="184277" y="775398"/>
                </a:lnTo>
                <a:lnTo>
                  <a:pt x="185039" y="774585"/>
                </a:lnTo>
                <a:lnTo>
                  <a:pt x="185039" y="772934"/>
                </a:lnTo>
                <a:close/>
              </a:path>
              <a:path w="1801494" h="3059429">
                <a:moveTo>
                  <a:pt x="236982" y="774585"/>
                </a:moveTo>
                <a:lnTo>
                  <a:pt x="236982" y="775398"/>
                </a:lnTo>
                <a:lnTo>
                  <a:pt x="236093" y="776224"/>
                </a:lnTo>
                <a:lnTo>
                  <a:pt x="236093" y="777049"/>
                </a:lnTo>
                <a:lnTo>
                  <a:pt x="236982" y="777862"/>
                </a:lnTo>
                <a:lnTo>
                  <a:pt x="236982" y="777049"/>
                </a:lnTo>
                <a:lnTo>
                  <a:pt x="237744" y="776224"/>
                </a:lnTo>
                <a:lnTo>
                  <a:pt x="237744" y="775398"/>
                </a:lnTo>
                <a:lnTo>
                  <a:pt x="236982" y="774585"/>
                </a:lnTo>
                <a:close/>
              </a:path>
              <a:path w="1801494" h="3059429">
                <a:moveTo>
                  <a:pt x="1188212" y="1936029"/>
                </a:moveTo>
                <a:lnTo>
                  <a:pt x="1187323" y="1936852"/>
                </a:lnTo>
                <a:lnTo>
                  <a:pt x="1187323" y="1937677"/>
                </a:lnTo>
                <a:lnTo>
                  <a:pt x="1188212" y="1938495"/>
                </a:lnTo>
                <a:lnTo>
                  <a:pt x="1188212" y="1939319"/>
                </a:lnTo>
                <a:lnTo>
                  <a:pt x="1188974" y="1938495"/>
                </a:lnTo>
                <a:lnTo>
                  <a:pt x="1189863" y="1937677"/>
                </a:lnTo>
                <a:lnTo>
                  <a:pt x="1188974" y="1936852"/>
                </a:lnTo>
                <a:lnTo>
                  <a:pt x="1188212" y="1936029"/>
                </a:lnTo>
                <a:close/>
              </a:path>
              <a:path w="1801494" h="3059429">
                <a:moveTo>
                  <a:pt x="178562" y="833716"/>
                </a:moveTo>
                <a:lnTo>
                  <a:pt x="177673" y="833716"/>
                </a:lnTo>
                <a:lnTo>
                  <a:pt x="177673" y="836180"/>
                </a:lnTo>
                <a:lnTo>
                  <a:pt x="178562" y="836180"/>
                </a:lnTo>
                <a:lnTo>
                  <a:pt x="179324" y="835355"/>
                </a:lnTo>
                <a:lnTo>
                  <a:pt x="179324" y="834542"/>
                </a:lnTo>
                <a:lnTo>
                  <a:pt x="178562" y="833716"/>
                </a:lnTo>
                <a:close/>
              </a:path>
              <a:path w="1801494" h="3059429">
                <a:moveTo>
                  <a:pt x="97917" y="850150"/>
                </a:moveTo>
                <a:lnTo>
                  <a:pt x="95377" y="850150"/>
                </a:lnTo>
                <a:lnTo>
                  <a:pt x="96266" y="850963"/>
                </a:lnTo>
                <a:lnTo>
                  <a:pt x="97917" y="850963"/>
                </a:lnTo>
                <a:lnTo>
                  <a:pt x="97917" y="850150"/>
                </a:lnTo>
                <a:close/>
              </a:path>
              <a:path w="1801494" h="3059429">
                <a:moveTo>
                  <a:pt x="96266" y="849325"/>
                </a:moveTo>
                <a:lnTo>
                  <a:pt x="95377" y="849325"/>
                </a:lnTo>
                <a:lnTo>
                  <a:pt x="94615" y="850150"/>
                </a:lnTo>
                <a:lnTo>
                  <a:pt x="97028" y="850150"/>
                </a:lnTo>
                <a:lnTo>
                  <a:pt x="96266" y="849325"/>
                </a:lnTo>
                <a:close/>
              </a:path>
              <a:path w="1801494" h="3059429">
                <a:moveTo>
                  <a:pt x="210566" y="801687"/>
                </a:moveTo>
                <a:lnTo>
                  <a:pt x="209804" y="802513"/>
                </a:lnTo>
                <a:lnTo>
                  <a:pt x="209804" y="803325"/>
                </a:lnTo>
                <a:lnTo>
                  <a:pt x="210566" y="804151"/>
                </a:lnTo>
                <a:lnTo>
                  <a:pt x="211455" y="803325"/>
                </a:lnTo>
                <a:lnTo>
                  <a:pt x="211455" y="802513"/>
                </a:lnTo>
                <a:lnTo>
                  <a:pt x="210566" y="802513"/>
                </a:lnTo>
                <a:lnTo>
                  <a:pt x="210566" y="801687"/>
                </a:lnTo>
                <a:close/>
              </a:path>
              <a:path w="1801494" h="3059429">
                <a:moveTo>
                  <a:pt x="1333881" y="801687"/>
                </a:moveTo>
                <a:lnTo>
                  <a:pt x="1333881" y="802513"/>
                </a:lnTo>
                <a:lnTo>
                  <a:pt x="1332992" y="802513"/>
                </a:lnTo>
                <a:lnTo>
                  <a:pt x="1332992" y="804151"/>
                </a:lnTo>
                <a:lnTo>
                  <a:pt x="1333881" y="804151"/>
                </a:lnTo>
                <a:lnTo>
                  <a:pt x="1334643" y="803325"/>
                </a:lnTo>
                <a:lnTo>
                  <a:pt x="1334643" y="802513"/>
                </a:lnTo>
                <a:lnTo>
                  <a:pt x="1333881" y="801687"/>
                </a:lnTo>
                <a:close/>
              </a:path>
              <a:path w="1801494" h="3059429">
                <a:moveTo>
                  <a:pt x="852424" y="607834"/>
                </a:moveTo>
                <a:lnTo>
                  <a:pt x="851662" y="607834"/>
                </a:lnTo>
                <a:lnTo>
                  <a:pt x="851662" y="608660"/>
                </a:lnTo>
                <a:lnTo>
                  <a:pt x="850773" y="609485"/>
                </a:lnTo>
                <a:lnTo>
                  <a:pt x="852424" y="609485"/>
                </a:lnTo>
                <a:lnTo>
                  <a:pt x="852424" y="607834"/>
                </a:lnTo>
                <a:close/>
              </a:path>
              <a:path w="1801494" h="3059429">
                <a:moveTo>
                  <a:pt x="1700911" y="531444"/>
                </a:moveTo>
                <a:lnTo>
                  <a:pt x="1700022" y="531444"/>
                </a:lnTo>
                <a:lnTo>
                  <a:pt x="1700022" y="532269"/>
                </a:lnTo>
                <a:lnTo>
                  <a:pt x="1700911" y="533095"/>
                </a:lnTo>
                <a:lnTo>
                  <a:pt x="1701673" y="533095"/>
                </a:lnTo>
                <a:lnTo>
                  <a:pt x="1702562" y="532269"/>
                </a:lnTo>
                <a:lnTo>
                  <a:pt x="1701673" y="532269"/>
                </a:lnTo>
                <a:lnTo>
                  <a:pt x="1700911" y="531444"/>
                </a:lnTo>
                <a:close/>
              </a:path>
              <a:path w="1801494" h="3059429">
                <a:moveTo>
                  <a:pt x="919099" y="641515"/>
                </a:moveTo>
                <a:lnTo>
                  <a:pt x="918337" y="641515"/>
                </a:lnTo>
                <a:lnTo>
                  <a:pt x="918337" y="642340"/>
                </a:lnTo>
                <a:lnTo>
                  <a:pt x="919099" y="642340"/>
                </a:lnTo>
                <a:lnTo>
                  <a:pt x="919099" y="641515"/>
                </a:lnTo>
                <a:close/>
              </a:path>
              <a:path w="1801494" h="3059429">
                <a:moveTo>
                  <a:pt x="918337" y="640689"/>
                </a:moveTo>
                <a:lnTo>
                  <a:pt x="917448" y="640689"/>
                </a:lnTo>
                <a:lnTo>
                  <a:pt x="917448" y="641515"/>
                </a:lnTo>
                <a:lnTo>
                  <a:pt x="918337" y="641515"/>
                </a:lnTo>
                <a:lnTo>
                  <a:pt x="918337" y="640689"/>
                </a:lnTo>
                <a:close/>
              </a:path>
              <a:path w="1801494" h="3059429">
                <a:moveTo>
                  <a:pt x="399034" y="1071918"/>
                </a:moveTo>
                <a:lnTo>
                  <a:pt x="397383" y="1071918"/>
                </a:lnTo>
                <a:lnTo>
                  <a:pt x="398272" y="1072743"/>
                </a:lnTo>
                <a:lnTo>
                  <a:pt x="399034" y="1071918"/>
                </a:lnTo>
                <a:close/>
              </a:path>
              <a:path w="1801494" h="3059429">
                <a:moveTo>
                  <a:pt x="399923" y="1071105"/>
                </a:moveTo>
                <a:lnTo>
                  <a:pt x="399034" y="1071105"/>
                </a:lnTo>
                <a:lnTo>
                  <a:pt x="398272" y="1071918"/>
                </a:lnTo>
                <a:lnTo>
                  <a:pt x="400685" y="1071918"/>
                </a:lnTo>
                <a:lnTo>
                  <a:pt x="399923" y="1071105"/>
                </a:lnTo>
                <a:close/>
              </a:path>
              <a:path w="1801494" h="3059429">
                <a:moveTo>
                  <a:pt x="402336" y="1057960"/>
                </a:moveTo>
                <a:lnTo>
                  <a:pt x="399923" y="1057960"/>
                </a:lnTo>
                <a:lnTo>
                  <a:pt x="400685" y="1058786"/>
                </a:lnTo>
                <a:lnTo>
                  <a:pt x="401574" y="1058786"/>
                </a:lnTo>
                <a:lnTo>
                  <a:pt x="402336" y="1057960"/>
                </a:lnTo>
                <a:close/>
              </a:path>
              <a:path w="1801494" h="3059429">
                <a:moveTo>
                  <a:pt x="402336" y="1057135"/>
                </a:moveTo>
                <a:lnTo>
                  <a:pt x="401574" y="1057135"/>
                </a:lnTo>
                <a:lnTo>
                  <a:pt x="400685" y="1057960"/>
                </a:lnTo>
                <a:lnTo>
                  <a:pt x="403098" y="1057960"/>
                </a:lnTo>
                <a:lnTo>
                  <a:pt x="402336" y="1057135"/>
                </a:lnTo>
                <a:close/>
              </a:path>
              <a:path w="1801494" h="3059429">
                <a:moveTo>
                  <a:pt x="418846" y="1102321"/>
                </a:moveTo>
                <a:lnTo>
                  <a:pt x="417957" y="1103134"/>
                </a:lnTo>
                <a:lnTo>
                  <a:pt x="417957" y="1103960"/>
                </a:lnTo>
                <a:lnTo>
                  <a:pt x="418846" y="1104785"/>
                </a:lnTo>
                <a:lnTo>
                  <a:pt x="418846" y="1105598"/>
                </a:lnTo>
                <a:lnTo>
                  <a:pt x="419608" y="1104785"/>
                </a:lnTo>
                <a:lnTo>
                  <a:pt x="419608" y="1103960"/>
                </a:lnTo>
                <a:lnTo>
                  <a:pt x="418846" y="1103134"/>
                </a:lnTo>
                <a:lnTo>
                  <a:pt x="418846" y="1102321"/>
                </a:lnTo>
                <a:close/>
              </a:path>
              <a:path w="1801494" h="3059429">
                <a:moveTo>
                  <a:pt x="338963" y="1025931"/>
                </a:moveTo>
                <a:lnTo>
                  <a:pt x="338201" y="1025931"/>
                </a:lnTo>
                <a:lnTo>
                  <a:pt x="338201" y="1027569"/>
                </a:lnTo>
                <a:lnTo>
                  <a:pt x="338963" y="1028395"/>
                </a:lnTo>
                <a:lnTo>
                  <a:pt x="338963" y="1029220"/>
                </a:lnTo>
                <a:lnTo>
                  <a:pt x="339852" y="1028395"/>
                </a:lnTo>
                <a:lnTo>
                  <a:pt x="339852" y="1027569"/>
                </a:lnTo>
                <a:lnTo>
                  <a:pt x="338963" y="1026744"/>
                </a:lnTo>
                <a:lnTo>
                  <a:pt x="338963" y="1025931"/>
                </a:lnTo>
                <a:close/>
              </a:path>
              <a:path w="1801494" h="3059429">
                <a:moveTo>
                  <a:pt x="595757" y="1154061"/>
                </a:moveTo>
                <a:lnTo>
                  <a:pt x="595757" y="1154887"/>
                </a:lnTo>
                <a:lnTo>
                  <a:pt x="594868" y="1155712"/>
                </a:lnTo>
                <a:lnTo>
                  <a:pt x="594868" y="1156525"/>
                </a:lnTo>
                <a:lnTo>
                  <a:pt x="595757" y="1157351"/>
                </a:lnTo>
                <a:lnTo>
                  <a:pt x="595757" y="1156525"/>
                </a:lnTo>
                <a:lnTo>
                  <a:pt x="596519" y="1155712"/>
                </a:lnTo>
                <a:lnTo>
                  <a:pt x="596519" y="1154887"/>
                </a:lnTo>
                <a:lnTo>
                  <a:pt x="595757" y="1154061"/>
                </a:lnTo>
                <a:close/>
              </a:path>
              <a:path w="1801494" h="3059429">
                <a:moveTo>
                  <a:pt x="1068832" y="1255915"/>
                </a:moveTo>
                <a:lnTo>
                  <a:pt x="1068070" y="1255915"/>
                </a:lnTo>
                <a:lnTo>
                  <a:pt x="1068070" y="1256741"/>
                </a:lnTo>
                <a:lnTo>
                  <a:pt x="1068832" y="1257566"/>
                </a:lnTo>
                <a:lnTo>
                  <a:pt x="1068832" y="1258379"/>
                </a:lnTo>
                <a:lnTo>
                  <a:pt x="1069721" y="1257566"/>
                </a:lnTo>
                <a:lnTo>
                  <a:pt x="1069721" y="1256741"/>
                </a:lnTo>
                <a:lnTo>
                  <a:pt x="1068832" y="1255915"/>
                </a:lnTo>
                <a:close/>
              </a:path>
              <a:path w="1801494" h="3059429">
                <a:moveTo>
                  <a:pt x="1252347" y="1201712"/>
                </a:moveTo>
                <a:lnTo>
                  <a:pt x="1251585" y="1201712"/>
                </a:lnTo>
                <a:lnTo>
                  <a:pt x="1251585" y="1203350"/>
                </a:lnTo>
                <a:lnTo>
                  <a:pt x="1252347" y="1203350"/>
                </a:lnTo>
                <a:lnTo>
                  <a:pt x="1252347" y="1201712"/>
                </a:lnTo>
                <a:close/>
              </a:path>
              <a:path w="1801494" h="3059429">
                <a:moveTo>
                  <a:pt x="803910" y="1329842"/>
                </a:moveTo>
                <a:lnTo>
                  <a:pt x="803148" y="1330667"/>
                </a:lnTo>
                <a:lnTo>
                  <a:pt x="803148" y="1331480"/>
                </a:lnTo>
                <a:lnTo>
                  <a:pt x="803910" y="1332306"/>
                </a:lnTo>
                <a:lnTo>
                  <a:pt x="803910" y="1333131"/>
                </a:lnTo>
                <a:lnTo>
                  <a:pt x="804672" y="1332306"/>
                </a:lnTo>
                <a:lnTo>
                  <a:pt x="804672" y="1330667"/>
                </a:lnTo>
                <a:lnTo>
                  <a:pt x="803910" y="1329842"/>
                </a:lnTo>
                <a:close/>
              </a:path>
              <a:path w="1801494" h="3059429">
                <a:moveTo>
                  <a:pt x="1235075" y="1316697"/>
                </a:moveTo>
                <a:lnTo>
                  <a:pt x="1234313" y="1316697"/>
                </a:lnTo>
                <a:lnTo>
                  <a:pt x="1235075" y="1317523"/>
                </a:lnTo>
                <a:lnTo>
                  <a:pt x="1235075" y="1316697"/>
                </a:lnTo>
                <a:close/>
              </a:path>
              <a:path w="1801494" h="3059429">
                <a:moveTo>
                  <a:pt x="786638" y="1339697"/>
                </a:moveTo>
                <a:lnTo>
                  <a:pt x="785749" y="1339697"/>
                </a:lnTo>
                <a:lnTo>
                  <a:pt x="785749" y="1341348"/>
                </a:lnTo>
                <a:lnTo>
                  <a:pt x="786638" y="1341348"/>
                </a:lnTo>
                <a:lnTo>
                  <a:pt x="786638" y="1339697"/>
                </a:lnTo>
                <a:close/>
              </a:path>
              <a:path w="1801494" h="3059429">
                <a:moveTo>
                  <a:pt x="1253998" y="1135989"/>
                </a:moveTo>
                <a:lnTo>
                  <a:pt x="1253236" y="1135989"/>
                </a:lnTo>
                <a:lnTo>
                  <a:pt x="1253236" y="1136815"/>
                </a:lnTo>
                <a:lnTo>
                  <a:pt x="1252347" y="1137640"/>
                </a:lnTo>
                <a:lnTo>
                  <a:pt x="1253998" y="1137640"/>
                </a:lnTo>
                <a:lnTo>
                  <a:pt x="1253998" y="1135989"/>
                </a:lnTo>
                <a:close/>
              </a:path>
              <a:path w="1801494" h="3059429">
                <a:moveTo>
                  <a:pt x="45212" y="901077"/>
                </a:moveTo>
                <a:lnTo>
                  <a:pt x="44323" y="901077"/>
                </a:lnTo>
                <a:lnTo>
                  <a:pt x="44323" y="902716"/>
                </a:lnTo>
                <a:lnTo>
                  <a:pt x="45974" y="902716"/>
                </a:lnTo>
                <a:lnTo>
                  <a:pt x="45974" y="901903"/>
                </a:lnTo>
                <a:lnTo>
                  <a:pt x="45212" y="901077"/>
                </a:lnTo>
                <a:close/>
              </a:path>
              <a:path w="1801494" h="3059429">
                <a:moveTo>
                  <a:pt x="1207135" y="1633766"/>
                </a:moveTo>
                <a:lnTo>
                  <a:pt x="1206246" y="1633766"/>
                </a:lnTo>
                <a:lnTo>
                  <a:pt x="1205484" y="1634578"/>
                </a:lnTo>
                <a:lnTo>
                  <a:pt x="1205484" y="1635404"/>
                </a:lnTo>
                <a:lnTo>
                  <a:pt x="1206246" y="1635404"/>
                </a:lnTo>
                <a:lnTo>
                  <a:pt x="1207135" y="1634578"/>
                </a:lnTo>
                <a:lnTo>
                  <a:pt x="1207897" y="1634578"/>
                </a:lnTo>
                <a:lnTo>
                  <a:pt x="1207135" y="1633766"/>
                </a:lnTo>
                <a:close/>
              </a:path>
              <a:path w="1801494" h="3059429">
                <a:moveTo>
                  <a:pt x="964311" y="914209"/>
                </a:moveTo>
                <a:lnTo>
                  <a:pt x="963549" y="915035"/>
                </a:lnTo>
                <a:lnTo>
                  <a:pt x="963549" y="917498"/>
                </a:lnTo>
                <a:lnTo>
                  <a:pt x="964311" y="915860"/>
                </a:lnTo>
                <a:lnTo>
                  <a:pt x="965200" y="915860"/>
                </a:lnTo>
                <a:lnTo>
                  <a:pt x="965200" y="915035"/>
                </a:lnTo>
                <a:lnTo>
                  <a:pt x="964311" y="914209"/>
                </a:lnTo>
                <a:close/>
              </a:path>
              <a:path w="1801494" h="3059429">
                <a:moveTo>
                  <a:pt x="996442" y="914209"/>
                </a:moveTo>
                <a:lnTo>
                  <a:pt x="995680" y="915035"/>
                </a:lnTo>
                <a:lnTo>
                  <a:pt x="995680" y="915860"/>
                </a:lnTo>
                <a:lnTo>
                  <a:pt x="996442" y="915860"/>
                </a:lnTo>
                <a:lnTo>
                  <a:pt x="997331" y="915035"/>
                </a:lnTo>
                <a:lnTo>
                  <a:pt x="996442" y="914209"/>
                </a:lnTo>
                <a:close/>
              </a:path>
              <a:path w="1801494" h="3059429">
                <a:moveTo>
                  <a:pt x="947928" y="866571"/>
                </a:moveTo>
                <a:lnTo>
                  <a:pt x="947928" y="867397"/>
                </a:lnTo>
                <a:lnTo>
                  <a:pt x="947039" y="868222"/>
                </a:lnTo>
                <a:lnTo>
                  <a:pt x="948690" y="868222"/>
                </a:lnTo>
                <a:lnTo>
                  <a:pt x="948690" y="867397"/>
                </a:lnTo>
                <a:lnTo>
                  <a:pt x="947928" y="866571"/>
                </a:lnTo>
                <a:close/>
              </a:path>
              <a:path w="1801494" h="3059429">
                <a:moveTo>
                  <a:pt x="1140460" y="1732330"/>
                </a:moveTo>
                <a:lnTo>
                  <a:pt x="1139698" y="1732330"/>
                </a:lnTo>
                <a:lnTo>
                  <a:pt x="1138809" y="1733143"/>
                </a:lnTo>
                <a:lnTo>
                  <a:pt x="1138047" y="1733143"/>
                </a:lnTo>
                <a:lnTo>
                  <a:pt x="1138809" y="1733969"/>
                </a:lnTo>
                <a:lnTo>
                  <a:pt x="1139698" y="1733969"/>
                </a:lnTo>
                <a:lnTo>
                  <a:pt x="1141349" y="1733143"/>
                </a:lnTo>
                <a:lnTo>
                  <a:pt x="1140460" y="1732330"/>
                </a:lnTo>
                <a:close/>
              </a:path>
              <a:path w="1801494" h="3059429">
                <a:moveTo>
                  <a:pt x="240284" y="970076"/>
                </a:moveTo>
                <a:lnTo>
                  <a:pt x="239395" y="970889"/>
                </a:lnTo>
                <a:lnTo>
                  <a:pt x="239395" y="972540"/>
                </a:lnTo>
                <a:lnTo>
                  <a:pt x="240284" y="972540"/>
                </a:lnTo>
                <a:lnTo>
                  <a:pt x="241046" y="971715"/>
                </a:lnTo>
                <a:lnTo>
                  <a:pt x="240284" y="970889"/>
                </a:lnTo>
                <a:lnTo>
                  <a:pt x="240284" y="970076"/>
                </a:lnTo>
                <a:close/>
              </a:path>
              <a:path w="1801494" h="3059429">
                <a:moveTo>
                  <a:pt x="447548" y="1009497"/>
                </a:moveTo>
                <a:lnTo>
                  <a:pt x="447548" y="1010323"/>
                </a:lnTo>
                <a:lnTo>
                  <a:pt x="446786" y="1011148"/>
                </a:lnTo>
                <a:lnTo>
                  <a:pt x="446786" y="1011961"/>
                </a:lnTo>
                <a:lnTo>
                  <a:pt x="447548" y="1012786"/>
                </a:lnTo>
                <a:lnTo>
                  <a:pt x="448437" y="1012786"/>
                </a:lnTo>
                <a:lnTo>
                  <a:pt x="449199" y="1011961"/>
                </a:lnTo>
                <a:lnTo>
                  <a:pt x="449199" y="1010323"/>
                </a:lnTo>
                <a:lnTo>
                  <a:pt x="448437" y="1010323"/>
                </a:lnTo>
                <a:lnTo>
                  <a:pt x="447548" y="1009497"/>
                </a:lnTo>
                <a:close/>
              </a:path>
              <a:path w="1801494" h="3059429">
                <a:moveTo>
                  <a:pt x="239395" y="996353"/>
                </a:moveTo>
                <a:lnTo>
                  <a:pt x="236982" y="996353"/>
                </a:lnTo>
                <a:lnTo>
                  <a:pt x="236982" y="997178"/>
                </a:lnTo>
                <a:lnTo>
                  <a:pt x="238633" y="997178"/>
                </a:lnTo>
                <a:lnTo>
                  <a:pt x="239395" y="996353"/>
                </a:lnTo>
                <a:close/>
              </a:path>
              <a:path w="1801494" h="3059429">
                <a:moveTo>
                  <a:pt x="239395" y="995540"/>
                </a:moveTo>
                <a:lnTo>
                  <a:pt x="238633" y="995540"/>
                </a:lnTo>
                <a:lnTo>
                  <a:pt x="237744" y="996353"/>
                </a:lnTo>
                <a:lnTo>
                  <a:pt x="240284" y="996353"/>
                </a:lnTo>
                <a:lnTo>
                  <a:pt x="239395" y="995540"/>
                </a:lnTo>
                <a:close/>
              </a:path>
              <a:path w="1801494" h="3059429">
                <a:moveTo>
                  <a:pt x="1205484" y="1506448"/>
                </a:moveTo>
                <a:lnTo>
                  <a:pt x="1204595" y="1507261"/>
                </a:lnTo>
                <a:lnTo>
                  <a:pt x="1204595" y="1508086"/>
                </a:lnTo>
                <a:lnTo>
                  <a:pt x="1203833" y="1508912"/>
                </a:lnTo>
                <a:lnTo>
                  <a:pt x="1205484" y="1508912"/>
                </a:lnTo>
                <a:lnTo>
                  <a:pt x="1206246" y="1508086"/>
                </a:lnTo>
                <a:lnTo>
                  <a:pt x="1206246" y="1507261"/>
                </a:lnTo>
                <a:lnTo>
                  <a:pt x="1205484" y="1506448"/>
                </a:lnTo>
                <a:close/>
              </a:path>
              <a:path w="1801494" h="3059429">
                <a:moveTo>
                  <a:pt x="33655" y="945426"/>
                </a:moveTo>
                <a:lnTo>
                  <a:pt x="33655" y="947077"/>
                </a:lnTo>
                <a:lnTo>
                  <a:pt x="32893" y="947889"/>
                </a:lnTo>
                <a:lnTo>
                  <a:pt x="33655" y="948715"/>
                </a:lnTo>
                <a:lnTo>
                  <a:pt x="33655" y="947889"/>
                </a:lnTo>
                <a:lnTo>
                  <a:pt x="34544" y="947077"/>
                </a:lnTo>
                <a:lnTo>
                  <a:pt x="34544" y="946251"/>
                </a:lnTo>
                <a:lnTo>
                  <a:pt x="33655" y="945426"/>
                </a:lnTo>
                <a:close/>
              </a:path>
              <a:path w="1801494" h="3059429">
                <a:moveTo>
                  <a:pt x="272288" y="959396"/>
                </a:moveTo>
                <a:lnTo>
                  <a:pt x="271526" y="959396"/>
                </a:lnTo>
                <a:lnTo>
                  <a:pt x="270637" y="960221"/>
                </a:lnTo>
                <a:lnTo>
                  <a:pt x="271526" y="960221"/>
                </a:lnTo>
                <a:lnTo>
                  <a:pt x="271526" y="961034"/>
                </a:lnTo>
                <a:lnTo>
                  <a:pt x="272288" y="961859"/>
                </a:lnTo>
                <a:lnTo>
                  <a:pt x="272288" y="962672"/>
                </a:lnTo>
                <a:lnTo>
                  <a:pt x="273177" y="961859"/>
                </a:lnTo>
                <a:lnTo>
                  <a:pt x="273177" y="961034"/>
                </a:lnTo>
                <a:lnTo>
                  <a:pt x="272288" y="960221"/>
                </a:lnTo>
                <a:lnTo>
                  <a:pt x="272288" y="959396"/>
                </a:lnTo>
                <a:close/>
              </a:path>
              <a:path w="1801494" h="3059429">
                <a:moveTo>
                  <a:pt x="1237615" y="2691714"/>
                </a:moveTo>
                <a:lnTo>
                  <a:pt x="1236726" y="2691714"/>
                </a:lnTo>
                <a:lnTo>
                  <a:pt x="1236726" y="2693356"/>
                </a:lnTo>
                <a:lnTo>
                  <a:pt x="1237615" y="2694180"/>
                </a:lnTo>
                <a:lnTo>
                  <a:pt x="1237615" y="2694998"/>
                </a:lnTo>
                <a:lnTo>
                  <a:pt x="1238377" y="2694180"/>
                </a:lnTo>
                <a:lnTo>
                  <a:pt x="1238377" y="2693356"/>
                </a:lnTo>
                <a:lnTo>
                  <a:pt x="1237615" y="2692538"/>
                </a:lnTo>
                <a:lnTo>
                  <a:pt x="1237615" y="2691714"/>
                </a:lnTo>
                <a:close/>
              </a:path>
              <a:path w="1801494" h="3059429">
                <a:moveTo>
                  <a:pt x="1162685" y="2676107"/>
                </a:moveTo>
                <a:lnTo>
                  <a:pt x="1161923" y="2676107"/>
                </a:lnTo>
                <a:lnTo>
                  <a:pt x="1161034" y="2676931"/>
                </a:lnTo>
                <a:lnTo>
                  <a:pt x="1161034" y="2677749"/>
                </a:lnTo>
                <a:lnTo>
                  <a:pt x="1161923" y="2678573"/>
                </a:lnTo>
                <a:lnTo>
                  <a:pt x="1161923" y="2677749"/>
                </a:lnTo>
                <a:lnTo>
                  <a:pt x="1162685" y="2677749"/>
                </a:lnTo>
                <a:lnTo>
                  <a:pt x="1162685" y="2676107"/>
                </a:lnTo>
                <a:close/>
              </a:path>
              <a:path w="1801494" h="3059429">
                <a:moveTo>
                  <a:pt x="563626" y="86245"/>
                </a:moveTo>
                <a:lnTo>
                  <a:pt x="562737" y="87071"/>
                </a:lnTo>
                <a:lnTo>
                  <a:pt x="562737" y="87896"/>
                </a:lnTo>
                <a:lnTo>
                  <a:pt x="563626" y="88709"/>
                </a:lnTo>
                <a:lnTo>
                  <a:pt x="563626" y="89535"/>
                </a:lnTo>
                <a:lnTo>
                  <a:pt x="564388" y="88709"/>
                </a:lnTo>
                <a:lnTo>
                  <a:pt x="564388" y="87896"/>
                </a:lnTo>
                <a:lnTo>
                  <a:pt x="563626" y="87071"/>
                </a:lnTo>
                <a:lnTo>
                  <a:pt x="563626" y="86245"/>
                </a:lnTo>
                <a:close/>
              </a:path>
              <a:path w="1801494" h="3059429">
                <a:moveTo>
                  <a:pt x="1170051" y="2598077"/>
                </a:moveTo>
                <a:lnTo>
                  <a:pt x="1167638" y="2598077"/>
                </a:lnTo>
                <a:lnTo>
                  <a:pt x="1168400" y="2598895"/>
                </a:lnTo>
                <a:lnTo>
                  <a:pt x="1169289" y="2598895"/>
                </a:lnTo>
                <a:lnTo>
                  <a:pt x="1170051" y="2598077"/>
                </a:lnTo>
                <a:close/>
              </a:path>
              <a:path w="1801494" h="3059429">
                <a:moveTo>
                  <a:pt x="1170051" y="2597252"/>
                </a:moveTo>
                <a:lnTo>
                  <a:pt x="1169289" y="2597252"/>
                </a:lnTo>
                <a:lnTo>
                  <a:pt x="1168400" y="2598077"/>
                </a:lnTo>
                <a:lnTo>
                  <a:pt x="1170940" y="2598077"/>
                </a:lnTo>
                <a:lnTo>
                  <a:pt x="1170051" y="2597252"/>
                </a:lnTo>
                <a:close/>
              </a:path>
              <a:path w="1801494" h="3059429">
                <a:moveTo>
                  <a:pt x="1146175" y="2822316"/>
                </a:moveTo>
                <a:lnTo>
                  <a:pt x="1145413" y="2823140"/>
                </a:lnTo>
                <a:lnTo>
                  <a:pt x="1145413" y="2823958"/>
                </a:lnTo>
                <a:lnTo>
                  <a:pt x="1146175" y="2824782"/>
                </a:lnTo>
                <a:lnTo>
                  <a:pt x="1146175" y="2825600"/>
                </a:lnTo>
                <a:lnTo>
                  <a:pt x="1147064" y="2824782"/>
                </a:lnTo>
                <a:lnTo>
                  <a:pt x="1147064" y="2823958"/>
                </a:lnTo>
                <a:lnTo>
                  <a:pt x="1146175" y="2823140"/>
                </a:lnTo>
                <a:lnTo>
                  <a:pt x="1146175" y="2822316"/>
                </a:lnTo>
                <a:close/>
              </a:path>
              <a:path w="1801494" h="3059429">
                <a:moveTo>
                  <a:pt x="1188974" y="2803424"/>
                </a:moveTo>
                <a:lnTo>
                  <a:pt x="1188212" y="2803424"/>
                </a:lnTo>
                <a:lnTo>
                  <a:pt x="1188212" y="2804243"/>
                </a:lnTo>
                <a:lnTo>
                  <a:pt x="1188974" y="2804243"/>
                </a:lnTo>
                <a:lnTo>
                  <a:pt x="1188974" y="2803424"/>
                </a:lnTo>
                <a:close/>
              </a:path>
              <a:path w="1801494" h="3059429">
                <a:moveTo>
                  <a:pt x="1246632" y="2823958"/>
                </a:moveTo>
                <a:lnTo>
                  <a:pt x="1245743" y="2823958"/>
                </a:lnTo>
                <a:lnTo>
                  <a:pt x="1245743" y="2824782"/>
                </a:lnTo>
                <a:lnTo>
                  <a:pt x="1246632" y="2825600"/>
                </a:lnTo>
                <a:lnTo>
                  <a:pt x="1247394" y="2824782"/>
                </a:lnTo>
                <a:lnTo>
                  <a:pt x="1246632" y="2824782"/>
                </a:lnTo>
                <a:lnTo>
                  <a:pt x="1246632" y="2823958"/>
                </a:lnTo>
                <a:close/>
              </a:path>
              <a:path w="1801494" h="3059429">
                <a:moveTo>
                  <a:pt x="578485" y="50927"/>
                </a:moveTo>
                <a:lnTo>
                  <a:pt x="577596" y="50927"/>
                </a:lnTo>
                <a:lnTo>
                  <a:pt x="578485" y="52578"/>
                </a:lnTo>
                <a:lnTo>
                  <a:pt x="578485" y="50927"/>
                </a:lnTo>
                <a:close/>
              </a:path>
              <a:path w="1801494" h="3059429">
                <a:moveTo>
                  <a:pt x="1269619" y="2723747"/>
                </a:moveTo>
                <a:lnTo>
                  <a:pt x="1268857" y="2724570"/>
                </a:lnTo>
                <a:lnTo>
                  <a:pt x="1268857" y="2725394"/>
                </a:lnTo>
                <a:lnTo>
                  <a:pt x="1269619" y="2726212"/>
                </a:lnTo>
                <a:lnTo>
                  <a:pt x="1269619" y="2727036"/>
                </a:lnTo>
                <a:lnTo>
                  <a:pt x="1270508" y="2726212"/>
                </a:lnTo>
                <a:lnTo>
                  <a:pt x="1269619" y="2724570"/>
                </a:lnTo>
                <a:lnTo>
                  <a:pt x="1269619" y="2723747"/>
                </a:lnTo>
                <a:close/>
              </a:path>
              <a:path w="1801494" h="3059429">
                <a:moveTo>
                  <a:pt x="1268857" y="2755785"/>
                </a:moveTo>
                <a:lnTo>
                  <a:pt x="1268857" y="2756603"/>
                </a:lnTo>
                <a:lnTo>
                  <a:pt x="1267968" y="2757426"/>
                </a:lnTo>
                <a:lnTo>
                  <a:pt x="1268857" y="2758245"/>
                </a:lnTo>
                <a:lnTo>
                  <a:pt x="1268857" y="2757426"/>
                </a:lnTo>
                <a:lnTo>
                  <a:pt x="1269619" y="2756603"/>
                </a:lnTo>
                <a:lnTo>
                  <a:pt x="1268857" y="2755785"/>
                </a:lnTo>
                <a:close/>
              </a:path>
              <a:path w="1801494" h="3059429">
                <a:moveTo>
                  <a:pt x="1146175" y="2754961"/>
                </a:moveTo>
                <a:lnTo>
                  <a:pt x="1145413" y="2755785"/>
                </a:lnTo>
                <a:lnTo>
                  <a:pt x="1145413" y="2756603"/>
                </a:lnTo>
                <a:lnTo>
                  <a:pt x="1146175" y="2757426"/>
                </a:lnTo>
                <a:lnTo>
                  <a:pt x="1146175" y="2758245"/>
                </a:lnTo>
                <a:lnTo>
                  <a:pt x="1147064" y="2758245"/>
                </a:lnTo>
                <a:lnTo>
                  <a:pt x="1147064" y="2756603"/>
                </a:lnTo>
                <a:lnTo>
                  <a:pt x="1146175" y="2755785"/>
                </a:lnTo>
                <a:lnTo>
                  <a:pt x="1146175" y="2754961"/>
                </a:lnTo>
                <a:close/>
              </a:path>
              <a:path w="1801494" h="3059429">
                <a:moveTo>
                  <a:pt x="1590548" y="386054"/>
                </a:moveTo>
                <a:lnTo>
                  <a:pt x="1589786" y="386880"/>
                </a:lnTo>
                <a:lnTo>
                  <a:pt x="1588897" y="386880"/>
                </a:lnTo>
                <a:lnTo>
                  <a:pt x="1588897" y="387705"/>
                </a:lnTo>
                <a:lnTo>
                  <a:pt x="1589786" y="387705"/>
                </a:lnTo>
                <a:lnTo>
                  <a:pt x="1590548" y="388531"/>
                </a:lnTo>
                <a:lnTo>
                  <a:pt x="1590548" y="387705"/>
                </a:lnTo>
                <a:lnTo>
                  <a:pt x="1591437" y="386880"/>
                </a:lnTo>
                <a:lnTo>
                  <a:pt x="1590548" y="386054"/>
                </a:lnTo>
                <a:close/>
              </a:path>
              <a:path w="1801494" h="3059429">
                <a:moveTo>
                  <a:pt x="1219454" y="2355764"/>
                </a:moveTo>
                <a:lnTo>
                  <a:pt x="1217803" y="2355764"/>
                </a:lnTo>
                <a:lnTo>
                  <a:pt x="1217803" y="2357407"/>
                </a:lnTo>
                <a:lnTo>
                  <a:pt x="1218692" y="2357407"/>
                </a:lnTo>
                <a:lnTo>
                  <a:pt x="1219454" y="2356582"/>
                </a:lnTo>
                <a:lnTo>
                  <a:pt x="1219454" y="2355764"/>
                </a:lnTo>
                <a:close/>
              </a:path>
              <a:path w="1801494" h="3059429">
                <a:moveTo>
                  <a:pt x="1186561" y="2354942"/>
                </a:moveTo>
                <a:lnTo>
                  <a:pt x="1185672" y="2355764"/>
                </a:lnTo>
                <a:lnTo>
                  <a:pt x="1185672" y="2357407"/>
                </a:lnTo>
                <a:lnTo>
                  <a:pt x="1186561" y="2357407"/>
                </a:lnTo>
                <a:lnTo>
                  <a:pt x="1187323" y="2356582"/>
                </a:lnTo>
                <a:lnTo>
                  <a:pt x="1187323" y="2355764"/>
                </a:lnTo>
                <a:lnTo>
                  <a:pt x="1186561" y="2354942"/>
                </a:lnTo>
                <a:close/>
              </a:path>
              <a:path w="1801494" h="3059429">
                <a:moveTo>
                  <a:pt x="1237615" y="2370549"/>
                </a:moveTo>
                <a:lnTo>
                  <a:pt x="1236726" y="2371372"/>
                </a:lnTo>
                <a:lnTo>
                  <a:pt x="1236726" y="2372191"/>
                </a:lnTo>
                <a:lnTo>
                  <a:pt x="1237615" y="2373014"/>
                </a:lnTo>
                <a:lnTo>
                  <a:pt x="1237615" y="2373833"/>
                </a:lnTo>
                <a:lnTo>
                  <a:pt x="1238377" y="2373014"/>
                </a:lnTo>
                <a:lnTo>
                  <a:pt x="1238377" y="2372191"/>
                </a:lnTo>
                <a:lnTo>
                  <a:pt x="1237615" y="2371372"/>
                </a:lnTo>
                <a:lnTo>
                  <a:pt x="1237615" y="2370549"/>
                </a:lnTo>
                <a:close/>
              </a:path>
              <a:path w="1801494" h="3059429">
                <a:moveTo>
                  <a:pt x="1575816" y="368808"/>
                </a:moveTo>
                <a:lnTo>
                  <a:pt x="1574927" y="368808"/>
                </a:lnTo>
                <a:lnTo>
                  <a:pt x="1574165" y="369633"/>
                </a:lnTo>
                <a:lnTo>
                  <a:pt x="1574927" y="369633"/>
                </a:lnTo>
                <a:lnTo>
                  <a:pt x="1574927" y="370459"/>
                </a:lnTo>
                <a:lnTo>
                  <a:pt x="1575816" y="370459"/>
                </a:lnTo>
                <a:lnTo>
                  <a:pt x="1576578" y="369633"/>
                </a:lnTo>
                <a:lnTo>
                  <a:pt x="1575816" y="368808"/>
                </a:lnTo>
                <a:close/>
              </a:path>
              <a:path w="1801494" h="3059429">
                <a:moveTo>
                  <a:pt x="1687703" y="352386"/>
                </a:moveTo>
                <a:lnTo>
                  <a:pt x="1686814" y="352386"/>
                </a:lnTo>
                <a:lnTo>
                  <a:pt x="1686814" y="354025"/>
                </a:lnTo>
                <a:lnTo>
                  <a:pt x="1687703" y="354025"/>
                </a:lnTo>
                <a:lnTo>
                  <a:pt x="1687703" y="352386"/>
                </a:lnTo>
                <a:close/>
              </a:path>
              <a:path w="1801494" h="3059429">
                <a:moveTo>
                  <a:pt x="1218692" y="2194772"/>
                </a:moveTo>
                <a:lnTo>
                  <a:pt x="1218692" y="2195591"/>
                </a:lnTo>
                <a:lnTo>
                  <a:pt x="1217803" y="2196414"/>
                </a:lnTo>
                <a:lnTo>
                  <a:pt x="1217803" y="2197233"/>
                </a:lnTo>
                <a:lnTo>
                  <a:pt x="1218692" y="2198056"/>
                </a:lnTo>
                <a:lnTo>
                  <a:pt x="1218692" y="2197233"/>
                </a:lnTo>
                <a:lnTo>
                  <a:pt x="1219454" y="2196414"/>
                </a:lnTo>
                <a:lnTo>
                  <a:pt x="1219454" y="2195591"/>
                </a:lnTo>
                <a:lnTo>
                  <a:pt x="1218692" y="2194772"/>
                </a:lnTo>
                <a:close/>
              </a:path>
              <a:path w="1801494" h="3059429">
                <a:moveTo>
                  <a:pt x="758698" y="417271"/>
                </a:moveTo>
                <a:lnTo>
                  <a:pt x="757809" y="418096"/>
                </a:lnTo>
                <a:lnTo>
                  <a:pt x="757809" y="418909"/>
                </a:lnTo>
                <a:lnTo>
                  <a:pt x="758698" y="419735"/>
                </a:lnTo>
                <a:lnTo>
                  <a:pt x="759460" y="418909"/>
                </a:lnTo>
                <a:lnTo>
                  <a:pt x="759460" y="418096"/>
                </a:lnTo>
                <a:lnTo>
                  <a:pt x="758698" y="418096"/>
                </a:lnTo>
                <a:lnTo>
                  <a:pt x="758698" y="417271"/>
                </a:lnTo>
                <a:close/>
              </a:path>
              <a:path w="1801494" h="3059429">
                <a:moveTo>
                  <a:pt x="1717294" y="416458"/>
                </a:moveTo>
                <a:lnTo>
                  <a:pt x="1716532" y="416458"/>
                </a:lnTo>
                <a:lnTo>
                  <a:pt x="1716532" y="417271"/>
                </a:lnTo>
                <a:lnTo>
                  <a:pt x="1717294" y="417271"/>
                </a:lnTo>
                <a:lnTo>
                  <a:pt x="1717294" y="416458"/>
                </a:lnTo>
                <a:close/>
              </a:path>
              <a:path w="1801494" h="3059429">
                <a:moveTo>
                  <a:pt x="758698" y="446024"/>
                </a:moveTo>
                <a:lnTo>
                  <a:pt x="757809" y="446849"/>
                </a:lnTo>
                <a:lnTo>
                  <a:pt x="757809" y="449300"/>
                </a:lnTo>
                <a:lnTo>
                  <a:pt x="758698" y="449300"/>
                </a:lnTo>
                <a:lnTo>
                  <a:pt x="759460" y="448487"/>
                </a:lnTo>
                <a:lnTo>
                  <a:pt x="759460" y="447662"/>
                </a:lnTo>
                <a:lnTo>
                  <a:pt x="758698" y="446849"/>
                </a:lnTo>
                <a:lnTo>
                  <a:pt x="758698" y="446024"/>
                </a:lnTo>
                <a:close/>
              </a:path>
              <a:path w="1801494" h="3059429">
                <a:moveTo>
                  <a:pt x="1263142" y="2467475"/>
                </a:moveTo>
                <a:lnTo>
                  <a:pt x="1260602" y="2467475"/>
                </a:lnTo>
                <a:lnTo>
                  <a:pt x="1260602" y="2468293"/>
                </a:lnTo>
                <a:lnTo>
                  <a:pt x="1261491" y="2469117"/>
                </a:lnTo>
                <a:lnTo>
                  <a:pt x="1261491" y="2469935"/>
                </a:lnTo>
                <a:lnTo>
                  <a:pt x="1262253" y="2469117"/>
                </a:lnTo>
                <a:lnTo>
                  <a:pt x="1263142" y="2468293"/>
                </a:lnTo>
                <a:lnTo>
                  <a:pt x="1263142" y="2467475"/>
                </a:lnTo>
                <a:close/>
              </a:path>
              <a:path w="1801494" h="3059429">
                <a:moveTo>
                  <a:pt x="1262253" y="2466651"/>
                </a:moveTo>
                <a:lnTo>
                  <a:pt x="1260602" y="2466651"/>
                </a:lnTo>
                <a:lnTo>
                  <a:pt x="1259840" y="2467475"/>
                </a:lnTo>
                <a:lnTo>
                  <a:pt x="1262253" y="2467475"/>
                </a:lnTo>
                <a:lnTo>
                  <a:pt x="1262253" y="2466651"/>
                </a:lnTo>
                <a:close/>
              </a:path>
              <a:path w="1801494" h="3059429">
                <a:moveTo>
                  <a:pt x="1173353" y="2530722"/>
                </a:moveTo>
                <a:lnTo>
                  <a:pt x="1172591" y="2531540"/>
                </a:lnTo>
                <a:lnTo>
                  <a:pt x="1172591" y="2533187"/>
                </a:lnTo>
                <a:lnTo>
                  <a:pt x="1173353" y="2534006"/>
                </a:lnTo>
                <a:lnTo>
                  <a:pt x="1174242" y="2533187"/>
                </a:lnTo>
                <a:lnTo>
                  <a:pt x="1174242" y="2532364"/>
                </a:lnTo>
                <a:lnTo>
                  <a:pt x="1173353" y="2531540"/>
                </a:lnTo>
                <a:lnTo>
                  <a:pt x="1173353" y="2530722"/>
                </a:lnTo>
                <a:close/>
              </a:path>
              <a:path w="1801494" h="3059429">
                <a:moveTo>
                  <a:pt x="1271270" y="2402586"/>
                </a:moveTo>
                <a:lnTo>
                  <a:pt x="1270508" y="2402586"/>
                </a:lnTo>
                <a:lnTo>
                  <a:pt x="1269619" y="2403405"/>
                </a:lnTo>
                <a:lnTo>
                  <a:pt x="1269619" y="2404228"/>
                </a:lnTo>
                <a:lnTo>
                  <a:pt x="1270508" y="2404228"/>
                </a:lnTo>
                <a:lnTo>
                  <a:pt x="1271270" y="2403405"/>
                </a:lnTo>
                <a:lnTo>
                  <a:pt x="1272159" y="2403405"/>
                </a:lnTo>
                <a:lnTo>
                  <a:pt x="1271270" y="2402586"/>
                </a:lnTo>
                <a:close/>
              </a:path>
              <a:path w="1801494" h="3059429">
                <a:moveTo>
                  <a:pt x="1574165" y="334314"/>
                </a:moveTo>
                <a:lnTo>
                  <a:pt x="1573276" y="335140"/>
                </a:lnTo>
                <a:lnTo>
                  <a:pt x="1573276" y="335953"/>
                </a:lnTo>
                <a:lnTo>
                  <a:pt x="1574165" y="336778"/>
                </a:lnTo>
                <a:lnTo>
                  <a:pt x="1574165" y="337604"/>
                </a:lnTo>
                <a:lnTo>
                  <a:pt x="1574927" y="336778"/>
                </a:lnTo>
                <a:lnTo>
                  <a:pt x="1574927" y="335953"/>
                </a:lnTo>
                <a:lnTo>
                  <a:pt x="1574165" y="335140"/>
                </a:lnTo>
                <a:lnTo>
                  <a:pt x="1574165" y="334314"/>
                </a:lnTo>
                <a:close/>
              </a:path>
              <a:path w="1801494" h="3059429">
                <a:moveTo>
                  <a:pt x="1590548" y="321170"/>
                </a:moveTo>
                <a:lnTo>
                  <a:pt x="1589786" y="321995"/>
                </a:lnTo>
                <a:lnTo>
                  <a:pt x="1589786" y="322808"/>
                </a:lnTo>
                <a:lnTo>
                  <a:pt x="1590548" y="323634"/>
                </a:lnTo>
                <a:lnTo>
                  <a:pt x="1590548" y="324459"/>
                </a:lnTo>
                <a:lnTo>
                  <a:pt x="1591437" y="323634"/>
                </a:lnTo>
                <a:lnTo>
                  <a:pt x="1591437" y="322808"/>
                </a:lnTo>
                <a:lnTo>
                  <a:pt x="1590548" y="321995"/>
                </a:lnTo>
                <a:lnTo>
                  <a:pt x="1590548" y="321170"/>
                </a:lnTo>
                <a:close/>
              </a:path>
            </a:pathLst>
          </a:custGeom>
          <a:solidFill>
            <a:srgbClr val="9ECA44"/>
          </a:solidFill>
        </p:spPr>
        <p:txBody>
          <a:bodyPr wrap="square" lIns="0" tIns="0" rIns="0" bIns="0" rtlCol="0"/>
          <a:lstStyle/>
          <a:p>
            <a:endParaRPr/>
          </a:p>
        </p:txBody>
      </p:sp>
      <p:pic>
        <p:nvPicPr>
          <p:cNvPr id="48" name="bg object 48"/>
          <p:cNvPicPr/>
          <p:nvPr/>
        </p:nvPicPr>
        <p:blipFill>
          <a:blip r:embed="rId25" cstate="print"/>
          <a:stretch>
            <a:fillRect/>
          </a:stretch>
        </p:blipFill>
        <p:spPr>
          <a:xfrm>
            <a:off x="15549626" y="6176503"/>
            <a:ext cx="1524811" cy="1384300"/>
          </a:xfrm>
          <a:prstGeom prst="rect">
            <a:avLst/>
          </a:prstGeom>
        </p:spPr>
      </p:pic>
      <p:sp>
        <p:nvSpPr>
          <p:cNvPr id="49" name="bg object 49"/>
          <p:cNvSpPr/>
          <p:nvPr/>
        </p:nvSpPr>
        <p:spPr>
          <a:xfrm>
            <a:off x="11334839" y="4559363"/>
            <a:ext cx="1113155" cy="990600"/>
          </a:xfrm>
          <a:custGeom>
            <a:avLst/>
            <a:gdLst/>
            <a:ahLst/>
            <a:cxnLst/>
            <a:rect l="l" t="t" r="r" b="b"/>
            <a:pathLst>
              <a:path w="1113154" h="990600">
                <a:moveTo>
                  <a:pt x="399275" y="169278"/>
                </a:moveTo>
                <a:lnTo>
                  <a:pt x="393179" y="124333"/>
                </a:lnTo>
                <a:lnTo>
                  <a:pt x="375996" y="83908"/>
                </a:lnTo>
                <a:lnTo>
                  <a:pt x="351751" y="52705"/>
                </a:lnTo>
                <a:lnTo>
                  <a:pt x="346290" y="47282"/>
                </a:lnTo>
                <a:lnTo>
                  <a:pt x="346290" y="169278"/>
                </a:lnTo>
                <a:lnTo>
                  <a:pt x="337058" y="214617"/>
                </a:lnTo>
                <a:lnTo>
                  <a:pt x="311912" y="251688"/>
                </a:lnTo>
                <a:lnTo>
                  <a:pt x="274650" y="276694"/>
                </a:lnTo>
                <a:lnTo>
                  <a:pt x="229082" y="285864"/>
                </a:lnTo>
                <a:lnTo>
                  <a:pt x="183489" y="276694"/>
                </a:lnTo>
                <a:lnTo>
                  <a:pt x="146227" y="251688"/>
                </a:lnTo>
                <a:lnTo>
                  <a:pt x="121081" y="214617"/>
                </a:lnTo>
                <a:lnTo>
                  <a:pt x="111861" y="169278"/>
                </a:lnTo>
                <a:lnTo>
                  <a:pt x="121081" y="123952"/>
                </a:lnTo>
                <a:lnTo>
                  <a:pt x="146227" y="86893"/>
                </a:lnTo>
                <a:lnTo>
                  <a:pt x="183489" y="61887"/>
                </a:lnTo>
                <a:lnTo>
                  <a:pt x="229082" y="52705"/>
                </a:lnTo>
                <a:lnTo>
                  <a:pt x="274650" y="61887"/>
                </a:lnTo>
                <a:lnTo>
                  <a:pt x="311912" y="86893"/>
                </a:lnTo>
                <a:lnTo>
                  <a:pt x="337058" y="123952"/>
                </a:lnTo>
                <a:lnTo>
                  <a:pt x="346290" y="169278"/>
                </a:lnTo>
                <a:lnTo>
                  <a:pt x="346290" y="47282"/>
                </a:lnTo>
                <a:lnTo>
                  <a:pt x="314909" y="23152"/>
                </a:lnTo>
                <a:lnTo>
                  <a:pt x="274269" y="6057"/>
                </a:lnTo>
                <a:lnTo>
                  <a:pt x="229082" y="0"/>
                </a:lnTo>
                <a:lnTo>
                  <a:pt x="183883" y="6057"/>
                </a:lnTo>
                <a:lnTo>
                  <a:pt x="143230" y="23152"/>
                </a:lnTo>
                <a:lnTo>
                  <a:pt x="108775" y="49644"/>
                </a:lnTo>
                <a:lnTo>
                  <a:pt x="82143" y="83908"/>
                </a:lnTo>
                <a:lnTo>
                  <a:pt x="64960" y="124333"/>
                </a:lnTo>
                <a:lnTo>
                  <a:pt x="58877" y="169278"/>
                </a:lnTo>
                <a:lnTo>
                  <a:pt x="64960" y="214236"/>
                </a:lnTo>
                <a:lnTo>
                  <a:pt x="82143" y="254660"/>
                </a:lnTo>
                <a:lnTo>
                  <a:pt x="108775" y="288937"/>
                </a:lnTo>
                <a:lnTo>
                  <a:pt x="143230" y="315429"/>
                </a:lnTo>
                <a:lnTo>
                  <a:pt x="183883" y="332524"/>
                </a:lnTo>
                <a:lnTo>
                  <a:pt x="229082" y="338569"/>
                </a:lnTo>
                <a:lnTo>
                  <a:pt x="274269" y="332524"/>
                </a:lnTo>
                <a:lnTo>
                  <a:pt x="314909" y="315429"/>
                </a:lnTo>
                <a:lnTo>
                  <a:pt x="349364" y="288937"/>
                </a:lnTo>
                <a:lnTo>
                  <a:pt x="351739" y="285864"/>
                </a:lnTo>
                <a:lnTo>
                  <a:pt x="375996" y="254660"/>
                </a:lnTo>
                <a:lnTo>
                  <a:pt x="393179" y="214236"/>
                </a:lnTo>
                <a:lnTo>
                  <a:pt x="399275" y="169278"/>
                </a:lnTo>
                <a:close/>
              </a:path>
              <a:path w="1113154" h="990600">
                <a:moveTo>
                  <a:pt x="798728" y="169278"/>
                </a:moveTo>
                <a:lnTo>
                  <a:pt x="792632" y="124333"/>
                </a:lnTo>
                <a:lnTo>
                  <a:pt x="775449" y="83908"/>
                </a:lnTo>
                <a:lnTo>
                  <a:pt x="751192" y="52705"/>
                </a:lnTo>
                <a:lnTo>
                  <a:pt x="745744" y="47294"/>
                </a:lnTo>
                <a:lnTo>
                  <a:pt x="745744" y="169278"/>
                </a:lnTo>
                <a:lnTo>
                  <a:pt x="736511" y="214617"/>
                </a:lnTo>
                <a:lnTo>
                  <a:pt x="711365" y="251688"/>
                </a:lnTo>
                <a:lnTo>
                  <a:pt x="674090" y="276694"/>
                </a:lnTo>
                <a:lnTo>
                  <a:pt x="628510" y="285864"/>
                </a:lnTo>
                <a:lnTo>
                  <a:pt x="582930" y="276694"/>
                </a:lnTo>
                <a:lnTo>
                  <a:pt x="545668" y="251688"/>
                </a:lnTo>
                <a:lnTo>
                  <a:pt x="520522" y="214617"/>
                </a:lnTo>
                <a:lnTo>
                  <a:pt x="511302" y="169278"/>
                </a:lnTo>
                <a:lnTo>
                  <a:pt x="520522" y="123952"/>
                </a:lnTo>
                <a:lnTo>
                  <a:pt x="545668" y="86893"/>
                </a:lnTo>
                <a:lnTo>
                  <a:pt x="582930" y="61887"/>
                </a:lnTo>
                <a:lnTo>
                  <a:pt x="628510" y="52705"/>
                </a:lnTo>
                <a:lnTo>
                  <a:pt x="674090" y="61887"/>
                </a:lnTo>
                <a:lnTo>
                  <a:pt x="711365" y="86893"/>
                </a:lnTo>
                <a:lnTo>
                  <a:pt x="736511" y="123952"/>
                </a:lnTo>
                <a:lnTo>
                  <a:pt x="745744" y="169278"/>
                </a:lnTo>
                <a:lnTo>
                  <a:pt x="745744" y="47294"/>
                </a:lnTo>
                <a:lnTo>
                  <a:pt x="714349" y="23152"/>
                </a:lnTo>
                <a:lnTo>
                  <a:pt x="673696" y="6057"/>
                </a:lnTo>
                <a:lnTo>
                  <a:pt x="628510" y="0"/>
                </a:lnTo>
                <a:lnTo>
                  <a:pt x="583311" y="6057"/>
                </a:lnTo>
                <a:lnTo>
                  <a:pt x="542671" y="23152"/>
                </a:lnTo>
                <a:lnTo>
                  <a:pt x="508215" y="49644"/>
                </a:lnTo>
                <a:lnTo>
                  <a:pt x="481584" y="83908"/>
                </a:lnTo>
                <a:lnTo>
                  <a:pt x="464400" y="124333"/>
                </a:lnTo>
                <a:lnTo>
                  <a:pt x="458317" y="169278"/>
                </a:lnTo>
                <a:lnTo>
                  <a:pt x="464400" y="214236"/>
                </a:lnTo>
                <a:lnTo>
                  <a:pt x="481584" y="254660"/>
                </a:lnTo>
                <a:lnTo>
                  <a:pt x="508215" y="288937"/>
                </a:lnTo>
                <a:lnTo>
                  <a:pt x="542671" y="315429"/>
                </a:lnTo>
                <a:lnTo>
                  <a:pt x="583311" y="332524"/>
                </a:lnTo>
                <a:lnTo>
                  <a:pt x="628510" y="338569"/>
                </a:lnTo>
                <a:lnTo>
                  <a:pt x="673696" y="332524"/>
                </a:lnTo>
                <a:lnTo>
                  <a:pt x="714349" y="315429"/>
                </a:lnTo>
                <a:lnTo>
                  <a:pt x="748804" y="288937"/>
                </a:lnTo>
                <a:lnTo>
                  <a:pt x="751192" y="285864"/>
                </a:lnTo>
                <a:lnTo>
                  <a:pt x="775449" y="254660"/>
                </a:lnTo>
                <a:lnTo>
                  <a:pt x="792632" y="214236"/>
                </a:lnTo>
                <a:lnTo>
                  <a:pt x="798728" y="169278"/>
                </a:lnTo>
                <a:close/>
              </a:path>
              <a:path w="1113154" h="990600">
                <a:moveTo>
                  <a:pt x="1112710" y="455460"/>
                </a:moveTo>
                <a:lnTo>
                  <a:pt x="1086802" y="429133"/>
                </a:lnTo>
                <a:lnTo>
                  <a:pt x="1080071" y="429844"/>
                </a:lnTo>
                <a:lnTo>
                  <a:pt x="1073658" y="432269"/>
                </a:lnTo>
                <a:lnTo>
                  <a:pt x="1059726" y="439737"/>
                </a:lnTo>
                <a:lnTo>
                  <a:pt x="1059726" y="499592"/>
                </a:lnTo>
                <a:lnTo>
                  <a:pt x="1059726" y="879208"/>
                </a:lnTo>
                <a:lnTo>
                  <a:pt x="958697" y="817384"/>
                </a:lnTo>
                <a:lnTo>
                  <a:pt x="857580" y="755497"/>
                </a:lnTo>
                <a:lnTo>
                  <a:pt x="857580" y="607860"/>
                </a:lnTo>
                <a:lnTo>
                  <a:pt x="969327" y="548005"/>
                </a:lnTo>
                <a:lnTo>
                  <a:pt x="1059726" y="499592"/>
                </a:lnTo>
                <a:lnTo>
                  <a:pt x="1059726" y="439737"/>
                </a:lnTo>
                <a:lnTo>
                  <a:pt x="857580" y="548005"/>
                </a:lnTo>
                <a:lnTo>
                  <a:pt x="857580" y="476186"/>
                </a:lnTo>
                <a:lnTo>
                  <a:pt x="851027" y="443979"/>
                </a:lnTo>
                <a:lnTo>
                  <a:pt x="850861" y="443166"/>
                </a:lnTo>
                <a:lnTo>
                  <a:pt x="832548" y="416179"/>
                </a:lnTo>
                <a:lnTo>
                  <a:pt x="805421" y="397967"/>
                </a:lnTo>
                <a:lnTo>
                  <a:pt x="804595" y="397802"/>
                </a:lnTo>
                <a:lnTo>
                  <a:pt x="804595" y="476186"/>
                </a:lnTo>
                <a:lnTo>
                  <a:pt x="804595" y="905675"/>
                </a:lnTo>
                <a:lnTo>
                  <a:pt x="802043" y="918210"/>
                </a:lnTo>
                <a:lnTo>
                  <a:pt x="795096" y="928458"/>
                </a:lnTo>
                <a:lnTo>
                  <a:pt x="784809" y="935367"/>
                </a:lnTo>
                <a:lnTo>
                  <a:pt x="772236" y="937895"/>
                </a:lnTo>
                <a:lnTo>
                  <a:pt x="85369" y="937895"/>
                </a:lnTo>
                <a:lnTo>
                  <a:pt x="72771" y="935367"/>
                </a:lnTo>
                <a:lnTo>
                  <a:pt x="62484" y="928458"/>
                </a:lnTo>
                <a:lnTo>
                  <a:pt x="55537" y="918210"/>
                </a:lnTo>
                <a:lnTo>
                  <a:pt x="52997" y="905675"/>
                </a:lnTo>
                <a:lnTo>
                  <a:pt x="52997" y="476186"/>
                </a:lnTo>
                <a:lnTo>
                  <a:pt x="55537" y="463664"/>
                </a:lnTo>
                <a:lnTo>
                  <a:pt x="62484" y="453428"/>
                </a:lnTo>
                <a:lnTo>
                  <a:pt x="72771" y="446519"/>
                </a:lnTo>
                <a:lnTo>
                  <a:pt x="85369" y="443979"/>
                </a:lnTo>
                <a:lnTo>
                  <a:pt x="772236" y="443979"/>
                </a:lnTo>
                <a:lnTo>
                  <a:pt x="784809" y="446519"/>
                </a:lnTo>
                <a:lnTo>
                  <a:pt x="795096" y="453428"/>
                </a:lnTo>
                <a:lnTo>
                  <a:pt x="802043" y="463664"/>
                </a:lnTo>
                <a:lnTo>
                  <a:pt x="804595" y="476186"/>
                </a:lnTo>
                <a:lnTo>
                  <a:pt x="804595" y="397802"/>
                </a:lnTo>
                <a:lnTo>
                  <a:pt x="772236" y="391274"/>
                </a:lnTo>
                <a:lnTo>
                  <a:pt x="85369" y="391274"/>
                </a:lnTo>
                <a:lnTo>
                  <a:pt x="52158" y="397967"/>
                </a:lnTo>
                <a:lnTo>
                  <a:pt x="25019" y="416179"/>
                </a:lnTo>
                <a:lnTo>
                  <a:pt x="6718" y="443166"/>
                </a:lnTo>
                <a:lnTo>
                  <a:pt x="0" y="476186"/>
                </a:lnTo>
                <a:lnTo>
                  <a:pt x="0" y="905675"/>
                </a:lnTo>
                <a:lnTo>
                  <a:pt x="6718" y="938707"/>
                </a:lnTo>
                <a:lnTo>
                  <a:pt x="25019" y="965708"/>
                </a:lnTo>
                <a:lnTo>
                  <a:pt x="52158" y="983919"/>
                </a:lnTo>
                <a:lnTo>
                  <a:pt x="85369" y="990600"/>
                </a:lnTo>
                <a:lnTo>
                  <a:pt x="772236" y="990600"/>
                </a:lnTo>
                <a:lnTo>
                  <a:pt x="805421" y="983919"/>
                </a:lnTo>
                <a:lnTo>
                  <a:pt x="832548" y="965708"/>
                </a:lnTo>
                <a:lnTo>
                  <a:pt x="850861" y="938707"/>
                </a:lnTo>
                <a:lnTo>
                  <a:pt x="851027" y="937895"/>
                </a:lnTo>
                <a:lnTo>
                  <a:pt x="857580" y="905675"/>
                </a:lnTo>
                <a:lnTo>
                  <a:pt x="857580" y="817384"/>
                </a:lnTo>
                <a:lnTo>
                  <a:pt x="1076591" y="951420"/>
                </a:lnTo>
                <a:lnTo>
                  <a:pt x="1081405" y="952715"/>
                </a:lnTo>
                <a:lnTo>
                  <a:pt x="1090676" y="952715"/>
                </a:lnTo>
                <a:lnTo>
                  <a:pt x="1095133" y="951598"/>
                </a:lnTo>
                <a:lnTo>
                  <a:pt x="1112710" y="926363"/>
                </a:lnTo>
                <a:lnTo>
                  <a:pt x="1112710" y="879208"/>
                </a:lnTo>
                <a:lnTo>
                  <a:pt x="1112710" y="499592"/>
                </a:lnTo>
                <a:lnTo>
                  <a:pt x="1112710" y="455460"/>
                </a:lnTo>
                <a:close/>
              </a:path>
            </a:pathLst>
          </a:custGeom>
          <a:solidFill>
            <a:srgbClr val="0F0E0D"/>
          </a:solidFill>
        </p:spPr>
        <p:txBody>
          <a:bodyPr wrap="square" lIns="0" tIns="0" rIns="0" bIns="0" rtlCol="0"/>
          <a:lstStyle/>
          <a:p>
            <a:endParaRPr/>
          </a:p>
        </p:txBody>
      </p:sp>
      <p:sp>
        <p:nvSpPr>
          <p:cNvPr id="50" name="bg object 50"/>
          <p:cNvSpPr/>
          <p:nvPr/>
        </p:nvSpPr>
        <p:spPr>
          <a:xfrm>
            <a:off x="11397589" y="7036625"/>
            <a:ext cx="1047750" cy="1047750"/>
          </a:xfrm>
          <a:custGeom>
            <a:avLst/>
            <a:gdLst/>
            <a:ahLst/>
            <a:cxnLst/>
            <a:rect l="l" t="t" r="r" b="b"/>
            <a:pathLst>
              <a:path w="1047750" h="1047750">
                <a:moveTo>
                  <a:pt x="523811" y="0"/>
                </a:moveTo>
                <a:lnTo>
                  <a:pt x="474035" y="4476"/>
                </a:lnTo>
                <a:lnTo>
                  <a:pt x="427157" y="17379"/>
                </a:lnTo>
                <a:lnTo>
                  <a:pt x="383966" y="37919"/>
                </a:lnTo>
                <a:lnTo>
                  <a:pt x="345252" y="65306"/>
                </a:lnTo>
                <a:lnTo>
                  <a:pt x="311806" y="98751"/>
                </a:lnTo>
                <a:lnTo>
                  <a:pt x="284417" y="137462"/>
                </a:lnTo>
                <a:lnTo>
                  <a:pt x="263875" y="180652"/>
                </a:lnTo>
                <a:lnTo>
                  <a:pt x="250971" y="227529"/>
                </a:lnTo>
                <a:lnTo>
                  <a:pt x="246494" y="277304"/>
                </a:lnTo>
                <a:lnTo>
                  <a:pt x="250863" y="326227"/>
                </a:lnTo>
                <a:lnTo>
                  <a:pt x="263449" y="372261"/>
                </a:lnTo>
                <a:lnTo>
                  <a:pt x="283471" y="414704"/>
                </a:lnTo>
                <a:lnTo>
                  <a:pt x="310150" y="452853"/>
                </a:lnTo>
                <a:lnTo>
                  <a:pt x="342704" y="486006"/>
                </a:lnTo>
                <a:lnTo>
                  <a:pt x="380352" y="513461"/>
                </a:lnTo>
                <a:lnTo>
                  <a:pt x="334306" y="528969"/>
                </a:lnTo>
                <a:lnTo>
                  <a:pt x="290263" y="548513"/>
                </a:lnTo>
                <a:lnTo>
                  <a:pt x="248448" y="571870"/>
                </a:lnTo>
                <a:lnTo>
                  <a:pt x="209086" y="598817"/>
                </a:lnTo>
                <a:lnTo>
                  <a:pt x="172403" y="629132"/>
                </a:lnTo>
                <a:lnTo>
                  <a:pt x="138624" y="662592"/>
                </a:lnTo>
                <a:lnTo>
                  <a:pt x="107975" y="698976"/>
                </a:lnTo>
                <a:lnTo>
                  <a:pt x="80681" y="738060"/>
                </a:lnTo>
                <a:lnTo>
                  <a:pt x="56968" y="779621"/>
                </a:lnTo>
                <a:lnTo>
                  <a:pt x="37060" y="823439"/>
                </a:lnTo>
                <a:lnTo>
                  <a:pt x="21184" y="869289"/>
                </a:lnTo>
                <a:lnTo>
                  <a:pt x="9565" y="916950"/>
                </a:lnTo>
                <a:lnTo>
                  <a:pt x="2429" y="966198"/>
                </a:lnTo>
                <a:lnTo>
                  <a:pt x="0" y="1016812"/>
                </a:lnTo>
                <a:lnTo>
                  <a:pt x="0" y="1047623"/>
                </a:lnTo>
                <a:lnTo>
                  <a:pt x="1047635" y="1047623"/>
                </a:lnTo>
                <a:lnTo>
                  <a:pt x="1047635" y="1016812"/>
                </a:lnTo>
                <a:lnTo>
                  <a:pt x="1046157" y="986002"/>
                </a:lnTo>
                <a:lnTo>
                  <a:pt x="62674" y="986002"/>
                </a:lnTo>
                <a:lnTo>
                  <a:pt x="68277" y="938601"/>
                </a:lnTo>
                <a:lnTo>
                  <a:pt x="78559" y="892776"/>
                </a:lnTo>
                <a:lnTo>
                  <a:pt x="93270" y="848777"/>
                </a:lnTo>
                <a:lnTo>
                  <a:pt x="112157" y="806855"/>
                </a:lnTo>
                <a:lnTo>
                  <a:pt x="134970" y="767262"/>
                </a:lnTo>
                <a:lnTo>
                  <a:pt x="161458" y="730249"/>
                </a:lnTo>
                <a:lnTo>
                  <a:pt x="191370" y="696066"/>
                </a:lnTo>
                <a:lnTo>
                  <a:pt x="224455" y="664965"/>
                </a:lnTo>
                <a:lnTo>
                  <a:pt x="260462" y="637196"/>
                </a:lnTo>
                <a:lnTo>
                  <a:pt x="299140" y="613011"/>
                </a:lnTo>
                <a:lnTo>
                  <a:pt x="340239" y="592660"/>
                </a:lnTo>
                <a:lnTo>
                  <a:pt x="383506" y="576394"/>
                </a:lnTo>
                <a:lnTo>
                  <a:pt x="428691" y="564466"/>
                </a:lnTo>
                <a:lnTo>
                  <a:pt x="475543" y="557124"/>
                </a:lnTo>
                <a:lnTo>
                  <a:pt x="523811" y="554621"/>
                </a:lnTo>
                <a:lnTo>
                  <a:pt x="768308" y="554621"/>
                </a:lnTo>
                <a:lnTo>
                  <a:pt x="757372" y="548513"/>
                </a:lnTo>
                <a:lnTo>
                  <a:pt x="713329" y="528969"/>
                </a:lnTo>
                <a:lnTo>
                  <a:pt x="667283" y="513461"/>
                </a:lnTo>
                <a:lnTo>
                  <a:pt x="695338" y="493001"/>
                </a:lnTo>
                <a:lnTo>
                  <a:pt x="523811" y="493001"/>
                </a:lnTo>
                <a:lnTo>
                  <a:pt x="474414" y="487295"/>
                </a:lnTo>
                <a:lnTo>
                  <a:pt x="429039" y="471046"/>
                </a:lnTo>
                <a:lnTo>
                  <a:pt x="388989" y="445559"/>
                </a:lnTo>
                <a:lnTo>
                  <a:pt x="355568" y="412137"/>
                </a:lnTo>
                <a:lnTo>
                  <a:pt x="330081" y="372084"/>
                </a:lnTo>
                <a:lnTo>
                  <a:pt x="313833" y="326705"/>
                </a:lnTo>
                <a:lnTo>
                  <a:pt x="308127" y="277304"/>
                </a:lnTo>
                <a:lnTo>
                  <a:pt x="313833" y="227907"/>
                </a:lnTo>
                <a:lnTo>
                  <a:pt x="330081" y="182532"/>
                </a:lnTo>
                <a:lnTo>
                  <a:pt x="355568" y="142482"/>
                </a:lnTo>
                <a:lnTo>
                  <a:pt x="388989" y="109061"/>
                </a:lnTo>
                <a:lnTo>
                  <a:pt x="429039" y="83574"/>
                </a:lnTo>
                <a:lnTo>
                  <a:pt x="474414" y="67326"/>
                </a:lnTo>
                <a:lnTo>
                  <a:pt x="523811" y="61620"/>
                </a:lnTo>
                <a:lnTo>
                  <a:pt x="697164" y="61620"/>
                </a:lnTo>
                <a:lnTo>
                  <a:pt x="663662" y="37919"/>
                </a:lnTo>
                <a:lnTo>
                  <a:pt x="620470" y="17379"/>
                </a:lnTo>
                <a:lnTo>
                  <a:pt x="573590" y="4476"/>
                </a:lnTo>
                <a:lnTo>
                  <a:pt x="523811" y="0"/>
                </a:lnTo>
                <a:close/>
              </a:path>
              <a:path w="1047750" h="1047750">
                <a:moveTo>
                  <a:pt x="768308" y="554621"/>
                </a:moveTo>
                <a:lnTo>
                  <a:pt x="523811" y="554621"/>
                </a:lnTo>
                <a:lnTo>
                  <a:pt x="572082" y="557124"/>
                </a:lnTo>
                <a:lnTo>
                  <a:pt x="618936" y="564466"/>
                </a:lnTo>
                <a:lnTo>
                  <a:pt x="664123" y="576394"/>
                </a:lnTo>
                <a:lnTo>
                  <a:pt x="707391" y="592660"/>
                </a:lnTo>
                <a:lnTo>
                  <a:pt x="748490" y="613011"/>
                </a:lnTo>
                <a:lnTo>
                  <a:pt x="787170" y="637196"/>
                </a:lnTo>
                <a:lnTo>
                  <a:pt x="823178" y="664965"/>
                </a:lnTo>
                <a:lnTo>
                  <a:pt x="856263" y="696066"/>
                </a:lnTo>
                <a:lnTo>
                  <a:pt x="886176" y="730249"/>
                </a:lnTo>
                <a:lnTo>
                  <a:pt x="912664" y="767262"/>
                </a:lnTo>
                <a:lnTo>
                  <a:pt x="935478" y="806855"/>
                </a:lnTo>
                <a:lnTo>
                  <a:pt x="954365" y="848777"/>
                </a:lnTo>
                <a:lnTo>
                  <a:pt x="969075" y="892776"/>
                </a:lnTo>
                <a:lnTo>
                  <a:pt x="979357" y="938601"/>
                </a:lnTo>
                <a:lnTo>
                  <a:pt x="984961" y="986002"/>
                </a:lnTo>
                <a:lnTo>
                  <a:pt x="1046157" y="986002"/>
                </a:lnTo>
                <a:lnTo>
                  <a:pt x="1038069" y="916950"/>
                </a:lnTo>
                <a:lnTo>
                  <a:pt x="1026450" y="869289"/>
                </a:lnTo>
                <a:lnTo>
                  <a:pt x="1010574" y="823439"/>
                </a:lnTo>
                <a:lnTo>
                  <a:pt x="990667" y="779621"/>
                </a:lnTo>
                <a:lnTo>
                  <a:pt x="966954" y="738060"/>
                </a:lnTo>
                <a:lnTo>
                  <a:pt x="939660" y="698976"/>
                </a:lnTo>
                <a:lnTo>
                  <a:pt x="909011" y="662592"/>
                </a:lnTo>
                <a:lnTo>
                  <a:pt x="875232" y="629132"/>
                </a:lnTo>
                <a:lnTo>
                  <a:pt x="838549" y="598817"/>
                </a:lnTo>
                <a:lnTo>
                  <a:pt x="799187" y="571870"/>
                </a:lnTo>
                <a:lnTo>
                  <a:pt x="768308" y="554621"/>
                </a:lnTo>
                <a:close/>
              </a:path>
              <a:path w="1047750" h="1047750">
                <a:moveTo>
                  <a:pt x="697164" y="61620"/>
                </a:moveTo>
                <a:lnTo>
                  <a:pt x="523811" y="61620"/>
                </a:lnTo>
                <a:lnTo>
                  <a:pt x="573212" y="67326"/>
                </a:lnTo>
                <a:lnTo>
                  <a:pt x="618591" y="83574"/>
                </a:lnTo>
                <a:lnTo>
                  <a:pt x="658644" y="109061"/>
                </a:lnTo>
                <a:lnTo>
                  <a:pt x="692066" y="142482"/>
                </a:lnTo>
                <a:lnTo>
                  <a:pt x="717553" y="182532"/>
                </a:lnTo>
                <a:lnTo>
                  <a:pt x="733802" y="227907"/>
                </a:lnTo>
                <a:lnTo>
                  <a:pt x="739508" y="277304"/>
                </a:lnTo>
                <a:lnTo>
                  <a:pt x="733802" y="326705"/>
                </a:lnTo>
                <a:lnTo>
                  <a:pt x="717553" y="372084"/>
                </a:lnTo>
                <a:lnTo>
                  <a:pt x="692066" y="412137"/>
                </a:lnTo>
                <a:lnTo>
                  <a:pt x="658644" y="445559"/>
                </a:lnTo>
                <a:lnTo>
                  <a:pt x="618591" y="471046"/>
                </a:lnTo>
                <a:lnTo>
                  <a:pt x="573212" y="487295"/>
                </a:lnTo>
                <a:lnTo>
                  <a:pt x="523811" y="493001"/>
                </a:lnTo>
                <a:lnTo>
                  <a:pt x="695338" y="493001"/>
                </a:lnTo>
                <a:lnTo>
                  <a:pt x="737481" y="452853"/>
                </a:lnTo>
                <a:lnTo>
                  <a:pt x="764157" y="414704"/>
                </a:lnTo>
                <a:lnTo>
                  <a:pt x="784177" y="372261"/>
                </a:lnTo>
                <a:lnTo>
                  <a:pt x="796760" y="326227"/>
                </a:lnTo>
                <a:lnTo>
                  <a:pt x="801128" y="277304"/>
                </a:lnTo>
                <a:lnTo>
                  <a:pt x="796652" y="227529"/>
                </a:lnTo>
                <a:lnTo>
                  <a:pt x="783748" y="180652"/>
                </a:lnTo>
                <a:lnTo>
                  <a:pt x="763208" y="137462"/>
                </a:lnTo>
                <a:lnTo>
                  <a:pt x="735820" y="98751"/>
                </a:lnTo>
                <a:lnTo>
                  <a:pt x="702375" y="65306"/>
                </a:lnTo>
                <a:lnTo>
                  <a:pt x="697164" y="6162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chemeClr val="tx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2" name="Holder 2"/>
          <p:cNvSpPr>
            <a:spLocks noGrp="1"/>
          </p:cNvSpPr>
          <p:nvPr>
            <p:ph type="title"/>
          </p:nvPr>
        </p:nvSpPr>
        <p:spPr>
          <a:xfrm>
            <a:off x="2118702" y="532086"/>
            <a:ext cx="3482911" cy="1104900"/>
          </a:xfrm>
          <a:prstGeom prst="rect">
            <a:avLst/>
          </a:prstGeom>
        </p:spPr>
        <p:txBody>
          <a:bodyPr wrap="square" lIns="0" tIns="0" rIns="0" bIns="0">
            <a:spAutoFit/>
          </a:bodyPr>
          <a:lstStyle>
            <a:lvl1pPr>
              <a:defRPr sz="3200" b="1" i="0">
                <a:solidFill>
                  <a:schemeClr val="tx1"/>
                </a:solidFill>
                <a:latin typeface="Arial"/>
                <a:cs typeface="Arial"/>
              </a:defRPr>
            </a:lvl1pPr>
          </a:lstStyle>
          <a:p>
            <a:endParaRPr/>
          </a:p>
        </p:txBody>
      </p:sp>
      <p:sp>
        <p:nvSpPr>
          <p:cNvPr id="3" name="Holder 3"/>
          <p:cNvSpPr>
            <a:spLocks noGrp="1"/>
          </p:cNvSpPr>
          <p:nvPr>
            <p:ph type="body" idx="1"/>
          </p:nvPr>
        </p:nvSpPr>
        <p:spPr>
          <a:xfrm>
            <a:off x="7651841" y="3917278"/>
            <a:ext cx="8413750" cy="3009900"/>
          </a:xfrm>
          <a:prstGeom prst="rect">
            <a:avLst/>
          </a:prstGeom>
        </p:spPr>
        <p:txBody>
          <a:bodyPr wrap="square" lIns="0" tIns="0" rIns="0" bIns="0">
            <a:spAutoFit/>
          </a:bodyPr>
          <a:lstStyle>
            <a:lvl1pPr>
              <a:defRPr sz="335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12/21/2022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notesSlide" Target="../notesSlides/notesSlide1.xml"/><Relationship Id="rId7" Type="http://schemas.openxmlformats.org/officeDocument/2006/relationships/image" Target="../media/image37.png"/><Relationship Id="rId12"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14.png"/><Relationship Id="rId10"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39.png"/><Relationship Id="rId1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00.png"/><Relationship Id="rId18" Type="http://schemas.microsoft.com/office/2007/relationships/hdphoto" Target="../media/hdphoto2.wdp"/><Relationship Id="rId3" Type="http://schemas.microsoft.com/office/2007/relationships/media" Target="../media/media1.mp3"/><Relationship Id="rId7" Type="http://schemas.openxmlformats.org/officeDocument/2006/relationships/image" Target="../media/image14.png"/><Relationship Id="rId12" Type="http://schemas.openxmlformats.org/officeDocument/2006/relationships/image" Target="../media/image99.png"/><Relationship Id="rId17" Type="http://schemas.openxmlformats.org/officeDocument/2006/relationships/image" Target="../media/image59.png"/><Relationship Id="rId2" Type="http://schemas.openxmlformats.org/officeDocument/2006/relationships/audio" Target="NULL" TargetMode="External"/><Relationship Id="rId16" Type="http://schemas.openxmlformats.org/officeDocument/2006/relationships/slide" Target="slide4.xml"/><Relationship Id="rId20" Type="http://schemas.microsoft.com/office/2007/relationships/hdphoto" Target="../media/hdphoto3.wdp"/><Relationship Id="rId1" Type="http://schemas.openxmlformats.org/officeDocument/2006/relationships/tags" Target="../tags/tag11.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notesSlide" Target="../notesSlides/notesSlide10.xml"/><Relationship Id="rId15" Type="http://schemas.openxmlformats.org/officeDocument/2006/relationships/image" Target="../media/image43.png"/><Relationship Id="rId10" Type="http://schemas.openxmlformats.org/officeDocument/2006/relationships/image" Target="../media/image97.png"/><Relationship Id="rId19" Type="http://schemas.openxmlformats.org/officeDocument/2006/relationships/image" Target="../media/image60.png"/><Relationship Id="rId4" Type="http://schemas.openxmlformats.org/officeDocument/2006/relationships/slideLayout" Target="../slideLayouts/slideLayout2.xml"/><Relationship Id="rId9" Type="http://schemas.openxmlformats.org/officeDocument/2006/relationships/image" Target="../media/image96.png"/><Relationship Id="rId14" Type="http://schemas.openxmlformats.org/officeDocument/2006/relationships/image" Target="../media/image101.jpg"/></Relationships>
</file>

<file path=ppt/slides/_rels/slide11.xml.rels><?xml version="1.0" encoding="UTF-8" standalone="yes"?>
<Relationships xmlns="http://schemas.openxmlformats.org/package/2006/relationships"><Relationship Id="rId8" Type="http://schemas.openxmlformats.org/officeDocument/2006/relationships/image" Target="../media/image103.png"/><Relationship Id="rId13" Type="http://schemas.microsoft.com/office/2007/relationships/hdphoto" Target="../media/hdphoto3.wdp"/><Relationship Id="rId3" Type="http://schemas.openxmlformats.org/officeDocument/2006/relationships/notesSlide" Target="../notesSlides/notesSlide11.xml"/><Relationship Id="rId7" Type="http://schemas.openxmlformats.org/officeDocument/2006/relationships/image" Target="../media/image82.png"/><Relationship Id="rId12" Type="http://schemas.openxmlformats.org/officeDocument/2006/relationships/image" Target="../media/image60.png"/><Relationship Id="rId2" Type="http://schemas.openxmlformats.org/officeDocument/2006/relationships/slideLayout" Target="../slideLayouts/slideLayout2.xml"/><Relationship Id="rId16" Type="http://schemas.microsoft.com/office/2007/relationships/hdphoto" Target="../media/hdphoto2.wdp"/><Relationship Id="rId1" Type="http://schemas.openxmlformats.org/officeDocument/2006/relationships/tags" Target="../tags/tag12.xml"/><Relationship Id="rId6" Type="http://schemas.openxmlformats.org/officeDocument/2006/relationships/image" Target="../media/image67.png"/><Relationship Id="rId11" Type="http://schemas.openxmlformats.org/officeDocument/2006/relationships/image" Target="../media/image106.jpg"/><Relationship Id="rId5" Type="http://schemas.openxmlformats.org/officeDocument/2006/relationships/image" Target="../media/image14.png"/><Relationship Id="rId15" Type="http://schemas.openxmlformats.org/officeDocument/2006/relationships/image" Target="../media/image59.png"/><Relationship Id="rId10" Type="http://schemas.openxmlformats.org/officeDocument/2006/relationships/image" Target="../media/image105.jpg"/><Relationship Id="rId4" Type="http://schemas.openxmlformats.org/officeDocument/2006/relationships/image" Target="../media/image102.png"/><Relationship Id="rId9" Type="http://schemas.openxmlformats.org/officeDocument/2006/relationships/image" Target="../media/image104.png"/><Relationship Id="rId14" Type="http://schemas.openxmlformats.org/officeDocument/2006/relationships/slide" Target="slide4.xml"/></Relationships>
</file>

<file path=ppt/slides/_rels/slide1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11.png"/><Relationship Id="rId18" Type="http://schemas.openxmlformats.org/officeDocument/2006/relationships/image" Target="../media/image59.png"/><Relationship Id="rId3" Type="http://schemas.microsoft.com/office/2007/relationships/media" Target="../media/media1.mp3"/><Relationship Id="rId7" Type="http://schemas.openxmlformats.org/officeDocument/2006/relationships/image" Target="../media/image14.png"/><Relationship Id="rId12" Type="http://schemas.openxmlformats.org/officeDocument/2006/relationships/image" Target="../media/image110.png"/><Relationship Id="rId17" Type="http://schemas.openxmlformats.org/officeDocument/2006/relationships/slide" Target="slide4.xml"/><Relationship Id="rId2" Type="http://schemas.openxmlformats.org/officeDocument/2006/relationships/audio" Target="NULL" TargetMode="External"/><Relationship Id="rId16" Type="http://schemas.microsoft.com/office/2007/relationships/hdphoto" Target="../media/hdphoto3.wdp"/><Relationship Id="rId1" Type="http://schemas.openxmlformats.org/officeDocument/2006/relationships/tags" Target="../tags/tag13.xml"/><Relationship Id="rId6" Type="http://schemas.openxmlformats.org/officeDocument/2006/relationships/image" Target="../media/image107.png"/><Relationship Id="rId11" Type="http://schemas.openxmlformats.org/officeDocument/2006/relationships/image" Target="../media/image103.png"/><Relationship Id="rId5" Type="http://schemas.openxmlformats.org/officeDocument/2006/relationships/notesSlide" Target="../notesSlides/notesSlide12.xml"/><Relationship Id="rId15" Type="http://schemas.openxmlformats.org/officeDocument/2006/relationships/image" Target="../media/image60.png"/><Relationship Id="rId10" Type="http://schemas.openxmlformats.org/officeDocument/2006/relationships/image" Target="../media/image109.png"/><Relationship Id="rId19" Type="http://schemas.microsoft.com/office/2007/relationships/hdphoto" Target="../media/hdphoto2.wdp"/><Relationship Id="rId4" Type="http://schemas.openxmlformats.org/officeDocument/2006/relationships/slideLayout" Target="../slideLayouts/slideLayout2.xml"/><Relationship Id="rId9" Type="http://schemas.openxmlformats.org/officeDocument/2006/relationships/image" Target="../media/image108.png"/><Relationship Id="rId1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43.png"/><Relationship Id="rId18" Type="http://schemas.microsoft.com/office/2007/relationships/hdphoto" Target="../media/hdphoto3.wdp"/><Relationship Id="rId3" Type="http://schemas.microsoft.com/office/2007/relationships/media" Target="../media/media1.mp3"/><Relationship Id="rId7" Type="http://schemas.openxmlformats.org/officeDocument/2006/relationships/image" Target="../media/image112.png"/><Relationship Id="rId12" Type="http://schemas.openxmlformats.org/officeDocument/2006/relationships/image" Target="../media/image115.png"/><Relationship Id="rId17" Type="http://schemas.openxmlformats.org/officeDocument/2006/relationships/image" Target="../media/image60.png"/><Relationship Id="rId2" Type="http://schemas.openxmlformats.org/officeDocument/2006/relationships/audio" Target="NULL" TargetMode="External"/><Relationship Id="rId16" Type="http://schemas.microsoft.com/office/2007/relationships/hdphoto" Target="../media/hdphoto2.wdp"/><Relationship Id="rId1" Type="http://schemas.openxmlformats.org/officeDocument/2006/relationships/tags" Target="../tags/tag14.xml"/><Relationship Id="rId6" Type="http://schemas.openxmlformats.org/officeDocument/2006/relationships/image" Target="../media/image91.png"/><Relationship Id="rId11" Type="http://schemas.openxmlformats.org/officeDocument/2006/relationships/image" Target="../media/image114.png"/><Relationship Id="rId5" Type="http://schemas.openxmlformats.org/officeDocument/2006/relationships/notesSlide" Target="../notesSlides/notesSlide13.xml"/><Relationship Id="rId15" Type="http://schemas.openxmlformats.org/officeDocument/2006/relationships/image" Target="../media/image59.png"/><Relationship Id="rId10" Type="http://schemas.openxmlformats.org/officeDocument/2006/relationships/image" Target="../media/image113.png"/><Relationship Id="rId4" Type="http://schemas.openxmlformats.org/officeDocument/2006/relationships/slideLayout" Target="../slideLayouts/slideLayout2.xml"/><Relationship Id="rId9" Type="http://schemas.openxmlformats.org/officeDocument/2006/relationships/image" Target="../media/image109.png"/><Relationship Id="rId14" Type="http://schemas.openxmlformats.org/officeDocument/2006/relationships/slide" Target="slide4.xml"/></Relationships>
</file>

<file path=ppt/slides/_rels/slide1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18" Type="http://schemas.microsoft.com/office/2007/relationships/hdphoto" Target="../media/hdphoto2.wdp"/><Relationship Id="rId3" Type="http://schemas.microsoft.com/office/2007/relationships/media" Target="../media/media1.mp3"/><Relationship Id="rId7" Type="http://schemas.openxmlformats.org/officeDocument/2006/relationships/image" Target="../media/image4.png"/><Relationship Id="rId12" Type="http://schemas.openxmlformats.org/officeDocument/2006/relationships/image" Target="../media/image120.png"/><Relationship Id="rId17" Type="http://schemas.openxmlformats.org/officeDocument/2006/relationships/image" Target="../media/image59.png"/><Relationship Id="rId2" Type="http://schemas.openxmlformats.org/officeDocument/2006/relationships/audio" Target="NULL" TargetMode="External"/><Relationship Id="rId16" Type="http://schemas.openxmlformats.org/officeDocument/2006/relationships/slide" Target="slide4.xml"/><Relationship Id="rId20" Type="http://schemas.microsoft.com/office/2007/relationships/hdphoto" Target="../media/hdphoto3.wdp"/><Relationship Id="rId1" Type="http://schemas.openxmlformats.org/officeDocument/2006/relationships/tags" Target="../tags/tag15.x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notesSlide" Target="../notesSlides/notesSlide14.xml"/><Relationship Id="rId15" Type="http://schemas.openxmlformats.org/officeDocument/2006/relationships/image" Target="../media/image43.png"/><Relationship Id="rId10" Type="http://schemas.openxmlformats.org/officeDocument/2006/relationships/image" Target="../media/image67.png"/><Relationship Id="rId19" Type="http://schemas.openxmlformats.org/officeDocument/2006/relationships/image" Target="../media/image60.png"/><Relationship Id="rId4" Type="http://schemas.openxmlformats.org/officeDocument/2006/relationships/slideLayout" Target="../slideLayouts/slideLayout2.xml"/><Relationship Id="rId9" Type="http://schemas.openxmlformats.org/officeDocument/2006/relationships/image" Target="../media/image118.png"/><Relationship Id="rId14" Type="http://schemas.openxmlformats.org/officeDocument/2006/relationships/image" Target="../media/image122.pn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28.png"/><Relationship Id="rId18" Type="http://schemas.openxmlformats.org/officeDocument/2006/relationships/image" Target="../media/image133.png"/><Relationship Id="rId3" Type="http://schemas.microsoft.com/office/2007/relationships/media" Target="../media/media1.mp3"/><Relationship Id="rId21" Type="http://schemas.openxmlformats.org/officeDocument/2006/relationships/image" Target="../media/image59.png"/><Relationship Id="rId7" Type="http://schemas.openxmlformats.org/officeDocument/2006/relationships/image" Target="../media/image4.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audio" Target="NULL" TargetMode="External"/><Relationship Id="rId16" Type="http://schemas.openxmlformats.org/officeDocument/2006/relationships/image" Target="../media/image131.png"/><Relationship Id="rId20" Type="http://schemas.openxmlformats.org/officeDocument/2006/relationships/slide" Target="slide4.xml"/><Relationship Id="rId1" Type="http://schemas.openxmlformats.org/officeDocument/2006/relationships/tags" Target="../tags/tag16.xml"/><Relationship Id="rId6" Type="http://schemas.openxmlformats.org/officeDocument/2006/relationships/image" Target="../media/image123.png"/><Relationship Id="rId11" Type="http://schemas.openxmlformats.org/officeDocument/2006/relationships/image" Target="../media/image126.png"/><Relationship Id="rId24" Type="http://schemas.microsoft.com/office/2007/relationships/hdphoto" Target="../media/hdphoto3.wdp"/><Relationship Id="rId5" Type="http://schemas.openxmlformats.org/officeDocument/2006/relationships/notesSlide" Target="../notesSlides/notesSlide15.xml"/><Relationship Id="rId15" Type="http://schemas.openxmlformats.org/officeDocument/2006/relationships/image" Target="../media/image130.png"/><Relationship Id="rId23" Type="http://schemas.openxmlformats.org/officeDocument/2006/relationships/image" Target="../media/image60.png"/><Relationship Id="rId10" Type="http://schemas.openxmlformats.org/officeDocument/2006/relationships/image" Target="../media/image125.png"/><Relationship Id="rId19" Type="http://schemas.openxmlformats.org/officeDocument/2006/relationships/image" Target="../media/image43.png"/><Relationship Id="rId4" Type="http://schemas.openxmlformats.org/officeDocument/2006/relationships/slideLayout" Target="../slideLayouts/slideLayout2.xml"/><Relationship Id="rId9" Type="http://schemas.openxmlformats.org/officeDocument/2006/relationships/image" Target="../media/image124.png"/><Relationship Id="rId14" Type="http://schemas.openxmlformats.org/officeDocument/2006/relationships/image" Target="../media/image129.png"/><Relationship Id="rId22"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slide" Target="slide21.xml"/><Relationship Id="rId18" Type="http://schemas.openxmlformats.org/officeDocument/2006/relationships/image" Target="../media/image140.png"/><Relationship Id="rId3" Type="http://schemas.microsoft.com/office/2007/relationships/media" Target="../media/media1.mp3"/><Relationship Id="rId21" Type="http://schemas.openxmlformats.org/officeDocument/2006/relationships/image" Target="../media/image59.png"/><Relationship Id="rId7" Type="http://schemas.openxmlformats.org/officeDocument/2006/relationships/image" Target="../media/image67.png"/><Relationship Id="rId12" Type="http://schemas.openxmlformats.org/officeDocument/2006/relationships/image" Target="../media/image136.png"/><Relationship Id="rId17" Type="http://schemas.openxmlformats.org/officeDocument/2006/relationships/image" Target="../media/image139.png"/><Relationship Id="rId2" Type="http://schemas.openxmlformats.org/officeDocument/2006/relationships/audio" Target="NULL" TargetMode="External"/><Relationship Id="rId16" Type="http://schemas.openxmlformats.org/officeDocument/2006/relationships/image" Target="../media/image138.png"/><Relationship Id="rId20" Type="http://schemas.openxmlformats.org/officeDocument/2006/relationships/slide" Target="slide4.xml"/><Relationship Id="rId1" Type="http://schemas.openxmlformats.org/officeDocument/2006/relationships/tags" Target="../tags/tag17.xml"/><Relationship Id="rId6" Type="http://schemas.openxmlformats.org/officeDocument/2006/relationships/image" Target="../media/image4.png"/><Relationship Id="rId11" Type="http://schemas.openxmlformats.org/officeDocument/2006/relationships/slide" Target="slide19.xml"/><Relationship Id="rId24" Type="http://schemas.microsoft.com/office/2007/relationships/hdphoto" Target="../media/hdphoto3.wdp"/><Relationship Id="rId5" Type="http://schemas.openxmlformats.org/officeDocument/2006/relationships/notesSlide" Target="../notesSlides/notesSlide16.xml"/><Relationship Id="rId15" Type="http://schemas.openxmlformats.org/officeDocument/2006/relationships/slide" Target="slide22.xml"/><Relationship Id="rId23" Type="http://schemas.openxmlformats.org/officeDocument/2006/relationships/image" Target="../media/image60.png"/><Relationship Id="rId10" Type="http://schemas.openxmlformats.org/officeDocument/2006/relationships/image" Target="../media/image135.png"/><Relationship Id="rId19" Type="http://schemas.openxmlformats.org/officeDocument/2006/relationships/image" Target="../media/image43.png"/><Relationship Id="rId4" Type="http://schemas.openxmlformats.org/officeDocument/2006/relationships/slideLayout" Target="../slideLayouts/slideLayout2.xml"/><Relationship Id="rId9" Type="http://schemas.openxmlformats.org/officeDocument/2006/relationships/slide" Target="slide17.xml"/><Relationship Id="rId14" Type="http://schemas.openxmlformats.org/officeDocument/2006/relationships/image" Target="../media/image137.png"/><Relationship Id="rId22"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slide" Target="slide4.xml"/><Relationship Id="rId3" Type="http://schemas.microsoft.com/office/2007/relationships/media" Target="../media/media1.mp3"/><Relationship Id="rId7" Type="http://schemas.openxmlformats.org/officeDocument/2006/relationships/image" Target="../media/image4.png"/><Relationship Id="rId12" Type="http://schemas.openxmlformats.org/officeDocument/2006/relationships/image" Target="../media/image43.png"/><Relationship Id="rId17" Type="http://schemas.microsoft.com/office/2007/relationships/hdphoto" Target="../media/hdphoto3.wdp"/><Relationship Id="rId2" Type="http://schemas.openxmlformats.org/officeDocument/2006/relationships/audio" Target="NULL" TargetMode="External"/><Relationship Id="rId16" Type="http://schemas.openxmlformats.org/officeDocument/2006/relationships/image" Target="../media/image60.png"/><Relationship Id="rId1" Type="http://schemas.openxmlformats.org/officeDocument/2006/relationships/tags" Target="../tags/tag18.xml"/><Relationship Id="rId6" Type="http://schemas.openxmlformats.org/officeDocument/2006/relationships/image" Target="../media/image141.png"/><Relationship Id="rId11" Type="http://schemas.openxmlformats.org/officeDocument/2006/relationships/image" Target="../media/image144.png"/><Relationship Id="rId5" Type="http://schemas.openxmlformats.org/officeDocument/2006/relationships/notesSlide" Target="../notesSlides/notesSlide17.xml"/><Relationship Id="rId15" Type="http://schemas.microsoft.com/office/2007/relationships/hdphoto" Target="../media/hdphoto2.wdp"/><Relationship Id="rId10" Type="http://schemas.openxmlformats.org/officeDocument/2006/relationships/image" Target="../media/image143.png"/><Relationship Id="rId4" Type="http://schemas.openxmlformats.org/officeDocument/2006/relationships/slideLayout" Target="../slideLayouts/slideLayout2.xml"/><Relationship Id="rId9" Type="http://schemas.openxmlformats.org/officeDocument/2006/relationships/image" Target="../media/image142.png"/><Relationship Id="rId1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50.png"/><Relationship Id="rId18" Type="http://schemas.openxmlformats.org/officeDocument/2006/relationships/image" Target="../media/image59.png"/><Relationship Id="rId3" Type="http://schemas.microsoft.com/office/2007/relationships/media" Target="../media/media1.mp3"/><Relationship Id="rId21" Type="http://schemas.microsoft.com/office/2007/relationships/hdphoto" Target="../media/hdphoto3.wdp"/><Relationship Id="rId7" Type="http://schemas.openxmlformats.org/officeDocument/2006/relationships/image" Target="../media/image4.png"/><Relationship Id="rId12" Type="http://schemas.openxmlformats.org/officeDocument/2006/relationships/image" Target="../media/image149.jpg"/><Relationship Id="rId17" Type="http://schemas.openxmlformats.org/officeDocument/2006/relationships/slide" Target="slide4.xml"/><Relationship Id="rId2" Type="http://schemas.openxmlformats.org/officeDocument/2006/relationships/audio" Target="NULL" TargetMode="External"/><Relationship Id="rId16" Type="http://schemas.openxmlformats.org/officeDocument/2006/relationships/image" Target="../media/image43.png"/><Relationship Id="rId20" Type="http://schemas.openxmlformats.org/officeDocument/2006/relationships/image" Target="../media/image60.png"/><Relationship Id="rId1" Type="http://schemas.openxmlformats.org/officeDocument/2006/relationships/tags" Target="../tags/tag19.xml"/><Relationship Id="rId6" Type="http://schemas.openxmlformats.org/officeDocument/2006/relationships/image" Target="../media/image145.png"/><Relationship Id="rId11" Type="http://schemas.openxmlformats.org/officeDocument/2006/relationships/image" Target="../media/image148.jpg"/><Relationship Id="rId5" Type="http://schemas.openxmlformats.org/officeDocument/2006/relationships/notesSlide" Target="../notesSlides/notesSlide18.xml"/><Relationship Id="rId15" Type="http://schemas.openxmlformats.org/officeDocument/2006/relationships/image" Target="../media/image152.png"/><Relationship Id="rId10" Type="http://schemas.openxmlformats.org/officeDocument/2006/relationships/image" Target="../media/image147.png"/><Relationship Id="rId19" Type="http://schemas.microsoft.com/office/2007/relationships/hdphoto" Target="../media/hdphoto2.wdp"/><Relationship Id="rId4" Type="http://schemas.openxmlformats.org/officeDocument/2006/relationships/slideLayout" Target="../slideLayouts/slideLayout2.xml"/><Relationship Id="rId9" Type="http://schemas.openxmlformats.org/officeDocument/2006/relationships/image" Target="../media/image146.png"/><Relationship Id="rId14" Type="http://schemas.openxmlformats.org/officeDocument/2006/relationships/image" Target="../media/image151.png"/></Relationships>
</file>

<file path=ppt/slides/_rels/slide19.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8.png"/><Relationship Id="rId18" Type="http://schemas.microsoft.com/office/2007/relationships/hdphoto" Target="../media/hdphoto2.wdp"/><Relationship Id="rId3" Type="http://schemas.microsoft.com/office/2007/relationships/media" Target="../media/media1.mp3"/><Relationship Id="rId7" Type="http://schemas.openxmlformats.org/officeDocument/2006/relationships/image" Target="../media/image4.png"/><Relationship Id="rId12" Type="http://schemas.openxmlformats.org/officeDocument/2006/relationships/image" Target="../media/image157.png"/><Relationship Id="rId17" Type="http://schemas.openxmlformats.org/officeDocument/2006/relationships/image" Target="../media/image59.png"/><Relationship Id="rId2" Type="http://schemas.openxmlformats.org/officeDocument/2006/relationships/audio" Target="NULL" TargetMode="External"/><Relationship Id="rId16" Type="http://schemas.openxmlformats.org/officeDocument/2006/relationships/slide" Target="slide4.xml"/><Relationship Id="rId20" Type="http://schemas.microsoft.com/office/2007/relationships/hdphoto" Target="../media/hdphoto3.wdp"/><Relationship Id="rId1" Type="http://schemas.openxmlformats.org/officeDocument/2006/relationships/tags" Target="../tags/tag20.xml"/><Relationship Id="rId6" Type="http://schemas.openxmlformats.org/officeDocument/2006/relationships/image" Target="../media/image153.png"/><Relationship Id="rId11" Type="http://schemas.openxmlformats.org/officeDocument/2006/relationships/image" Target="../media/image156.jpg"/><Relationship Id="rId5" Type="http://schemas.openxmlformats.org/officeDocument/2006/relationships/notesSlide" Target="../notesSlides/notesSlide19.xml"/><Relationship Id="rId15" Type="http://schemas.openxmlformats.org/officeDocument/2006/relationships/image" Target="../media/image43.png"/><Relationship Id="rId10" Type="http://schemas.openxmlformats.org/officeDocument/2006/relationships/image" Target="../media/image155.png"/><Relationship Id="rId19" Type="http://schemas.openxmlformats.org/officeDocument/2006/relationships/image" Target="../media/image60.png"/><Relationship Id="rId4" Type="http://schemas.openxmlformats.org/officeDocument/2006/relationships/slideLayout" Target="../slideLayouts/slideLayout2.xml"/><Relationship Id="rId9" Type="http://schemas.openxmlformats.org/officeDocument/2006/relationships/image" Target="../media/image67.png"/><Relationship Id="rId14" Type="http://schemas.openxmlformats.org/officeDocument/2006/relationships/image" Target="../media/image159.png"/></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3" Type="http://schemas.microsoft.com/office/2007/relationships/media" Target="../media/media1.mp3"/><Relationship Id="rId7" Type="http://schemas.openxmlformats.org/officeDocument/2006/relationships/slide" Target="slide3.xml"/><Relationship Id="rId12" Type="http://schemas.openxmlformats.org/officeDocument/2006/relationships/slide" Target="slide24.xml"/><Relationship Id="rId2" Type="http://schemas.openxmlformats.org/officeDocument/2006/relationships/audio" Target="NULL" TargetMode="External"/><Relationship Id="rId1" Type="http://schemas.openxmlformats.org/officeDocument/2006/relationships/tags" Target="../tags/tag3.xml"/><Relationship Id="rId6" Type="http://schemas.openxmlformats.org/officeDocument/2006/relationships/image" Target="../media/image43.png"/><Relationship Id="rId11" Type="http://schemas.openxmlformats.org/officeDocument/2006/relationships/slide" Target="slide27.xml"/><Relationship Id="rId5" Type="http://schemas.openxmlformats.org/officeDocument/2006/relationships/notesSlide" Target="../notesSlides/notesSlide2.xml"/><Relationship Id="rId10" Type="http://schemas.openxmlformats.org/officeDocument/2006/relationships/slide" Target="slide26.xml"/><Relationship Id="rId4" Type="http://schemas.openxmlformats.org/officeDocument/2006/relationships/slideLayout" Target="../slideLayouts/slideLayout3.xml"/><Relationship Id="rId9" Type="http://schemas.openxmlformats.org/officeDocument/2006/relationships/slide" Target="slide23.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63.png"/><Relationship Id="rId18" Type="http://schemas.microsoft.com/office/2007/relationships/hdphoto" Target="../media/hdphoto2.wdp"/><Relationship Id="rId3" Type="http://schemas.microsoft.com/office/2007/relationships/media" Target="../media/media1.mp3"/><Relationship Id="rId7" Type="http://schemas.openxmlformats.org/officeDocument/2006/relationships/image" Target="../media/image4.png"/><Relationship Id="rId12" Type="http://schemas.openxmlformats.org/officeDocument/2006/relationships/image" Target="../media/image162.jpg"/><Relationship Id="rId17" Type="http://schemas.openxmlformats.org/officeDocument/2006/relationships/image" Target="../media/image59.png"/><Relationship Id="rId2" Type="http://schemas.openxmlformats.org/officeDocument/2006/relationships/audio" Target="NULL" TargetMode="External"/><Relationship Id="rId16" Type="http://schemas.openxmlformats.org/officeDocument/2006/relationships/slide" Target="slide4.xml"/><Relationship Id="rId20" Type="http://schemas.microsoft.com/office/2007/relationships/hdphoto" Target="../media/hdphoto3.wdp"/><Relationship Id="rId1" Type="http://schemas.openxmlformats.org/officeDocument/2006/relationships/tags" Target="../tags/tag21.xml"/><Relationship Id="rId6" Type="http://schemas.openxmlformats.org/officeDocument/2006/relationships/image" Target="../media/image160.png"/><Relationship Id="rId11" Type="http://schemas.openxmlformats.org/officeDocument/2006/relationships/image" Target="../media/image152.png"/><Relationship Id="rId5" Type="http://schemas.openxmlformats.org/officeDocument/2006/relationships/notesSlide" Target="../notesSlides/notesSlide20.xml"/><Relationship Id="rId15" Type="http://schemas.openxmlformats.org/officeDocument/2006/relationships/image" Target="../media/image43.png"/><Relationship Id="rId10" Type="http://schemas.openxmlformats.org/officeDocument/2006/relationships/image" Target="../media/image161.png"/><Relationship Id="rId19" Type="http://schemas.openxmlformats.org/officeDocument/2006/relationships/image" Target="../media/image60.png"/><Relationship Id="rId4" Type="http://schemas.openxmlformats.org/officeDocument/2006/relationships/slideLayout" Target="../slideLayouts/slideLayout2.xml"/><Relationship Id="rId9" Type="http://schemas.openxmlformats.org/officeDocument/2006/relationships/image" Target="../media/image146.png"/><Relationship Id="rId14" Type="http://schemas.openxmlformats.org/officeDocument/2006/relationships/image" Target="../media/image164.png"/></Relationships>
</file>

<file path=ppt/slides/_rels/slide2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69.png"/><Relationship Id="rId18" Type="http://schemas.openxmlformats.org/officeDocument/2006/relationships/image" Target="../media/image60.png"/><Relationship Id="rId3" Type="http://schemas.microsoft.com/office/2007/relationships/media" Target="../media/media1.mp3"/><Relationship Id="rId7" Type="http://schemas.openxmlformats.org/officeDocument/2006/relationships/image" Target="../media/image4.png"/><Relationship Id="rId12" Type="http://schemas.openxmlformats.org/officeDocument/2006/relationships/image" Target="../media/image168.png"/><Relationship Id="rId17" Type="http://schemas.microsoft.com/office/2007/relationships/hdphoto" Target="../media/hdphoto2.wdp"/><Relationship Id="rId2" Type="http://schemas.openxmlformats.org/officeDocument/2006/relationships/audio" Target="NULL" TargetMode="External"/><Relationship Id="rId16" Type="http://schemas.openxmlformats.org/officeDocument/2006/relationships/image" Target="../media/image59.png"/><Relationship Id="rId1" Type="http://schemas.openxmlformats.org/officeDocument/2006/relationships/tags" Target="../tags/tag22.xml"/><Relationship Id="rId6" Type="http://schemas.openxmlformats.org/officeDocument/2006/relationships/image" Target="../media/image165.png"/><Relationship Id="rId11" Type="http://schemas.openxmlformats.org/officeDocument/2006/relationships/image" Target="../media/image167.jpg"/><Relationship Id="rId5" Type="http://schemas.openxmlformats.org/officeDocument/2006/relationships/notesSlide" Target="../notesSlides/notesSlide21.xml"/><Relationship Id="rId15" Type="http://schemas.openxmlformats.org/officeDocument/2006/relationships/slide" Target="slide4.xml"/><Relationship Id="rId10" Type="http://schemas.openxmlformats.org/officeDocument/2006/relationships/image" Target="../media/image166.png"/><Relationship Id="rId19" Type="http://schemas.microsoft.com/office/2007/relationships/hdphoto" Target="../media/hdphoto3.wdp"/><Relationship Id="rId4" Type="http://schemas.openxmlformats.org/officeDocument/2006/relationships/slideLayout" Target="../slideLayouts/slideLayout2.xml"/><Relationship Id="rId9" Type="http://schemas.openxmlformats.org/officeDocument/2006/relationships/image" Target="../media/image67.png"/><Relationship Id="rId1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slide" Target="slide4.xml"/><Relationship Id="rId3" Type="http://schemas.microsoft.com/office/2007/relationships/media" Target="../media/media1.mp3"/><Relationship Id="rId7" Type="http://schemas.openxmlformats.org/officeDocument/2006/relationships/image" Target="../media/image4.png"/><Relationship Id="rId12" Type="http://schemas.openxmlformats.org/officeDocument/2006/relationships/image" Target="../media/image43.png"/><Relationship Id="rId17" Type="http://schemas.microsoft.com/office/2007/relationships/hdphoto" Target="../media/hdphoto3.wdp"/><Relationship Id="rId2" Type="http://schemas.openxmlformats.org/officeDocument/2006/relationships/audio" Target="NULL" TargetMode="External"/><Relationship Id="rId16" Type="http://schemas.openxmlformats.org/officeDocument/2006/relationships/image" Target="../media/image60.png"/><Relationship Id="rId1" Type="http://schemas.openxmlformats.org/officeDocument/2006/relationships/tags" Target="../tags/tag23.xml"/><Relationship Id="rId6" Type="http://schemas.openxmlformats.org/officeDocument/2006/relationships/image" Target="../media/image170.png"/><Relationship Id="rId11" Type="http://schemas.openxmlformats.org/officeDocument/2006/relationships/image" Target="../media/image172.jpg"/><Relationship Id="rId5" Type="http://schemas.openxmlformats.org/officeDocument/2006/relationships/notesSlide" Target="../notesSlides/notesSlide22.xml"/><Relationship Id="rId15" Type="http://schemas.microsoft.com/office/2007/relationships/hdphoto" Target="../media/hdphoto2.wdp"/><Relationship Id="rId10" Type="http://schemas.openxmlformats.org/officeDocument/2006/relationships/image" Target="../media/image171.png"/><Relationship Id="rId4" Type="http://schemas.openxmlformats.org/officeDocument/2006/relationships/slideLayout" Target="../slideLayouts/slideLayout2.xml"/><Relationship Id="rId9" Type="http://schemas.openxmlformats.org/officeDocument/2006/relationships/image" Target="../media/image81.png"/><Relationship Id="rId1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77.png"/><Relationship Id="rId18" Type="http://schemas.openxmlformats.org/officeDocument/2006/relationships/image" Target="../media/image60.png"/><Relationship Id="rId3" Type="http://schemas.microsoft.com/office/2007/relationships/media" Target="../media/media1.mp3"/><Relationship Id="rId7" Type="http://schemas.openxmlformats.org/officeDocument/2006/relationships/image" Target="../media/image2.png"/><Relationship Id="rId12" Type="http://schemas.openxmlformats.org/officeDocument/2006/relationships/image" Target="../media/image176.png"/><Relationship Id="rId17" Type="http://schemas.microsoft.com/office/2007/relationships/hdphoto" Target="../media/hdphoto2.wdp"/><Relationship Id="rId2" Type="http://schemas.openxmlformats.org/officeDocument/2006/relationships/audio" Target="NULL" TargetMode="External"/><Relationship Id="rId16" Type="http://schemas.openxmlformats.org/officeDocument/2006/relationships/image" Target="../media/image59.png"/><Relationship Id="rId1" Type="http://schemas.openxmlformats.org/officeDocument/2006/relationships/tags" Target="../tags/tag24.xml"/><Relationship Id="rId6" Type="http://schemas.openxmlformats.org/officeDocument/2006/relationships/image" Target="../media/image3.png"/><Relationship Id="rId11" Type="http://schemas.openxmlformats.org/officeDocument/2006/relationships/image" Target="../media/image175.png"/><Relationship Id="rId5" Type="http://schemas.openxmlformats.org/officeDocument/2006/relationships/notesSlide" Target="../notesSlides/notesSlide23.xml"/><Relationship Id="rId15" Type="http://schemas.openxmlformats.org/officeDocument/2006/relationships/slide" Target="slide4.xml"/><Relationship Id="rId10" Type="http://schemas.openxmlformats.org/officeDocument/2006/relationships/image" Target="../media/image174.png"/><Relationship Id="rId19" Type="http://schemas.microsoft.com/office/2007/relationships/hdphoto" Target="../media/hdphoto3.wdp"/><Relationship Id="rId4" Type="http://schemas.openxmlformats.org/officeDocument/2006/relationships/slideLayout" Target="../slideLayouts/slideLayout2.xml"/><Relationship Id="rId9" Type="http://schemas.openxmlformats.org/officeDocument/2006/relationships/image" Target="../media/image173.png"/><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hyperlink" Target="https://youtu.be/-zlNKmm0kjM" TargetMode="External"/><Relationship Id="rId13" Type="http://schemas.openxmlformats.org/officeDocument/2006/relationships/slide" Target="slide2.xml"/><Relationship Id="rId3" Type="http://schemas.microsoft.com/office/2007/relationships/media" Target="../media/media1.mp3"/><Relationship Id="rId7" Type="http://schemas.openxmlformats.org/officeDocument/2006/relationships/image" Target="../media/image178.png"/><Relationship Id="rId12" Type="http://schemas.openxmlformats.org/officeDocument/2006/relationships/image" Target="../media/image180.jpeg"/><Relationship Id="rId17" Type="http://schemas.microsoft.com/office/2007/relationships/hdphoto" Target="../media/hdphoto3.wdp"/><Relationship Id="rId2" Type="http://schemas.openxmlformats.org/officeDocument/2006/relationships/audio" Target="NULL" TargetMode="External"/><Relationship Id="rId16" Type="http://schemas.openxmlformats.org/officeDocument/2006/relationships/image" Target="../media/image60.png"/><Relationship Id="rId1" Type="http://schemas.openxmlformats.org/officeDocument/2006/relationships/tags" Target="../tags/tag25.xml"/><Relationship Id="rId6" Type="http://schemas.openxmlformats.org/officeDocument/2006/relationships/notesSlide" Target="../notesSlides/notesSlide24.xml"/><Relationship Id="rId11" Type="http://schemas.openxmlformats.org/officeDocument/2006/relationships/image" Target="../media/image43.png"/><Relationship Id="rId5" Type="http://schemas.openxmlformats.org/officeDocument/2006/relationships/slideLayout" Target="../slideLayouts/slideLayout4.xml"/><Relationship Id="rId15" Type="http://schemas.microsoft.com/office/2007/relationships/hdphoto" Target="../media/hdphoto2.wdp"/><Relationship Id="rId10" Type="http://schemas.openxmlformats.org/officeDocument/2006/relationships/image" Target="../media/image179.png"/><Relationship Id="rId4" Type="http://schemas.openxmlformats.org/officeDocument/2006/relationships/video" Target="https://www.youtube.com/embed/-zlNKmm0kjM?feature=oembed" TargetMode="External"/><Relationship Id="rId9" Type="http://schemas.openxmlformats.org/officeDocument/2006/relationships/image" Target="../media/image4.png"/><Relationship Id="rId1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3" Type="http://schemas.microsoft.com/office/2007/relationships/media" Target="../media/media1.mp3"/><Relationship Id="rId7" Type="http://schemas.openxmlformats.org/officeDocument/2006/relationships/hyperlink" Target="https://youtu.be/-zlNKmm0kjM" TargetMode="External"/><Relationship Id="rId12" Type="http://schemas.openxmlformats.org/officeDocument/2006/relationships/image" Target="../media/image59.png"/><Relationship Id="rId2" Type="http://schemas.openxmlformats.org/officeDocument/2006/relationships/audio" Target="NULL" TargetMode="External"/><Relationship Id="rId1" Type="http://schemas.openxmlformats.org/officeDocument/2006/relationships/tags" Target="../tags/tag26.xml"/><Relationship Id="rId6" Type="http://schemas.openxmlformats.org/officeDocument/2006/relationships/image" Target="../media/image178.png"/><Relationship Id="rId11" Type="http://schemas.openxmlformats.org/officeDocument/2006/relationships/slide" Target="slide2.xml"/><Relationship Id="rId5" Type="http://schemas.openxmlformats.org/officeDocument/2006/relationships/notesSlide" Target="../notesSlides/notesSlide25.xml"/><Relationship Id="rId15" Type="http://schemas.microsoft.com/office/2007/relationships/hdphoto" Target="../media/hdphoto3.wdp"/><Relationship Id="rId10" Type="http://schemas.openxmlformats.org/officeDocument/2006/relationships/image" Target="../media/image43.png"/><Relationship Id="rId4" Type="http://schemas.openxmlformats.org/officeDocument/2006/relationships/slideLayout" Target="../slideLayouts/slideLayout4.xml"/><Relationship Id="rId9" Type="http://schemas.openxmlformats.org/officeDocument/2006/relationships/image" Target="../media/image179.png"/><Relationship Id="rId1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59.png"/><Relationship Id="rId3" Type="http://schemas.microsoft.com/office/2007/relationships/media" Target="../media/media1.mp3"/><Relationship Id="rId7" Type="http://schemas.openxmlformats.org/officeDocument/2006/relationships/image" Target="../media/image182.png"/><Relationship Id="rId12" Type="http://schemas.openxmlformats.org/officeDocument/2006/relationships/slide" Target="slide2.xml"/><Relationship Id="rId2" Type="http://schemas.openxmlformats.org/officeDocument/2006/relationships/audio" Target="NULL" TargetMode="External"/><Relationship Id="rId16" Type="http://schemas.microsoft.com/office/2007/relationships/hdphoto" Target="../media/hdphoto3.wdp"/><Relationship Id="rId1" Type="http://schemas.openxmlformats.org/officeDocument/2006/relationships/tags" Target="../tags/tag27.xml"/><Relationship Id="rId6" Type="http://schemas.openxmlformats.org/officeDocument/2006/relationships/image" Target="../media/image181.png"/><Relationship Id="rId11" Type="http://schemas.openxmlformats.org/officeDocument/2006/relationships/hyperlink" Target="https://docs.google.com/forms/d/e/1FAIpQLSfVb9XLFtR9_mXNfRfTb84LTyvlVLohzzO_U6rUAcij7W-JRA/viewform?usp=sf_link" TargetMode="External"/><Relationship Id="rId5" Type="http://schemas.openxmlformats.org/officeDocument/2006/relationships/notesSlide" Target="../notesSlides/notesSlide26.xml"/><Relationship Id="rId15" Type="http://schemas.openxmlformats.org/officeDocument/2006/relationships/image" Target="../media/image60.png"/><Relationship Id="rId10" Type="http://schemas.openxmlformats.org/officeDocument/2006/relationships/image" Target="../media/image43.png"/><Relationship Id="rId4" Type="http://schemas.openxmlformats.org/officeDocument/2006/relationships/slideLayout" Target="../slideLayouts/slideLayout1.xml"/><Relationship Id="rId9" Type="http://schemas.openxmlformats.org/officeDocument/2006/relationships/image" Target="../media/image184.png"/><Relationship Id="rId1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43.png"/><Relationship Id="rId3" Type="http://schemas.microsoft.com/office/2007/relationships/media" Target="../media/media1.mp3"/><Relationship Id="rId7" Type="http://schemas.openxmlformats.org/officeDocument/2006/relationships/image" Target="../media/image4.png"/><Relationship Id="rId12" Type="http://schemas.openxmlformats.org/officeDocument/2006/relationships/image" Target="../media/image189.png"/><Relationship Id="rId2" Type="http://schemas.openxmlformats.org/officeDocument/2006/relationships/audio" Target="NULL" TargetMode="External"/><Relationship Id="rId16" Type="http://schemas.microsoft.com/office/2007/relationships/hdphoto" Target="../media/hdphoto2.wdp"/><Relationship Id="rId1" Type="http://schemas.openxmlformats.org/officeDocument/2006/relationships/tags" Target="../tags/tag28.xml"/><Relationship Id="rId6" Type="http://schemas.openxmlformats.org/officeDocument/2006/relationships/image" Target="../media/image185.png"/><Relationship Id="rId11" Type="http://schemas.openxmlformats.org/officeDocument/2006/relationships/image" Target="../media/image188.png"/><Relationship Id="rId5" Type="http://schemas.openxmlformats.org/officeDocument/2006/relationships/notesSlide" Target="../notesSlides/notesSlide27.xml"/><Relationship Id="rId15" Type="http://schemas.openxmlformats.org/officeDocument/2006/relationships/image" Target="../media/image59.png"/><Relationship Id="rId10" Type="http://schemas.openxmlformats.org/officeDocument/2006/relationships/hyperlink" Target="mailto:putrivadia.2021@student.uny.ac.id" TargetMode="External"/><Relationship Id="rId4" Type="http://schemas.openxmlformats.org/officeDocument/2006/relationships/slideLayout" Target="../slideLayouts/slideLayout2.xml"/><Relationship Id="rId9" Type="http://schemas.openxmlformats.org/officeDocument/2006/relationships/image" Target="../media/image187.png"/><Relationship Id="rId14" Type="http://schemas.openxmlformats.org/officeDocument/2006/relationships/slide" Target="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0.png"/><Relationship Id="rId3" Type="http://schemas.microsoft.com/office/2007/relationships/media" Target="../media/media1.mp3"/><Relationship Id="rId21" Type="http://schemas.openxmlformats.org/officeDocument/2006/relationships/image" Target="../media/image58.png"/><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54.png"/><Relationship Id="rId25" Type="http://schemas.microsoft.com/office/2007/relationships/hdphoto" Target="../media/hdphoto2.wdp"/><Relationship Id="rId2" Type="http://schemas.openxmlformats.org/officeDocument/2006/relationships/audio" Target="NULL" TargetMode="Externa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4.xml"/><Relationship Id="rId6" Type="http://schemas.openxmlformats.org/officeDocument/2006/relationships/image" Target="../media/image44.png"/><Relationship Id="rId11" Type="http://schemas.openxmlformats.org/officeDocument/2006/relationships/image" Target="../media/image48.png"/><Relationship Id="rId24" Type="http://schemas.openxmlformats.org/officeDocument/2006/relationships/image" Target="../media/image59.png"/><Relationship Id="rId5" Type="http://schemas.openxmlformats.org/officeDocument/2006/relationships/notesSlide" Target="../notesSlides/notesSlide3.xml"/><Relationship Id="rId15" Type="http://schemas.openxmlformats.org/officeDocument/2006/relationships/image" Target="../media/image52.png"/><Relationship Id="rId23" Type="http://schemas.openxmlformats.org/officeDocument/2006/relationships/slide" Target="slide2.xml"/><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43.png"/><Relationship Id="rId27"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64.png"/><Relationship Id="rId18" Type="http://schemas.openxmlformats.org/officeDocument/2006/relationships/image" Target="../media/image59.png"/><Relationship Id="rId3" Type="http://schemas.microsoft.com/office/2007/relationships/media" Target="../media/media1.mp3"/><Relationship Id="rId21" Type="http://schemas.microsoft.com/office/2007/relationships/hdphoto" Target="../media/hdphoto3.wdp"/><Relationship Id="rId7" Type="http://schemas.openxmlformats.org/officeDocument/2006/relationships/image" Target="../media/image14.png"/><Relationship Id="rId12" Type="http://schemas.openxmlformats.org/officeDocument/2006/relationships/slide" Target="slide5.xml"/><Relationship Id="rId17" Type="http://schemas.openxmlformats.org/officeDocument/2006/relationships/slide" Target="slide2.xml"/><Relationship Id="rId2" Type="http://schemas.openxmlformats.org/officeDocument/2006/relationships/audio" Target="NULL" TargetMode="External"/><Relationship Id="rId16" Type="http://schemas.openxmlformats.org/officeDocument/2006/relationships/image" Target="../media/image43.png"/><Relationship Id="rId20" Type="http://schemas.openxmlformats.org/officeDocument/2006/relationships/image" Target="../media/image60.png"/><Relationship Id="rId1" Type="http://schemas.openxmlformats.org/officeDocument/2006/relationships/tags" Target="../tags/tag5.xml"/><Relationship Id="rId6" Type="http://schemas.openxmlformats.org/officeDocument/2006/relationships/image" Target="../media/image13.png"/><Relationship Id="rId11" Type="http://schemas.openxmlformats.org/officeDocument/2006/relationships/image" Target="../media/image63.png"/><Relationship Id="rId5" Type="http://schemas.openxmlformats.org/officeDocument/2006/relationships/notesSlide" Target="../notesSlides/notesSlide4.xml"/><Relationship Id="rId15" Type="http://schemas.openxmlformats.org/officeDocument/2006/relationships/image" Target="../media/image65.png"/><Relationship Id="rId10" Type="http://schemas.openxmlformats.org/officeDocument/2006/relationships/image" Target="../media/image62.png"/><Relationship Id="rId19" Type="http://schemas.microsoft.com/office/2007/relationships/hdphoto" Target="../media/hdphoto2.wdp"/><Relationship Id="rId4" Type="http://schemas.openxmlformats.org/officeDocument/2006/relationships/slideLayout" Target="../slideLayouts/slideLayout4.xml"/><Relationship Id="rId9" Type="http://schemas.openxmlformats.org/officeDocument/2006/relationships/image" Target="../media/image61.png"/><Relationship Id="rId14" Type="http://schemas.openxmlformats.org/officeDocument/2006/relationships/slide" Target="slide15.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3.png"/><Relationship Id="rId18" Type="http://schemas.microsoft.com/office/2007/relationships/hdphoto" Target="../media/hdphoto3.wdp"/><Relationship Id="rId3" Type="http://schemas.microsoft.com/office/2007/relationships/media" Target="../media/media1.mp3"/><Relationship Id="rId7" Type="http://schemas.openxmlformats.org/officeDocument/2006/relationships/image" Target="../media/image66.png"/><Relationship Id="rId12" Type="http://schemas.openxmlformats.org/officeDocument/2006/relationships/image" Target="../media/image70.png"/><Relationship Id="rId17" Type="http://schemas.openxmlformats.org/officeDocument/2006/relationships/image" Target="../media/image60.png"/><Relationship Id="rId2" Type="http://schemas.openxmlformats.org/officeDocument/2006/relationships/audio" Target="NULL" TargetMode="External"/><Relationship Id="rId16" Type="http://schemas.microsoft.com/office/2007/relationships/hdphoto" Target="../media/hdphoto2.wdp"/><Relationship Id="rId1" Type="http://schemas.openxmlformats.org/officeDocument/2006/relationships/tags" Target="../tags/tag6.xml"/><Relationship Id="rId6" Type="http://schemas.openxmlformats.org/officeDocument/2006/relationships/image" Target="../media/image13.png"/><Relationship Id="rId11" Type="http://schemas.openxmlformats.org/officeDocument/2006/relationships/image" Target="../media/image69.png"/><Relationship Id="rId5" Type="http://schemas.openxmlformats.org/officeDocument/2006/relationships/notesSlide" Target="../notesSlides/notesSlide5.xml"/><Relationship Id="rId15" Type="http://schemas.openxmlformats.org/officeDocument/2006/relationships/image" Target="../media/image59.png"/><Relationship Id="rId10" Type="http://schemas.openxmlformats.org/officeDocument/2006/relationships/image" Target="../media/image68.png"/><Relationship Id="rId4" Type="http://schemas.openxmlformats.org/officeDocument/2006/relationships/slideLayout" Target="../slideLayouts/slideLayout2.xml"/><Relationship Id="rId9" Type="http://schemas.openxmlformats.org/officeDocument/2006/relationships/image" Target="../media/image67.png"/><Relationship Id="rId14" Type="http://schemas.openxmlformats.org/officeDocument/2006/relationships/slide" Target="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75.png"/><Relationship Id="rId18" Type="http://schemas.openxmlformats.org/officeDocument/2006/relationships/image" Target="../media/image78.png"/><Relationship Id="rId3" Type="http://schemas.microsoft.com/office/2007/relationships/media" Target="../media/media1.mp3"/><Relationship Id="rId21" Type="http://schemas.openxmlformats.org/officeDocument/2006/relationships/image" Target="../media/image59.png"/><Relationship Id="rId7" Type="http://schemas.openxmlformats.org/officeDocument/2006/relationships/image" Target="../media/image72.png"/><Relationship Id="rId12" Type="http://schemas.openxmlformats.org/officeDocument/2006/relationships/slide" Target="slide7.xml"/><Relationship Id="rId17" Type="http://schemas.openxmlformats.org/officeDocument/2006/relationships/image" Target="../media/image77.png"/><Relationship Id="rId2" Type="http://schemas.openxmlformats.org/officeDocument/2006/relationships/audio" Target="NULL" TargetMode="External"/><Relationship Id="rId16" Type="http://schemas.openxmlformats.org/officeDocument/2006/relationships/slide" Target="slide11.xml"/><Relationship Id="rId20" Type="http://schemas.openxmlformats.org/officeDocument/2006/relationships/slide" Target="slide4.xml"/><Relationship Id="rId1" Type="http://schemas.openxmlformats.org/officeDocument/2006/relationships/tags" Target="../tags/tag7.xml"/><Relationship Id="rId6" Type="http://schemas.openxmlformats.org/officeDocument/2006/relationships/image" Target="../media/image71.png"/><Relationship Id="rId11" Type="http://schemas.openxmlformats.org/officeDocument/2006/relationships/image" Target="../media/image67.png"/><Relationship Id="rId24" Type="http://schemas.microsoft.com/office/2007/relationships/hdphoto" Target="../media/hdphoto3.wdp"/><Relationship Id="rId5" Type="http://schemas.openxmlformats.org/officeDocument/2006/relationships/notesSlide" Target="../notesSlides/notesSlide6.xml"/><Relationship Id="rId15" Type="http://schemas.openxmlformats.org/officeDocument/2006/relationships/image" Target="../media/image76.png"/><Relationship Id="rId23" Type="http://schemas.openxmlformats.org/officeDocument/2006/relationships/image" Target="../media/image60.png"/><Relationship Id="rId10" Type="http://schemas.openxmlformats.org/officeDocument/2006/relationships/image" Target="../media/image74.png"/><Relationship Id="rId19" Type="http://schemas.openxmlformats.org/officeDocument/2006/relationships/image" Target="../media/image43.png"/><Relationship Id="rId4" Type="http://schemas.openxmlformats.org/officeDocument/2006/relationships/slideLayout" Target="../slideLayouts/slideLayout2.xml"/><Relationship Id="rId9" Type="http://schemas.openxmlformats.org/officeDocument/2006/relationships/image" Target="../media/image73.png"/><Relationship Id="rId14" Type="http://schemas.openxmlformats.org/officeDocument/2006/relationships/slide" Target="slide10.xml"/><Relationship Id="rId22"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jpg"/><Relationship Id="rId18" Type="http://schemas.openxmlformats.org/officeDocument/2006/relationships/image" Target="../media/image60.png"/><Relationship Id="rId3" Type="http://schemas.microsoft.com/office/2007/relationships/media" Target="../media/media1.mp3"/><Relationship Id="rId7" Type="http://schemas.openxmlformats.org/officeDocument/2006/relationships/image" Target="../media/image14.png"/><Relationship Id="rId12" Type="http://schemas.openxmlformats.org/officeDocument/2006/relationships/image" Target="../media/image83.png"/><Relationship Id="rId17" Type="http://schemas.microsoft.com/office/2007/relationships/hdphoto" Target="../media/hdphoto2.wdp"/><Relationship Id="rId2" Type="http://schemas.openxmlformats.org/officeDocument/2006/relationships/audio" Target="NULL" TargetMode="External"/><Relationship Id="rId16" Type="http://schemas.openxmlformats.org/officeDocument/2006/relationships/image" Target="../media/image59.png"/><Relationship Id="rId1" Type="http://schemas.openxmlformats.org/officeDocument/2006/relationships/tags" Target="../tags/tag8.xml"/><Relationship Id="rId6" Type="http://schemas.openxmlformats.org/officeDocument/2006/relationships/image" Target="../media/image13.png"/><Relationship Id="rId11" Type="http://schemas.openxmlformats.org/officeDocument/2006/relationships/image" Target="../media/image82.png"/><Relationship Id="rId5" Type="http://schemas.openxmlformats.org/officeDocument/2006/relationships/notesSlide" Target="../notesSlides/notesSlide7.xml"/><Relationship Id="rId15" Type="http://schemas.openxmlformats.org/officeDocument/2006/relationships/slide" Target="slide4.xml"/><Relationship Id="rId10" Type="http://schemas.openxmlformats.org/officeDocument/2006/relationships/image" Target="../media/image81.png"/><Relationship Id="rId19" Type="http://schemas.microsoft.com/office/2007/relationships/hdphoto" Target="../media/hdphoto3.wdp"/><Relationship Id="rId4" Type="http://schemas.openxmlformats.org/officeDocument/2006/relationships/slideLayout" Target="../slideLayouts/slideLayout2.xml"/><Relationship Id="rId9" Type="http://schemas.openxmlformats.org/officeDocument/2006/relationships/image" Target="../media/image80.pn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0.png"/><Relationship Id="rId18" Type="http://schemas.microsoft.com/office/2007/relationships/hdphoto" Target="../media/hdphoto2.wdp"/><Relationship Id="rId3" Type="http://schemas.microsoft.com/office/2007/relationships/media" Target="../media/media1.mp3"/><Relationship Id="rId7" Type="http://schemas.openxmlformats.org/officeDocument/2006/relationships/image" Target="../media/image86.png"/><Relationship Id="rId12" Type="http://schemas.openxmlformats.org/officeDocument/2006/relationships/image" Target="../media/image89.jpg"/><Relationship Id="rId17" Type="http://schemas.openxmlformats.org/officeDocument/2006/relationships/image" Target="../media/image59.png"/><Relationship Id="rId2" Type="http://schemas.openxmlformats.org/officeDocument/2006/relationships/audio" Target="NULL" TargetMode="External"/><Relationship Id="rId16" Type="http://schemas.openxmlformats.org/officeDocument/2006/relationships/slide" Target="slide4.xml"/><Relationship Id="rId20" Type="http://schemas.microsoft.com/office/2007/relationships/hdphoto" Target="../media/hdphoto3.wdp"/><Relationship Id="rId1" Type="http://schemas.openxmlformats.org/officeDocument/2006/relationships/tags" Target="../tags/tag9.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notesSlide" Target="../notesSlides/notesSlide8.xml"/><Relationship Id="rId15" Type="http://schemas.openxmlformats.org/officeDocument/2006/relationships/image" Target="../media/image43.png"/><Relationship Id="rId10" Type="http://schemas.openxmlformats.org/officeDocument/2006/relationships/image" Target="../media/image81.png"/><Relationship Id="rId19" Type="http://schemas.openxmlformats.org/officeDocument/2006/relationships/image" Target="../media/image60.png"/><Relationship Id="rId4" Type="http://schemas.openxmlformats.org/officeDocument/2006/relationships/slideLayout" Target="../slideLayouts/slideLayout2.xml"/><Relationship Id="rId9" Type="http://schemas.openxmlformats.org/officeDocument/2006/relationships/image" Target="../media/image87.png"/><Relationship Id="rId14" Type="http://schemas.openxmlformats.org/officeDocument/2006/relationships/hyperlink" Target="http://www.utakatikotak.com/Tektonisme-Epirogenetik-dan-Orogenetik/kongkow/detail/22288"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hyperlink" Target="http://www.pngegg.com/id/png-wuhnr" TargetMode="External"/><Relationship Id="rId18" Type="http://schemas.openxmlformats.org/officeDocument/2006/relationships/image" Target="../media/image60.png"/><Relationship Id="rId3" Type="http://schemas.microsoft.com/office/2007/relationships/media" Target="../media/media1.mp3"/><Relationship Id="rId7" Type="http://schemas.openxmlformats.org/officeDocument/2006/relationships/image" Target="../media/image14.png"/><Relationship Id="rId12" Type="http://schemas.openxmlformats.org/officeDocument/2006/relationships/image" Target="../media/image94.png"/><Relationship Id="rId17" Type="http://schemas.microsoft.com/office/2007/relationships/hdphoto" Target="../media/hdphoto2.wdp"/><Relationship Id="rId2" Type="http://schemas.openxmlformats.org/officeDocument/2006/relationships/audio" Target="NULL" TargetMode="External"/><Relationship Id="rId16" Type="http://schemas.openxmlformats.org/officeDocument/2006/relationships/image" Target="../media/image59.png"/><Relationship Id="rId1" Type="http://schemas.openxmlformats.org/officeDocument/2006/relationships/tags" Target="../tags/tag10.xml"/><Relationship Id="rId6" Type="http://schemas.openxmlformats.org/officeDocument/2006/relationships/image" Target="../media/image91.png"/><Relationship Id="rId11" Type="http://schemas.openxmlformats.org/officeDocument/2006/relationships/image" Target="../media/image93.png"/><Relationship Id="rId5" Type="http://schemas.openxmlformats.org/officeDocument/2006/relationships/notesSlide" Target="../notesSlides/notesSlide9.xml"/><Relationship Id="rId15" Type="http://schemas.openxmlformats.org/officeDocument/2006/relationships/slide" Target="slide4.xml"/><Relationship Id="rId10" Type="http://schemas.openxmlformats.org/officeDocument/2006/relationships/image" Target="../media/image92.png"/><Relationship Id="rId19" Type="http://schemas.microsoft.com/office/2007/relationships/hdphoto" Target="../media/hdphoto3.wdp"/><Relationship Id="rId4" Type="http://schemas.openxmlformats.org/officeDocument/2006/relationships/slideLayout" Target="../slideLayouts/slideLayout2.xml"/><Relationship Id="rId9" Type="http://schemas.openxmlformats.org/officeDocument/2006/relationships/image" Target="../media/image67.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87755"/>
            <a:ext cx="18288000" cy="9699625"/>
            <a:chOff x="0" y="587755"/>
            <a:chExt cx="18288000" cy="9699625"/>
          </a:xfrm>
        </p:grpSpPr>
        <p:pic>
          <p:nvPicPr>
            <p:cNvPr id="3" name="object 3"/>
            <p:cNvPicPr/>
            <p:nvPr/>
          </p:nvPicPr>
          <p:blipFill>
            <a:blip r:embed="rId4" cstate="print"/>
            <a:stretch>
              <a:fillRect/>
            </a:stretch>
          </p:blipFill>
          <p:spPr>
            <a:xfrm>
              <a:off x="12773279" y="617397"/>
              <a:ext cx="5514720" cy="5782825"/>
            </a:xfrm>
            <a:prstGeom prst="rect">
              <a:avLst/>
            </a:prstGeom>
          </p:spPr>
        </p:pic>
        <p:pic>
          <p:nvPicPr>
            <p:cNvPr id="4" name="object 4"/>
            <p:cNvPicPr/>
            <p:nvPr/>
          </p:nvPicPr>
          <p:blipFill>
            <a:blip r:embed="rId5" cstate="print"/>
            <a:stretch>
              <a:fillRect/>
            </a:stretch>
          </p:blipFill>
          <p:spPr>
            <a:xfrm>
              <a:off x="984930" y="587755"/>
              <a:ext cx="16316323" cy="8382000"/>
            </a:xfrm>
            <a:prstGeom prst="rect">
              <a:avLst/>
            </a:prstGeom>
          </p:spPr>
        </p:pic>
        <p:pic>
          <p:nvPicPr>
            <p:cNvPr id="5" name="object 5"/>
            <p:cNvPicPr/>
            <p:nvPr/>
          </p:nvPicPr>
          <p:blipFill>
            <a:blip r:embed="rId6" cstate="print"/>
            <a:stretch>
              <a:fillRect/>
            </a:stretch>
          </p:blipFill>
          <p:spPr>
            <a:xfrm>
              <a:off x="2431478" y="7614907"/>
              <a:ext cx="8229600" cy="2672092"/>
            </a:xfrm>
            <a:prstGeom prst="rect">
              <a:avLst/>
            </a:prstGeom>
          </p:spPr>
        </p:pic>
        <p:pic>
          <p:nvPicPr>
            <p:cNvPr id="6" name="object 6"/>
            <p:cNvPicPr/>
            <p:nvPr/>
          </p:nvPicPr>
          <p:blipFill>
            <a:blip r:embed="rId7" cstate="print"/>
            <a:stretch>
              <a:fillRect/>
            </a:stretch>
          </p:blipFill>
          <p:spPr>
            <a:xfrm>
              <a:off x="0" y="5800172"/>
              <a:ext cx="12916119" cy="4486827"/>
            </a:xfrm>
            <a:prstGeom prst="rect">
              <a:avLst/>
            </a:prstGeom>
          </p:spPr>
        </p:pic>
      </p:grpSp>
      <p:sp>
        <p:nvSpPr>
          <p:cNvPr id="7" name="object 7"/>
          <p:cNvSpPr txBox="1"/>
          <p:nvPr/>
        </p:nvSpPr>
        <p:spPr>
          <a:xfrm>
            <a:off x="7808930" y="5605327"/>
            <a:ext cx="3755390" cy="1327150"/>
          </a:xfrm>
          <a:prstGeom prst="rect">
            <a:avLst/>
          </a:prstGeom>
        </p:spPr>
        <p:txBody>
          <a:bodyPr vert="horz" wrap="square" lIns="0" tIns="12700" rIns="0" bIns="0" rtlCol="0">
            <a:spAutoFit/>
          </a:bodyPr>
          <a:lstStyle/>
          <a:p>
            <a:pPr marL="12700" marR="5080" indent="739140">
              <a:lnSpc>
                <a:spcPct val="107400"/>
              </a:lnSpc>
              <a:spcBef>
                <a:spcPts val="100"/>
              </a:spcBef>
            </a:pPr>
            <a:r>
              <a:rPr sz="2650" spc="-80" dirty="0">
                <a:solidFill>
                  <a:srgbClr val="114D23"/>
                </a:solidFill>
                <a:latin typeface="Verdana"/>
                <a:cs typeface="Verdana"/>
              </a:rPr>
              <a:t>Disusun</a:t>
            </a:r>
            <a:r>
              <a:rPr sz="2650" spc="-185" dirty="0">
                <a:solidFill>
                  <a:srgbClr val="114D23"/>
                </a:solidFill>
                <a:latin typeface="Verdana"/>
                <a:cs typeface="Verdana"/>
              </a:rPr>
              <a:t> </a:t>
            </a:r>
            <a:r>
              <a:rPr sz="2650" dirty="0">
                <a:solidFill>
                  <a:srgbClr val="114D23"/>
                </a:solidFill>
                <a:latin typeface="Verdana"/>
                <a:cs typeface="Verdana"/>
              </a:rPr>
              <a:t>oleh</a:t>
            </a:r>
            <a:r>
              <a:rPr sz="2650" spc="-185" dirty="0">
                <a:solidFill>
                  <a:srgbClr val="114D23"/>
                </a:solidFill>
                <a:latin typeface="Verdana"/>
                <a:cs typeface="Verdana"/>
              </a:rPr>
              <a:t> </a:t>
            </a:r>
            <a:r>
              <a:rPr sz="2650" spc="-725" dirty="0">
                <a:solidFill>
                  <a:srgbClr val="114D23"/>
                </a:solidFill>
                <a:latin typeface="Verdana"/>
                <a:cs typeface="Verdana"/>
              </a:rPr>
              <a:t>:</a:t>
            </a:r>
            <a:r>
              <a:rPr sz="2650" spc="-95" dirty="0">
                <a:solidFill>
                  <a:srgbClr val="114D23"/>
                </a:solidFill>
                <a:latin typeface="Verdana"/>
                <a:cs typeface="Verdana"/>
              </a:rPr>
              <a:t> Putri</a:t>
            </a:r>
            <a:r>
              <a:rPr sz="2650" spc="-185" dirty="0">
                <a:solidFill>
                  <a:srgbClr val="114D23"/>
                </a:solidFill>
                <a:latin typeface="Verdana"/>
                <a:cs typeface="Verdana"/>
              </a:rPr>
              <a:t> </a:t>
            </a:r>
            <a:r>
              <a:rPr sz="2650" spc="-55" dirty="0">
                <a:solidFill>
                  <a:srgbClr val="114D23"/>
                </a:solidFill>
                <a:latin typeface="Verdana"/>
                <a:cs typeface="Verdana"/>
              </a:rPr>
              <a:t>Vadia</a:t>
            </a:r>
            <a:r>
              <a:rPr sz="2650" spc="-185" dirty="0">
                <a:solidFill>
                  <a:srgbClr val="114D23"/>
                </a:solidFill>
                <a:latin typeface="Verdana"/>
                <a:cs typeface="Verdana"/>
              </a:rPr>
              <a:t> </a:t>
            </a:r>
            <a:r>
              <a:rPr sz="2650" spc="-114" dirty="0">
                <a:solidFill>
                  <a:srgbClr val="114D23"/>
                </a:solidFill>
                <a:latin typeface="Verdana"/>
                <a:cs typeface="Verdana"/>
              </a:rPr>
              <a:t>Dhamayanti</a:t>
            </a:r>
            <a:endParaRPr sz="2650">
              <a:latin typeface="Verdana"/>
              <a:cs typeface="Verdana"/>
            </a:endParaRPr>
          </a:p>
          <a:p>
            <a:pPr marL="781050">
              <a:lnSpc>
                <a:spcPct val="100000"/>
              </a:lnSpc>
              <a:spcBef>
                <a:spcPts val="235"/>
              </a:spcBef>
            </a:pPr>
            <a:r>
              <a:rPr sz="2650" spc="-40" dirty="0">
                <a:solidFill>
                  <a:srgbClr val="114D23"/>
                </a:solidFill>
                <a:latin typeface="Verdana"/>
                <a:cs typeface="Verdana"/>
              </a:rPr>
              <a:t>21105241055</a:t>
            </a:r>
            <a:endParaRPr sz="2650">
              <a:latin typeface="Verdana"/>
              <a:cs typeface="Verdana"/>
            </a:endParaRPr>
          </a:p>
        </p:txBody>
      </p:sp>
      <p:grpSp>
        <p:nvGrpSpPr>
          <p:cNvPr id="8" name="object 8"/>
          <p:cNvGrpSpPr/>
          <p:nvPr/>
        </p:nvGrpSpPr>
        <p:grpSpPr>
          <a:xfrm>
            <a:off x="0" y="0"/>
            <a:ext cx="18288000" cy="10287000"/>
            <a:chOff x="0" y="0"/>
            <a:chExt cx="18288000" cy="10287000"/>
          </a:xfrm>
        </p:grpSpPr>
        <p:pic>
          <p:nvPicPr>
            <p:cNvPr id="9" name="object 9"/>
            <p:cNvPicPr/>
            <p:nvPr/>
          </p:nvPicPr>
          <p:blipFill>
            <a:blip r:embed="rId8" cstate="print"/>
            <a:stretch>
              <a:fillRect/>
            </a:stretch>
          </p:blipFill>
          <p:spPr>
            <a:xfrm>
              <a:off x="457452" y="0"/>
              <a:ext cx="5362779" cy="4074388"/>
            </a:xfrm>
            <a:prstGeom prst="rect">
              <a:avLst/>
            </a:prstGeom>
          </p:spPr>
        </p:pic>
        <p:pic>
          <p:nvPicPr>
            <p:cNvPr id="10" name="object 10"/>
            <p:cNvPicPr/>
            <p:nvPr/>
          </p:nvPicPr>
          <p:blipFill>
            <a:blip r:embed="rId9" cstate="print"/>
            <a:stretch>
              <a:fillRect/>
            </a:stretch>
          </p:blipFill>
          <p:spPr>
            <a:xfrm>
              <a:off x="0" y="292366"/>
              <a:ext cx="3295038" cy="5917374"/>
            </a:xfrm>
            <a:prstGeom prst="rect">
              <a:avLst/>
            </a:prstGeom>
          </p:spPr>
        </p:pic>
        <p:pic>
          <p:nvPicPr>
            <p:cNvPr id="11" name="object 11"/>
            <p:cNvPicPr/>
            <p:nvPr/>
          </p:nvPicPr>
          <p:blipFill>
            <a:blip r:embed="rId10" cstate="print"/>
            <a:stretch>
              <a:fillRect/>
            </a:stretch>
          </p:blipFill>
          <p:spPr>
            <a:xfrm>
              <a:off x="2094524" y="8526936"/>
              <a:ext cx="3586162" cy="1760063"/>
            </a:xfrm>
            <a:prstGeom prst="rect">
              <a:avLst/>
            </a:prstGeom>
          </p:spPr>
        </p:pic>
        <p:pic>
          <p:nvPicPr>
            <p:cNvPr id="12" name="object 12"/>
            <p:cNvPicPr/>
            <p:nvPr/>
          </p:nvPicPr>
          <p:blipFill>
            <a:blip r:embed="rId11" cstate="print"/>
            <a:stretch>
              <a:fillRect/>
            </a:stretch>
          </p:blipFill>
          <p:spPr>
            <a:xfrm>
              <a:off x="14429359" y="4593005"/>
              <a:ext cx="3858614" cy="5693994"/>
            </a:xfrm>
            <a:prstGeom prst="rect">
              <a:avLst/>
            </a:prstGeom>
          </p:spPr>
        </p:pic>
      </p:grpSp>
      <p:sp>
        <p:nvSpPr>
          <p:cNvPr id="13" name="object 13"/>
          <p:cNvSpPr txBox="1">
            <a:spLocks noGrp="1"/>
          </p:cNvSpPr>
          <p:nvPr>
            <p:ph type="title"/>
          </p:nvPr>
        </p:nvSpPr>
        <p:spPr>
          <a:xfrm>
            <a:off x="3832634" y="2398378"/>
            <a:ext cx="12285980" cy="2582545"/>
          </a:xfrm>
          <a:prstGeom prst="rect">
            <a:avLst/>
          </a:prstGeom>
        </p:spPr>
        <p:txBody>
          <a:bodyPr vert="horz" wrap="square" lIns="0" tIns="154305" rIns="0" bIns="0" rtlCol="0">
            <a:spAutoFit/>
          </a:bodyPr>
          <a:lstStyle/>
          <a:p>
            <a:pPr marL="12700" marR="5080" indent="4049395">
              <a:lnSpc>
                <a:spcPts val="7680"/>
              </a:lnSpc>
              <a:spcBef>
                <a:spcPts val="1215"/>
              </a:spcBef>
            </a:pPr>
            <a:r>
              <a:rPr sz="7250" spc="-10" dirty="0">
                <a:solidFill>
                  <a:srgbClr val="114D23"/>
                </a:solidFill>
              </a:rPr>
              <a:t>TENAGA </a:t>
            </a:r>
            <a:r>
              <a:rPr sz="7250" spc="275" dirty="0">
                <a:solidFill>
                  <a:srgbClr val="114D23"/>
                </a:solidFill>
              </a:rPr>
              <a:t>ENDOGEN</a:t>
            </a:r>
            <a:r>
              <a:rPr sz="7250" spc="170" dirty="0">
                <a:solidFill>
                  <a:srgbClr val="114D23"/>
                </a:solidFill>
              </a:rPr>
              <a:t> </a:t>
            </a:r>
            <a:r>
              <a:rPr sz="7250" spc="275" dirty="0">
                <a:solidFill>
                  <a:srgbClr val="114D23"/>
                </a:solidFill>
              </a:rPr>
              <a:t>DAN</a:t>
            </a:r>
            <a:r>
              <a:rPr sz="7250" spc="170" dirty="0">
                <a:solidFill>
                  <a:srgbClr val="114D23"/>
                </a:solidFill>
              </a:rPr>
              <a:t> </a:t>
            </a:r>
            <a:r>
              <a:rPr sz="7250" spc="50" dirty="0">
                <a:solidFill>
                  <a:srgbClr val="114D23"/>
                </a:solidFill>
              </a:rPr>
              <a:t>EKSOGEN</a:t>
            </a:r>
            <a:endParaRPr sz="7250"/>
          </a:p>
          <a:p>
            <a:pPr marL="13335" algn="ctr">
              <a:lnSpc>
                <a:spcPct val="100000"/>
              </a:lnSpc>
              <a:spcBef>
                <a:spcPts val="535"/>
              </a:spcBef>
            </a:pPr>
            <a:r>
              <a:rPr sz="2600" b="0" spc="100" dirty="0">
                <a:solidFill>
                  <a:srgbClr val="114D23"/>
                </a:solidFill>
                <a:latin typeface="Arial"/>
                <a:cs typeface="Arial"/>
              </a:rPr>
              <a:t>Materi</a:t>
            </a:r>
            <a:r>
              <a:rPr sz="2600" b="0" spc="5" dirty="0">
                <a:solidFill>
                  <a:srgbClr val="114D23"/>
                </a:solidFill>
                <a:latin typeface="Arial"/>
                <a:cs typeface="Arial"/>
              </a:rPr>
              <a:t> </a:t>
            </a:r>
            <a:r>
              <a:rPr sz="2600" b="0" dirty="0">
                <a:solidFill>
                  <a:srgbClr val="114D23"/>
                </a:solidFill>
                <a:latin typeface="Arial"/>
                <a:cs typeface="Arial"/>
              </a:rPr>
              <a:t>Geografi</a:t>
            </a:r>
            <a:r>
              <a:rPr sz="2600" b="0" spc="5" dirty="0">
                <a:solidFill>
                  <a:srgbClr val="114D23"/>
                </a:solidFill>
                <a:latin typeface="Arial"/>
                <a:cs typeface="Arial"/>
              </a:rPr>
              <a:t> </a:t>
            </a:r>
            <a:r>
              <a:rPr sz="2600" b="0" spc="-10" dirty="0">
                <a:solidFill>
                  <a:srgbClr val="114D23"/>
                </a:solidFill>
                <a:latin typeface="Arial"/>
                <a:cs typeface="Arial"/>
              </a:rPr>
              <a:t>Kelas</a:t>
            </a:r>
            <a:r>
              <a:rPr sz="2600" b="0" spc="10" dirty="0">
                <a:solidFill>
                  <a:srgbClr val="114D23"/>
                </a:solidFill>
                <a:latin typeface="Arial"/>
                <a:cs typeface="Arial"/>
              </a:rPr>
              <a:t> </a:t>
            </a:r>
            <a:r>
              <a:rPr sz="2600" b="0" dirty="0">
                <a:solidFill>
                  <a:srgbClr val="114D23"/>
                </a:solidFill>
                <a:latin typeface="Arial"/>
                <a:cs typeface="Arial"/>
              </a:rPr>
              <a:t>10</a:t>
            </a:r>
            <a:r>
              <a:rPr sz="2600" b="0" spc="5" dirty="0">
                <a:solidFill>
                  <a:srgbClr val="114D23"/>
                </a:solidFill>
                <a:latin typeface="Arial"/>
                <a:cs typeface="Arial"/>
              </a:rPr>
              <a:t> </a:t>
            </a:r>
            <a:r>
              <a:rPr sz="2600" b="0" spc="-60" dirty="0">
                <a:solidFill>
                  <a:srgbClr val="114D23"/>
                </a:solidFill>
                <a:latin typeface="Arial"/>
                <a:cs typeface="Arial"/>
              </a:rPr>
              <a:t>SMA</a:t>
            </a:r>
            <a:r>
              <a:rPr sz="2600" b="0" spc="10" dirty="0">
                <a:solidFill>
                  <a:srgbClr val="114D23"/>
                </a:solidFill>
                <a:latin typeface="Arial"/>
                <a:cs typeface="Arial"/>
              </a:rPr>
              <a:t> </a:t>
            </a:r>
            <a:r>
              <a:rPr sz="2600" b="0" spc="-25" dirty="0">
                <a:solidFill>
                  <a:srgbClr val="114D23"/>
                </a:solidFill>
                <a:latin typeface="Arial"/>
                <a:cs typeface="Arial"/>
              </a:rPr>
              <a:t>IPS</a:t>
            </a:r>
            <a:endParaRPr sz="2600">
              <a:latin typeface="Arial"/>
              <a:cs typeface="Arial"/>
            </a:endParaRPr>
          </a:p>
        </p:txBody>
      </p:sp>
      <p:pic>
        <p:nvPicPr>
          <p:cNvPr id="16" name="Picture 15">
            <a:hlinkClick r:id="rId12" action="ppaction://hlinksldjump"/>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576388" y="7071538"/>
            <a:ext cx="2084690" cy="2216116"/>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35750"/>
            <a:ext cx="18176874" cy="10151249"/>
            <a:chOff x="0" y="135750"/>
            <a:chExt cx="18176874" cy="10151249"/>
          </a:xfrm>
        </p:grpSpPr>
        <p:pic>
          <p:nvPicPr>
            <p:cNvPr id="3" name="object 3"/>
            <p:cNvPicPr/>
            <p:nvPr/>
          </p:nvPicPr>
          <p:blipFill>
            <a:blip r:embed="rId6" cstate="print"/>
            <a:stretch>
              <a:fillRect/>
            </a:stretch>
          </p:blipFill>
          <p:spPr>
            <a:xfrm>
              <a:off x="2971749" y="3987698"/>
              <a:ext cx="8229600" cy="6299301"/>
            </a:xfrm>
            <a:prstGeom prst="rect">
              <a:avLst/>
            </a:prstGeom>
          </p:spPr>
        </p:pic>
        <p:pic>
          <p:nvPicPr>
            <p:cNvPr id="4" name="object 4"/>
            <p:cNvPicPr/>
            <p:nvPr/>
          </p:nvPicPr>
          <p:blipFill>
            <a:blip r:embed="rId7" cstate="print"/>
            <a:stretch>
              <a:fillRect/>
            </a:stretch>
          </p:blipFill>
          <p:spPr>
            <a:xfrm>
              <a:off x="984930" y="366854"/>
              <a:ext cx="16316323" cy="8381997"/>
            </a:xfrm>
            <a:prstGeom prst="rect">
              <a:avLst/>
            </a:prstGeom>
          </p:spPr>
        </p:pic>
        <p:pic>
          <p:nvPicPr>
            <p:cNvPr id="5" name="object 5"/>
            <p:cNvPicPr/>
            <p:nvPr/>
          </p:nvPicPr>
          <p:blipFill>
            <a:blip r:embed="rId8" cstate="print"/>
            <a:stretch>
              <a:fillRect/>
            </a:stretch>
          </p:blipFill>
          <p:spPr>
            <a:xfrm>
              <a:off x="528866" y="181673"/>
              <a:ext cx="1729917" cy="1638300"/>
            </a:xfrm>
            <a:prstGeom prst="rect">
              <a:avLst/>
            </a:prstGeom>
          </p:spPr>
        </p:pic>
        <p:pic>
          <p:nvPicPr>
            <p:cNvPr id="6" name="object 6"/>
            <p:cNvPicPr/>
            <p:nvPr/>
          </p:nvPicPr>
          <p:blipFill>
            <a:blip r:embed="rId9" cstate="print"/>
            <a:stretch>
              <a:fillRect/>
            </a:stretch>
          </p:blipFill>
          <p:spPr>
            <a:xfrm>
              <a:off x="6324600" y="919530"/>
              <a:ext cx="5105399" cy="1447800"/>
            </a:xfrm>
            <a:prstGeom prst="rect">
              <a:avLst/>
            </a:prstGeom>
          </p:spPr>
        </p:pic>
        <p:pic>
          <p:nvPicPr>
            <p:cNvPr id="7" name="object 7"/>
            <p:cNvPicPr/>
            <p:nvPr/>
          </p:nvPicPr>
          <p:blipFill>
            <a:blip r:embed="rId10" cstate="print"/>
            <a:stretch>
              <a:fillRect/>
            </a:stretch>
          </p:blipFill>
          <p:spPr>
            <a:xfrm>
              <a:off x="766494" y="2134250"/>
              <a:ext cx="3686469" cy="1003300"/>
            </a:xfrm>
            <a:prstGeom prst="rect">
              <a:avLst/>
            </a:prstGeom>
          </p:spPr>
        </p:pic>
        <p:pic>
          <p:nvPicPr>
            <p:cNvPr id="8" name="object 8"/>
            <p:cNvPicPr/>
            <p:nvPr/>
          </p:nvPicPr>
          <p:blipFill>
            <a:blip r:embed="rId11" cstate="print"/>
            <a:stretch>
              <a:fillRect/>
            </a:stretch>
          </p:blipFill>
          <p:spPr>
            <a:xfrm>
              <a:off x="13204825" y="4452874"/>
              <a:ext cx="4972049" cy="4086212"/>
            </a:xfrm>
            <a:prstGeom prst="rect">
              <a:avLst/>
            </a:prstGeom>
          </p:spPr>
        </p:pic>
        <p:pic>
          <p:nvPicPr>
            <p:cNvPr id="9" name="object 9"/>
            <p:cNvPicPr/>
            <p:nvPr/>
          </p:nvPicPr>
          <p:blipFill>
            <a:blip r:embed="rId12" cstate="print"/>
            <a:stretch>
              <a:fillRect/>
            </a:stretch>
          </p:blipFill>
          <p:spPr>
            <a:xfrm>
              <a:off x="0" y="7034909"/>
              <a:ext cx="9361678" cy="3252090"/>
            </a:xfrm>
            <a:prstGeom prst="rect">
              <a:avLst/>
            </a:prstGeom>
          </p:spPr>
        </p:pic>
        <p:pic>
          <p:nvPicPr>
            <p:cNvPr id="10" name="object 10"/>
            <p:cNvPicPr/>
            <p:nvPr/>
          </p:nvPicPr>
          <p:blipFill>
            <a:blip r:embed="rId13" cstate="print"/>
            <a:stretch>
              <a:fillRect/>
            </a:stretch>
          </p:blipFill>
          <p:spPr>
            <a:xfrm>
              <a:off x="14323187" y="135750"/>
              <a:ext cx="3581399" cy="3581399"/>
            </a:xfrm>
            <a:prstGeom prst="rect">
              <a:avLst/>
            </a:prstGeom>
          </p:spPr>
        </p:pic>
        <p:pic>
          <p:nvPicPr>
            <p:cNvPr id="11" name="object 11"/>
            <p:cNvPicPr/>
            <p:nvPr/>
          </p:nvPicPr>
          <p:blipFill>
            <a:blip r:embed="rId14" cstate="print"/>
            <a:stretch>
              <a:fillRect/>
            </a:stretch>
          </p:blipFill>
          <p:spPr>
            <a:xfrm>
              <a:off x="13746353" y="824318"/>
              <a:ext cx="3886199" cy="2619374"/>
            </a:xfrm>
            <a:prstGeom prst="rect">
              <a:avLst/>
            </a:prstGeom>
          </p:spPr>
        </p:pic>
      </p:grpSp>
      <p:sp>
        <p:nvSpPr>
          <p:cNvPr id="12" name="object 12"/>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sp>
        <p:nvSpPr>
          <p:cNvPr id="13" name="object 13"/>
          <p:cNvSpPr txBox="1"/>
          <p:nvPr/>
        </p:nvSpPr>
        <p:spPr>
          <a:xfrm>
            <a:off x="6629400" y="1296149"/>
            <a:ext cx="5257799" cy="630300"/>
          </a:xfrm>
          <a:prstGeom prst="rect">
            <a:avLst/>
          </a:prstGeom>
        </p:spPr>
        <p:txBody>
          <a:bodyPr vert="horz" wrap="square" lIns="0" tIns="14604" rIns="0" bIns="0" rtlCol="0">
            <a:spAutoFit/>
          </a:bodyPr>
          <a:lstStyle/>
          <a:p>
            <a:pPr marL="12700">
              <a:lnSpc>
                <a:spcPct val="100000"/>
              </a:lnSpc>
              <a:spcBef>
                <a:spcPts val="114"/>
              </a:spcBef>
            </a:pPr>
            <a:r>
              <a:rPr sz="4000" b="1" spc="110" dirty="0">
                <a:solidFill>
                  <a:srgbClr val="245F2A"/>
                </a:solidFill>
                <a:latin typeface="Arial"/>
                <a:cs typeface="Arial"/>
              </a:rPr>
              <a:t>Tenaga</a:t>
            </a:r>
            <a:r>
              <a:rPr sz="4000" b="1" spc="75" dirty="0">
                <a:solidFill>
                  <a:srgbClr val="245F2A"/>
                </a:solidFill>
                <a:latin typeface="Arial"/>
                <a:cs typeface="Arial"/>
              </a:rPr>
              <a:t> </a:t>
            </a:r>
            <a:r>
              <a:rPr sz="4000" b="1" spc="35" dirty="0">
                <a:solidFill>
                  <a:srgbClr val="245F2A"/>
                </a:solidFill>
                <a:latin typeface="Arial"/>
                <a:cs typeface="Arial"/>
              </a:rPr>
              <a:t>Endogen</a:t>
            </a:r>
            <a:endParaRPr sz="4000" dirty="0">
              <a:latin typeface="Arial"/>
              <a:cs typeface="Arial"/>
            </a:endParaRPr>
          </a:p>
        </p:txBody>
      </p:sp>
      <p:sp>
        <p:nvSpPr>
          <p:cNvPr id="14" name="object 14"/>
          <p:cNvSpPr txBox="1"/>
          <p:nvPr/>
        </p:nvSpPr>
        <p:spPr>
          <a:xfrm>
            <a:off x="1393824" y="2367330"/>
            <a:ext cx="11667490" cy="3855414"/>
          </a:xfrm>
          <a:prstGeom prst="rect">
            <a:avLst/>
          </a:prstGeom>
        </p:spPr>
        <p:txBody>
          <a:bodyPr vert="horz" wrap="square" lIns="0" tIns="12700" rIns="0" bIns="0" rtlCol="0">
            <a:spAutoFit/>
          </a:bodyPr>
          <a:lstStyle/>
          <a:p>
            <a:pPr marL="94615">
              <a:lnSpc>
                <a:spcPct val="100000"/>
              </a:lnSpc>
              <a:spcBef>
                <a:spcPts val="100"/>
              </a:spcBef>
            </a:pPr>
            <a:r>
              <a:rPr sz="4000" b="1" spc="40" dirty="0">
                <a:solidFill>
                  <a:srgbClr val="245F2A"/>
                </a:solidFill>
                <a:latin typeface="Comic Sans MS" pitchFamily="66" charset="0"/>
                <a:cs typeface="Arial"/>
              </a:rPr>
              <a:t>Vulkanisme</a:t>
            </a:r>
            <a:endParaRPr sz="4000" b="1" dirty="0">
              <a:latin typeface="Comic Sans MS" pitchFamily="66" charset="0"/>
              <a:cs typeface="Arial"/>
            </a:endParaRPr>
          </a:p>
          <a:p>
            <a:pPr marL="12700" marR="5080" algn="l">
              <a:lnSpc>
                <a:spcPct val="117300"/>
              </a:lnSpc>
              <a:spcBef>
                <a:spcPts val="2670"/>
              </a:spcBef>
              <a:tabLst>
                <a:tab pos="1507490" algn="l"/>
                <a:tab pos="2320925" algn="l"/>
                <a:tab pos="2849880" algn="l"/>
                <a:tab pos="3990975" algn="l"/>
                <a:tab pos="4594225" algn="l"/>
                <a:tab pos="5459730" algn="l"/>
                <a:tab pos="6553200" algn="l"/>
                <a:tab pos="7016750" algn="l"/>
                <a:tab pos="7771765" algn="l"/>
                <a:tab pos="8535035" algn="l"/>
                <a:tab pos="9439275" algn="l"/>
                <a:tab pos="10394950" algn="l"/>
                <a:tab pos="10720070" algn="l"/>
              </a:tabLst>
            </a:pPr>
            <a:r>
              <a:rPr sz="4000" b="1" spc="-10" dirty="0">
                <a:latin typeface="Comic Sans MS" pitchFamily="66" charset="0"/>
                <a:cs typeface="Tahoma"/>
              </a:rPr>
              <a:t>Vulkanisme</a:t>
            </a:r>
            <a:r>
              <a:rPr sz="4000" b="1" dirty="0">
                <a:latin typeface="Comic Sans MS" pitchFamily="66" charset="0"/>
                <a:cs typeface="Tahoma"/>
              </a:rPr>
              <a:t>	</a:t>
            </a:r>
            <a:r>
              <a:rPr sz="4000" b="1" spc="-10" dirty="0">
                <a:latin typeface="Comic Sans MS" pitchFamily="66" charset="0"/>
                <a:cs typeface="Tahoma"/>
              </a:rPr>
              <a:t>merupakan</a:t>
            </a:r>
            <a:r>
              <a:rPr sz="4000" b="1" dirty="0">
                <a:latin typeface="Comic Sans MS" pitchFamily="66" charset="0"/>
                <a:cs typeface="Tahoma"/>
              </a:rPr>
              <a:t>	</a:t>
            </a:r>
            <a:r>
              <a:rPr sz="4000" b="1" spc="-10" dirty="0">
                <a:latin typeface="Comic Sans MS" pitchFamily="66" charset="0"/>
                <a:cs typeface="Tahoma"/>
              </a:rPr>
              <a:t>peristiwa</a:t>
            </a:r>
            <a:r>
              <a:rPr sz="4000" b="1" dirty="0">
                <a:latin typeface="Comic Sans MS" pitchFamily="66" charset="0"/>
                <a:cs typeface="Tahoma"/>
              </a:rPr>
              <a:t>	</a:t>
            </a:r>
            <a:r>
              <a:rPr sz="4000" b="1" spc="-20" dirty="0">
                <a:latin typeface="Comic Sans MS" pitchFamily="66" charset="0"/>
                <a:cs typeface="Tahoma"/>
              </a:rPr>
              <a:t>yang </a:t>
            </a:r>
            <a:r>
              <a:rPr sz="4000" b="1" spc="-10" dirty="0" err="1">
                <a:latin typeface="Comic Sans MS" pitchFamily="66" charset="0"/>
                <a:cs typeface="Tahoma"/>
              </a:rPr>
              <a:t>berhubungan</a:t>
            </a:r>
            <a:r>
              <a:rPr sz="4000" b="1" dirty="0">
                <a:latin typeface="Comic Sans MS" pitchFamily="66" charset="0"/>
                <a:cs typeface="Tahoma"/>
              </a:rPr>
              <a:t> </a:t>
            </a:r>
            <a:r>
              <a:rPr sz="4000" b="1" spc="-135" dirty="0" err="1">
                <a:latin typeface="Comic Sans MS" pitchFamily="66" charset="0"/>
                <a:cs typeface="Tahoma"/>
              </a:rPr>
              <a:t>dengan</a:t>
            </a:r>
            <a:r>
              <a:rPr sz="4000" b="1" spc="-135" dirty="0">
                <a:latin typeface="Comic Sans MS" pitchFamily="66" charset="0"/>
                <a:cs typeface="Tahoma"/>
              </a:rPr>
              <a:t> </a:t>
            </a:r>
            <a:r>
              <a:rPr sz="4000" b="1" spc="-10" dirty="0">
                <a:latin typeface="Comic Sans MS" pitchFamily="66" charset="0"/>
                <a:cs typeface="Tahoma"/>
              </a:rPr>
              <a:t>gunung</a:t>
            </a:r>
            <a:r>
              <a:rPr sz="4000" b="1" dirty="0">
                <a:latin typeface="Comic Sans MS" pitchFamily="66" charset="0"/>
                <a:cs typeface="Tahoma"/>
              </a:rPr>
              <a:t>	 </a:t>
            </a:r>
            <a:r>
              <a:rPr sz="4000" b="1" spc="-10" dirty="0" err="1">
                <a:latin typeface="Comic Sans MS" pitchFamily="66" charset="0"/>
                <a:cs typeface="Tahoma"/>
              </a:rPr>
              <a:t>berapi</a:t>
            </a:r>
            <a:r>
              <a:rPr sz="4000" b="1" dirty="0">
                <a:latin typeface="Comic Sans MS" pitchFamily="66" charset="0"/>
                <a:cs typeface="Tahoma"/>
              </a:rPr>
              <a:t>	</a:t>
            </a:r>
            <a:r>
              <a:rPr sz="4000" b="1" spc="-10" dirty="0" err="1">
                <a:latin typeface="Comic Sans MS" pitchFamily="66" charset="0"/>
                <a:cs typeface="Tahoma"/>
              </a:rPr>
              <a:t>yakni</a:t>
            </a:r>
            <a:r>
              <a:rPr sz="4000" b="1" dirty="0">
                <a:latin typeface="Comic Sans MS" pitchFamily="66" charset="0"/>
                <a:cs typeface="Tahoma"/>
              </a:rPr>
              <a:t> </a:t>
            </a:r>
            <a:r>
              <a:rPr sz="4000" b="1" spc="-10" dirty="0" err="1">
                <a:latin typeface="Comic Sans MS" pitchFamily="66" charset="0"/>
                <a:cs typeface="Tahoma"/>
              </a:rPr>
              <a:t>berupa</a:t>
            </a:r>
            <a:r>
              <a:rPr sz="4000" b="1" dirty="0">
                <a:latin typeface="Comic Sans MS" pitchFamily="66" charset="0"/>
                <a:cs typeface="Tahoma"/>
              </a:rPr>
              <a:t> </a:t>
            </a:r>
            <a:r>
              <a:rPr sz="4000" b="1" spc="-10" dirty="0" err="1">
                <a:latin typeface="Comic Sans MS" pitchFamily="66" charset="0"/>
                <a:cs typeface="Tahoma"/>
              </a:rPr>
              <a:t>naiknya</a:t>
            </a:r>
            <a:r>
              <a:rPr sz="4000" b="1" dirty="0">
                <a:latin typeface="Comic Sans MS" pitchFamily="66" charset="0"/>
                <a:cs typeface="Tahoma"/>
              </a:rPr>
              <a:t>	</a:t>
            </a:r>
            <a:r>
              <a:rPr sz="4000" b="1" spc="-10" dirty="0" smtClean="0">
                <a:latin typeface="Comic Sans MS" pitchFamily="66" charset="0"/>
                <a:cs typeface="Tahoma"/>
              </a:rPr>
              <a:t>magma </a:t>
            </a:r>
            <a:r>
              <a:rPr sz="4000" b="1" spc="-20" dirty="0" err="1" smtClean="0">
                <a:latin typeface="Comic Sans MS" pitchFamily="66" charset="0"/>
                <a:cs typeface="Tahoma"/>
              </a:rPr>
              <a:t>dari</a:t>
            </a:r>
            <a:r>
              <a:rPr sz="4000" b="1" dirty="0" smtClean="0">
                <a:latin typeface="Comic Sans MS" pitchFamily="66" charset="0"/>
                <a:cs typeface="Tahoma"/>
              </a:rPr>
              <a:t> </a:t>
            </a:r>
            <a:r>
              <a:rPr sz="4000" b="1" spc="-10" dirty="0" err="1" smtClean="0">
                <a:latin typeface="Comic Sans MS" pitchFamily="66" charset="0"/>
                <a:cs typeface="Tahoma"/>
              </a:rPr>
              <a:t>dalam</a:t>
            </a:r>
            <a:r>
              <a:rPr sz="4000" b="1" spc="-10" dirty="0" smtClean="0">
                <a:latin typeface="Comic Sans MS" pitchFamily="66" charset="0"/>
                <a:cs typeface="Tahoma"/>
              </a:rPr>
              <a:t> </a:t>
            </a:r>
            <a:r>
              <a:rPr sz="4000" b="1" spc="-60" dirty="0" err="1">
                <a:latin typeface="Comic Sans MS" pitchFamily="66" charset="0"/>
                <a:cs typeface="Tahoma"/>
              </a:rPr>
              <a:t>perut</a:t>
            </a:r>
            <a:r>
              <a:rPr sz="4000" b="1" spc="-60" dirty="0">
                <a:latin typeface="Comic Sans MS" pitchFamily="66" charset="0"/>
                <a:cs typeface="Tahoma"/>
              </a:rPr>
              <a:t> </a:t>
            </a:r>
            <a:r>
              <a:rPr sz="4000" b="1" spc="-60" dirty="0" err="1">
                <a:latin typeface="Comic Sans MS" pitchFamily="66" charset="0"/>
                <a:cs typeface="Tahoma"/>
              </a:rPr>
              <a:t>bumi</a:t>
            </a:r>
            <a:r>
              <a:rPr sz="4000" b="1" spc="-60" dirty="0">
                <a:latin typeface="Comic Sans MS" pitchFamily="66" charset="0"/>
                <a:cs typeface="Tahoma"/>
              </a:rPr>
              <a:t>. </a:t>
            </a:r>
            <a:r>
              <a:rPr lang="id-ID" sz="4000" b="1" spc="-60" dirty="0">
                <a:latin typeface="Comic Sans MS" pitchFamily="66" charset="0"/>
                <a:cs typeface="Tahoma"/>
              </a:rPr>
              <a:t>M</a:t>
            </a:r>
            <a:r>
              <a:rPr sz="4000" b="1" spc="-60" dirty="0" err="1">
                <a:latin typeface="Comic Sans MS" pitchFamily="66" charset="0"/>
                <a:cs typeface="Tahoma"/>
              </a:rPr>
              <a:t>agma</a:t>
            </a:r>
            <a:r>
              <a:rPr sz="4000" b="1" spc="-60" dirty="0">
                <a:latin typeface="Comic Sans MS" pitchFamily="66" charset="0"/>
                <a:cs typeface="Tahoma"/>
              </a:rPr>
              <a:t> </a:t>
            </a:r>
            <a:r>
              <a:rPr sz="4000" b="1" spc="-60" dirty="0" err="1">
                <a:latin typeface="Comic Sans MS" pitchFamily="66" charset="0"/>
                <a:cs typeface="Tahoma"/>
              </a:rPr>
              <a:t>adalah</a:t>
            </a:r>
            <a:r>
              <a:rPr sz="4000" b="1" spc="-60" dirty="0">
                <a:latin typeface="Comic Sans MS" pitchFamily="66" charset="0"/>
                <a:cs typeface="Tahoma"/>
              </a:rPr>
              <a:t> </a:t>
            </a:r>
            <a:r>
              <a:rPr sz="4000" b="1" spc="-60" dirty="0" err="1">
                <a:latin typeface="Comic Sans MS" pitchFamily="66" charset="0"/>
                <a:cs typeface="Tahoma"/>
              </a:rPr>
              <a:t>campuran</a:t>
            </a:r>
            <a:r>
              <a:rPr sz="4000" b="1" spc="-60" dirty="0">
                <a:latin typeface="Comic Sans MS" pitchFamily="66" charset="0"/>
                <a:cs typeface="Tahoma"/>
              </a:rPr>
              <a:t> </a:t>
            </a:r>
            <a:r>
              <a:rPr sz="4000" b="1" spc="-60" dirty="0" err="1">
                <a:latin typeface="Comic Sans MS" pitchFamily="66" charset="0"/>
                <a:cs typeface="Tahoma"/>
              </a:rPr>
              <a:t>batuan</a:t>
            </a:r>
            <a:r>
              <a:rPr sz="4000" b="1" spc="-60" dirty="0">
                <a:latin typeface="Comic Sans MS" pitchFamily="66" charset="0"/>
                <a:cs typeface="Tahoma"/>
              </a:rPr>
              <a:t> </a:t>
            </a:r>
            <a:r>
              <a:rPr sz="4000" b="1" spc="-60" dirty="0" err="1">
                <a:latin typeface="Comic Sans MS" pitchFamily="66" charset="0"/>
                <a:cs typeface="Tahoma"/>
              </a:rPr>
              <a:t>cair</a:t>
            </a:r>
            <a:r>
              <a:rPr sz="4000" b="1" spc="-60" dirty="0">
                <a:latin typeface="Comic Sans MS" pitchFamily="66" charset="0"/>
                <a:cs typeface="Tahoma"/>
              </a:rPr>
              <a:t> </a:t>
            </a:r>
            <a:r>
              <a:rPr sz="4000" b="1" spc="-60" dirty="0" err="1">
                <a:latin typeface="Comic Sans MS" pitchFamily="66" charset="0"/>
                <a:cs typeface="Tahoma"/>
              </a:rPr>
              <a:t>dan</a:t>
            </a:r>
            <a:r>
              <a:rPr sz="4000" b="1" spc="-60" dirty="0">
                <a:latin typeface="Comic Sans MS" pitchFamily="66" charset="0"/>
                <a:cs typeface="Tahoma"/>
              </a:rPr>
              <a:t> </a:t>
            </a:r>
            <a:r>
              <a:rPr sz="4000" b="1" spc="-60" dirty="0" err="1">
                <a:latin typeface="Comic Sans MS" pitchFamily="66" charset="0"/>
                <a:cs typeface="Tahoma"/>
              </a:rPr>
              <a:t>panas</a:t>
            </a:r>
            <a:r>
              <a:rPr sz="4000" spc="-60" dirty="0">
                <a:latin typeface="Tahoma"/>
                <a:cs typeface="Tahoma"/>
              </a:rPr>
              <a:t>.</a:t>
            </a:r>
            <a:endParaRPr sz="4000" dirty="0">
              <a:latin typeface="Tahoma"/>
              <a:cs typeface="Tahoma"/>
            </a:endParaRPr>
          </a:p>
        </p:txBody>
      </p:sp>
      <p:pic>
        <p:nvPicPr>
          <p:cNvPr id="20"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5"/>
          <a:stretch>
            <a:fillRect/>
          </a:stretch>
        </p:blipFill>
        <p:spPr>
          <a:xfrm>
            <a:off x="-1428750" y="8950951"/>
            <a:ext cx="609600" cy="609600"/>
          </a:xfrm>
          <a:prstGeom prst="rect">
            <a:avLst/>
          </a:prstGeom>
        </p:spPr>
      </p:pic>
      <p:pic>
        <p:nvPicPr>
          <p:cNvPr id="19" name="Picture 18">
            <a:hlinkClick r:id="rId16" action="ppaction://hlinksldjump"/>
          </p:cNvPr>
          <p:cNvPicPr>
            <a:picLocks noChangeAspect="1"/>
          </p:cNvPicPr>
          <p:nvPr/>
        </p:nvPicPr>
        <p:blipFill>
          <a:blip r:embed="rId17" cstate="print">
            <a:extLst>
              <a:ext uri="{BEBA8EAE-BF5A-486C-A8C5-ECC9F3942E4B}">
                <a14:imgProps xmlns:a14="http://schemas.microsoft.com/office/drawing/2010/main">
                  <a14:imgLayer r:embed="rId18">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1" name="Picture 20">
            <a:hlinkClick r:id="" action="ppaction://hlinkshowjump?jump=previous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2" name="Picture 21">
            <a:hlinkClick r:id="" action="ppaction://hlinkshowjump?jump=next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8866" y="181673"/>
            <a:ext cx="17671250" cy="10105326"/>
            <a:chOff x="528866" y="181673"/>
            <a:chExt cx="17671250" cy="10105326"/>
          </a:xfrm>
        </p:grpSpPr>
        <p:pic>
          <p:nvPicPr>
            <p:cNvPr id="3" name="object 3"/>
            <p:cNvPicPr/>
            <p:nvPr/>
          </p:nvPicPr>
          <p:blipFill>
            <a:blip r:embed="rId4" cstate="print"/>
            <a:stretch>
              <a:fillRect/>
            </a:stretch>
          </p:blipFill>
          <p:spPr>
            <a:xfrm>
              <a:off x="9970516" y="2447125"/>
              <a:ext cx="8229600" cy="7839874"/>
            </a:xfrm>
            <a:prstGeom prst="rect">
              <a:avLst/>
            </a:prstGeom>
          </p:spPr>
        </p:pic>
        <p:pic>
          <p:nvPicPr>
            <p:cNvPr id="4" name="object 4"/>
            <p:cNvPicPr/>
            <p:nvPr/>
          </p:nvPicPr>
          <p:blipFill>
            <a:blip r:embed="rId5" cstate="print"/>
            <a:stretch>
              <a:fillRect/>
            </a:stretch>
          </p:blipFill>
          <p:spPr>
            <a:xfrm>
              <a:off x="984930" y="366852"/>
              <a:ext cx="16316323" cy="8382000"/>
            </a:xfrm>
            <a:prstGeom prst="rect">
              <a:avLst/>
            </a:prstGeom>
          </p:spPr>
        </p:pic>
        <p:pic>
          <p:nvPicPr>
            <p:cNvPr id="5" name="object 5"/>
            <p:cNvPicPr/>
            <p:nvPr/>
          </p:nvPicPr>
          <p:blipFill>
            <a:blip r:embed="rId6" cstate="print"/>
            <a:stretch>
              <a:fillRect/>
            </a:stretch>
          </p:blipFill>
          <p:spPr>
            <a:xfrm>
              <a:off x="528866" y="181673"/>
              <a:ext cx="1729917" cy="1638300"/>
            </a:xfrm>
            <a:prstGeom prst="rect">
              <a:avLst/>
            </a:prstGeom>
          </p:spPr>
        </p:pic>
        <p:pic>
          <p:nvPicPr>
            <p:cNvPr id="6" name="object 6"/>
            <p:cNvPicPr/>
            <p:nvPr/>
          </p:nvPicPr>
          <p:blipFill>
            <a:blip r:embed="rId7" cstate="print"/>
            <a:stretch>
              <a:fillRect/>
            </a:stretch>
          </p:blipFill>
          <p:spPr>
            <a:xfrm>
              <a:off x="6705600" y="919530"/>
              <a:ext cx="5029199" cy="1447800"/>
            </a:xfrm>
            <a:prstGeom prst="rect">
              <a:avLst/>
            </a:prstGeom>
          </p:spPr>
        </p:pic>
        <p:pic>
          <p:nvPicPr>
            <p:cNvPr id="7" name="object 7"/>
            <p:cNvPicPr/>
            <p:nvPr/>
          </p:nvPicPr>
          <p:blipFill>
            <a:blip r:embed="rId8" cstate="print"/>
            <a:stretch>
              <a:fillRect/>
            </a:stretch>
          </p:blipFill>
          <p:spPr>
            <a:xfrm>
              <a:off x="545127" y="2227098"/>
              <a:ext cx="3686470" cy="1003300"/>
            </a:xfrm>
            <a:prstGeom prst="rect">
              <a:avLst/>
            </a:prstGeom>
          </p:spPr>
        </p:pic>
        <p:sp>
          <p:nvSpPr>
            <p:cNvPr id="8" name="object 8"/>
            <p:cNvSpPr/>
            <p:nvPr/>
          </p:nvSpPr>
          <p:spPr>
            <a:xfrm>
              <a:off x="14085316" y="5976264"/>
              <a:ext cx="3220085" cy="2914015"/>
            </a:xfrm>
            <a:custGeom>
              <a:avLst/>
              <a:gdLst/>
              <a:ahLst/>
              <a:cxnLst/>
              <a:rect l="l" t="t" r="r" b="b"/>
              <a:pathLst>
                <a:path w="3220084" h="2914015">
                  <a:moveTo>
                    <a:pt x="695198" y="0"/>
                  </a:moveTo>
                  <a:lnTo>
                    <a:pt x="775809" y="65100"/>
                  </a:lnTo>
                  <a:lnTo>
                    <a:pt x="817165" y="101036"/>
                  </a:lnTo>
                  <a:lnTo>
                    <a:pt x="832304" y="120620"/>
                  </a:lnTo>
                  <a:lnTo>
                    <a:pt x="834263" y="136664"/>
                  </a:lnTo>
                  <a:lnTo>
                    <a:pt x="815270" y="167335"/>
                  </a:lnTo>
                  <a:lnTo>
                    <a:pt x="773858" y="210678"/>
                  </a:lnTo>
                  <a:lnTo>
                    <a:pt x="732518" y="249380"/>
                  </a:lnTo>
                  <a:lnTo>
                    <a:pt x="713740" y="266128"/>
                  </a:lnTo>
                  <a:lnTo>
                    <a:pt x="699813" y="341835"/>
                  </a:lnTo>
                  <a:lnTo>
                    <a:pt x="692816" y="380822"/>
                  </a:lnTo>
                  <a:lnTo>
                    <a:pt x="690629" y="395462"/>
                  </a:lnTo>
                  <a:lnTo>
                    <a:pt x="691134" y="398132"/>
                  </a:lnTo>
                  <a:lnTo>
                    <a:pt x="553847" y="389242"/>
                  </a:lnTo>
                  <a:lnTo>
                    <a:pt x="554609" y="333552"/>
                  </a:lnTo>
                  <a:lnTo>
                    <a:pt x="361823" y="382282"/>
                  </a:lnTo>
                  <a:lnTo>
                    <a:pt x="318643" y="255308"/>
                  </a:lnTo>
                  <a:lnTo>
                    <a:pt x="189230" y="217678"/>
                  </a:lnTo>
                  <a:lnTo>
                    <a:pt x="190500" y="131064"/>
                  </a:lnTo>
                  <a:lnTo>
                    <a:pt x="0" y="28219"/>
                  </a:lnTo>
                  <a:lnTo>
                    <a:pt x="111252" y="146202"/>
                  </a:lnTo>
                  <a:lnTo>
                    <a:pt x="109982" y="229730"/>
                  </a:lnTo>
                  <a:lnTo>
                    <a:pt x="255905" y="289077"/>
                  </a:lnTo>
                  <a:lnTo>
                    <a:pt x="253746" y="434454"/>
                  </a:lnTo>
                  <a:lnTo>
                    <a:pt x="491363" y="410641"/>
                  </a:lnTo>
                  <a:lnTo>
                    <a:pt x="490982" y="435381"/>
                  </a:lnTo>
                  <a:lnTo>
                    <a:pt x="694055" y="457847"/>
                  </a:lnTo>
                  <a:lnTo>
                    <a:pt x="894588" y="641146"/>
                  </a:lnTo>
                  <a:lnTo>
                    <a:pt x="1209548" y="728980"/>
                  </a:lnTo>
                  <a:lnTo>
                    <a:pt x="1239063" y="743980"/>
                  </a:lnTo>
                  <a:lnTo>
                    <a:pt x="1264602" y="756572"/>
                  </a:lnTo>
                  <a:lnTo>
                    <a:pt x="1286236" y="766918"/>
                  </a:lnTo>
                  <a:lnTo>
                    <a:pt x="1304036" y="775182"/>
                  </a:lnTo>
                  <a:lnTo>
                    <a:pt x="1311997" y="778975"/>
                  </a:lnTo>
                  <a:lnTo>
                    <a:pt x="1327824" y="786869"/>
                  </a:lnTo>
                  <a:lnTo>
                    <a:pt x="1335786" y="790676"/>
                  </a:lnTo>
                  <a:lnTo>
                    <a:pt x="1358596" y="800875"/>
                  </a:lnTo>
                  <a:lnTo>
                    <a:pt x="1375013" y="808656"/>
                  </a:lnTo>
                  <a:lnTo>
                    <a:pt x="1385881" y="816147"/>
                  </a:lnTo>
                  <a:lnTo>
                    <a:pt x="1392047" y="825474"/>
                  </a:lnTo>
                  <a:lnTo>
                    <a:pt x="1393317" y="828598"/>
                  </a:lnTo>
                  <a:lnTo>
                    <a:pt x="1393571" y="834174"/>
                  </a:lnTo>
                  <a:lnTo>
                    <a:pt x="1394206" y="845362"/>
                  </a:lnTo>
                  <a:lnTo>
                    <a:pt x="1394555" y="855979"/>
                  </a:lnTo>
                  <a:lnTo>
                    <a:pt x="1394428" y="864904"/>
                  </a:lnTo>
                  <a:lnTo>
                    <a:pt x="1394063" y="871901"/>
                  </a:lnTo>
                  <a:lnTo>
                    <a:pt x="1393698" y="876731"/>
                  </a:lnTo>
                  <a:lnTo>
                    <a:pt x="1393078" y="886730"/>
                  </a:lnTo>
                  <a:lnTo>
                    <a:pt x="1392650" y="899012"/>
                  </a:lnTo>
                  <a:lnTo>
                    <a:pt x="1392555" y="913663"/>
                  </a:lnTo>
                  <a:lnTo>
                    <a:pt x="1392936" y="930770"/>
                  </a:lnTo>
                  <a:lnTo>
                    <a:pt x="1416409" y="962381"/>
                  </a:lnTo>
                  <a:lnTo>
                    <a:pt x="1435369" y="986766"/>
                  </a:lnTo>
                  <a:lnTo>
                    <a:pt x="1450353" y="1004981"/>
                  </a:lnTo>
                  <a:lnTo>
                    <a:pt x="1461897" y="1018082"/>
                  </a:lnTo>
                  <a:lnTo>
                    <a:pt x="1467772" y="1024798"/>
                  </a:lnTo>
                  <a:lnTo>
                    <a:pt x="1496748" y="1064058"/>
                  </a:lnTo>
                  <a:lnTo>
                    <a:pt x="1505839" y="1084148"/>
                  </a:lnTo>
                  <a:lnTo>
                    <a:pt x="1505388" y="1088853"/>
                  </a:lnTo>
                  <a:lnTo>
                    <a:pt x="1481582" y="1124115"/>
                  </a:lnTo>
                  <a:lnTo>
                    <a:pt x="1448220" y="1157351"/>
                  </a:lnTo>
                  <a:lnTo>
                    <a:pt x="1437005" y="1167574"/>
                  </a:lnTo>
                  <a:lnTo>
                    <a:pt x="1395984" y="1207566"/>
                  </a:lnTo>
                  <a:lnTo>
                    <a:pt x="1336944" y="1265083"/>
                  </a:lnTo>
                  <a:lnTo>
                    <a:pt x="1274191" y="1326286"/>
                  </a:lnTo>
                  <a:lnTo>
                    <a:pt x="1274064" y="1327353"/>
                  </a:lnTo>
                  <a:lnTo>
                    <a:pt x="1103884" y="1384388"/>
                  </a:lnTo>
                  <a:lnTo>
                    <a:pt x="968502" y="1449006"/>
                  </a:lnTo>
                  <a:lnTo>
                    <a:pt x="736219" y="1420050"/>
                  </a:lnTo>
                  <a:lnTo>
                    <a:pt x="597281" y="1264843"/>
                  </a:lnTo>
                  <a:lnTo>
                    <a:pt x="236728" y="1207757"/>
                  </a:lnTo>
                  <a:lnTo>
                    <a:pt x="402703" y="1264045"/>
                  </a:lnTo>
                  <a:lnTo>
                    <a:pt x="489632" y="1294209"/>
                  </a:lnTo>
                  <a:lnTo>
                    <a:pt x="525960" y="1308509"/>
                  </a:lnTo>
                  <a:lnTo>
                    <a:pt x="562760" y="1343304"/>
                  </a:lnTo>
                  <a:lnTo>
                    <a:pt x="596201" y="1388586"/>
                  </a:lnTo>
                  <a:lnTo>
                    <a:pt x="626498" y="1431534"/>
                  </a:lnTo>
                  <a:lnTo>
                    <a:pt x="639699" y="1450632"/>
                  </a:lnTo>
                  <a:lnTo>
                    <a:pt x="955167" y="1513738"/>
                  </a:lnTo>
                  <a:lnTo>
                    <a:pt x="980064" y="1519810"/>
                  </a:lnTo>
                  <a:lnTo>
                    <a:pt x="1002617" y="1525230"/>
                  </a:lnTo>
                  <a:lnTo>
                    <a:pt x="1022621" y="1529981"/>
                  </a:lnTo>
                  <a:lnTo>
                    <a:pt x="1050099" y="1536452"/>
                  </a:lnTo>
                  <a:lnTo>
                    <a:pt x="1060450" y="1538921"/>
                  </a:lnTo>
                  <a:lnTo>
                    <a:pt x="1111257" y="1551655"/>
                  </a:lnTo>
                  <a:lnTo>
                    <a:pt x="1152906" y="1568818"/>
                  </a:lnTo>
                  <a:lnTo>
                    <a:pt x="1177925" y="1607807"/>
                  </a:lnTo>
                  <a:lnTo>
                    <a:pt x="1197610" y="1643468"/>
                  </a:lnTo>
                  <a:lnTo>
                    <a:pt x="1203799" y="1654840"/>
                  </a:lnTo>
                  <a:lnTo>
                    <a:pt x="1229106" y="1700415"/>
                  </a:lnTo>
                  <a:lnTo>
                    <a:pt x="1273762" y="1771699"/>
                  </a:lnTo>
                  <a:lnTo>
                    <a:pt x="1297203" y="1805102"/>
                  </a:lnTo>
                  <a:lnTo>
                    <a:pt x="1326943" y="1838136"/>
                  </a:lnTo>
                  <a:lnTo>
                    <a:pt x="1331164" y="1842239"/>
                  </a:lnTo>
                  <a:lnTo>
                    <a:pt x="1359292" y="1874953"/>
                  </a:lnTo>
                  <a:lnTo>
                    <a:pt x="1360932" y="1881162"/>
                  </a:lnTo>
                  <a:lnTo>
                    <a:pt x="1359535" y="1887382"/>
                  </a:lnTo>
                  <a:lnTo>
                    <a:pt x="1324102" y="1920367"/>
                  </a:lnTo>
                  <a:lnTo>
                    <a:pt x="1291830" y="1945018"/>
                  </a:lnTo>
                  <a:lnTo>
                    <a:pt x="1270555" y="1959327"/>
                  </a:lnTo>
                  <a:lnTo>
                    <a:pt x="1248024" y="1975369"/>
                  </a:lnTo>
                  <a:lnTo>
                    <a:pt x="1216469" y="1998629"/>
                  </a:lnTo>
                  <a:lnTo>
                    <a:pt x="1174458" y="2030286"/>
                  </a:lnTo>
                  <a:lnTo>
                    <a:pt x="1120558" y="2071522"/>
                  </a:lnTo>
                  <a:lnTo>
                    <a:pt x="1053338" y="2123516"/>
                  </a:lnTo>
                  <a:lnTo>
                    <a:pt x="690880" y="2196363"/>
                  </a:lnTo>
                  <a:lnTo>
                    <a:pt x="672592" y="2285987"/>
                  </a:lnTo>
                  <a:lnTo>
                    <a:pt x="460502" y="2495511"/>
                  </a:lnTo>
                  <a:lnTo>
                    <a:pt x="458978" y="2600680"/>
                  </a:lnTo>
                  <a:lnTo>
                    <a:pt x="316484" y="2689821"/>
                  </a:lnTo>
                  <a:lnTo>
                    <a:pt x="332525" y="2724967"/>
                  </a:lnTo>
                  <a:lnTo>
                    <a:pt x="364704" y="2795247"/>
                  </a:lnTo>
                  <a:lnTo>
                    <a:pt x="380746" y="2830385"/>
                  </a:lnTo>
                  <a:lnTo>
                    <a:pt x="373961" y="2797038"/>
                  </a:lnTo>
                  <a:lnTo>
                    <a:pt x="360297" y="2730344"/>
                  </a:lnTo>
                  <a:lnTo>
                    <a:pt x="353441" y="2696997"/>
                  </a:lnTo>
                  <a:lnTo>
                    <a:pt x="509016" y="2630284"/>
                  </a:lnTo>
                  <a:lnTo>
                    <a:pt x="517652" y="2513977"/>
                  </a:lnTo>
                  <a:lnTo>
                    <a:pt x="735648" y="2355267"/>
                  </a:lnTo>
                  <a:lnTo>
                    <a:pt x="779272" y="2323528"/>
                  </a:lnTo>
                  <a:lnTo>
                    <a:pt x="786384" y="2230742"/>
                  </a:lnTo>
                  <a:lnTo>
                    <a:pt x="1115822" y="2186292"/>
                  </a:lnTo>
                  <a:lnTo>
                    <a:pt x="1238250" y="2454236"/>
                  </a:lnTo>
                  <a:lnTo>
                    <a:pt x="1475359" y="2514092"/>
                  </a:lnTo>
                  <a:lnTo>
                    <a:pt x="1572514" y="2674759"/>
                  </a:lnTo>
                  <a:lnTo>
                    <a:pt x="1489202" y="2913964"/>
                  </a:lnTo>
                  <a:lnTo>
                    <a:pt x="1615059" y="2679801"/>
                  </a:lnTo>
                  <a:lnTo>
                    <a:pt x="1527302" y="2487803"/>
                  </a:lnTo>
                  <a:lnTo>
                    <a:pt x="1334135" y="2434666"/>
                  </a:lnTo>
                  <a:lnTo>
                    <a:pt x="1283424" y="2257997"/>
                  </a:lnTo>
                  <a:lnTo>
                    <a:pt x="1270762" y="2213825"/>
                  </a:lnTo>
                  <a:lnTo>
                    <a:pt x="1247659" y="2206244"/>
                  </a:lnTo>
                  <a:lnTo>
                    <a:pt x="1229010" y="2197752"/>
                  </a:lnTo>
                  <a:lnTo>
                    <a:pt x="1195832" y="2175052"/>
                  </a:lnTo>
                  <a:lnTo>
                    <a:pt x="1190371" y="2162505"/>
                  </a:lnTo>
                  <a:lnTo>
                    <a:pt x="1191861" y="2156142"/>
                  </a:lnTo>
                  <a:lnTo>
                    <a:pt x="1231471" y="2123307"/>
                  </a:lnTo>
                  <a:lnTo>
                    <a:pt x="1271126" y="2099038"/>
                  </a:lnTo>
                  <a:lnTo>
                    <a:pt x="1292037" y="2086286"/>
                  </a:lnTo>
                  <a:lnTo>
                    <a:pt x="1363359" y="2039885"/>
                  </a:lnTo>
                  <a:lnTo>
                    <a:pt x="1416561" y="2004202"/>
                  </a:lnTo>
                  <a:lnTo>
                    <a:pt x="1483316" y="1958843"/>
                  </a:lnTo>
                  <a:lnTo>
                    <a:pt x="1565021" y="1902790"/>
                  </a:lnTo>
                  <a:lnTo>
                    <a:pt x="1509395" y="1837626"/>
                  </a:lnTo>
                  <a:lnTo>
                    <a:pt x="1799336" y="1715008"/>
                  </a:lnTo>
                  <a:lnTo>
                    <a:pt x="1940560" y="1709394"/>
                  </a:lnTo>
                  <a:lnTo>
                    <a:pt x="2256028" y="1760118"/>
                  </a:lnTo>
                  <a:lnTo>
                    <a:pt x="2637663" y="1928672"/>
                  </a:lnTo>
                  <a:lnTo>
                    <a:pt x="2682748" y="1935035"/>
                  </a:lnTo>
                  <a:lnTo>
                    <a:pt x="2861945" y="2040890"/>
                  </a:lnTo>
                  <a:lnTo>
                    <a:pt x="2883916" y="2081212"/>
                  </a:lnTo>
                  <a:lnTo>
                    <a:pt x="2957195" y="2090775"/>
                  </a:lnTo>
                  <a:lnTo>
                    <a:pt x="2995168" y="2192997"/>
                  </a:lnTo>
                  <a:lnTo>
                    <a:pt x="3219577" y="2292858"/>
                  </a:lnTo>
                  <a:lnTo>
                    <a:pt x="3068828" y="2180920"/>
                  </a:lnTo>
                  <a:lnTo>
                    <a:pt x="3025775" y="2035365"/>
                  </a:lnTo>
                  <a:lnTo>
                    <a:pt x="2929636" y="2041156"/>
                  </a:lnTo>
                  <a:lnTo>
                    <a:pt x="2918968" y="2000897"/>
                  </a:lnTo>
                  <a:lnTo>
                    <a:pt x="2722880" y="1894954"/>
                  </a:lnTo>
                  <a:lnTo>
                    <a:pt x="2638425" y="1872996"/>
                  </a:lnTo>
                  <a:lnTo>
                    <a:pt x="2274316" y="1673580"/>
                  </a:lnTo>
                  <a:lnTo>
                    <a:pt x="2043176" y="1641741"/>
                  </a:lnTo>
                  <a:lnTo>
                    <a:pt x="2108962" y="1403553"/>
                  </a:lnTo>
                  <a:lnTo>
                    <a:pt x="2420874" y="1312227"/>
                  </a:lnTo>
                  <a:lnTo>
                    <a:pt x="2597531" y="1204620"/>
                  </a:lnTo>
                  <a:lnTo>
                    <a:pt x="2834132" y="1242682"/>
                  </a:lnTo>
                  <a:lnTo>
                    <a:pt x="3114421" y="1005573"/>
                  </a:lnTo>
                  <a:lnTo>
                    <a:pt x="2818257" y="1174559"/>
                  </a:lnTo>
                  <a:lnTo>
                    <a:pt x="2558796" y="1145717"/>
                  </a:lnTo>
                  <a:lnTo>
                    <a:pt x="2462934" y="1209759"/>
                  </a:lnTo>
                  <a:lnTo>
                    <a:pt x="2411984" y="1242955"/>
                  </a:lnTo>
                  <a:lnTo>
                    <a:pt x="2376424" y="1259459"/>
                  </a:lnTo>
                  <a:lnTo>
                    <a:pt x="2355512" y="1264036"/>
                  </a:lnTo>
                  <a:lnTo>
                    <a:pt x="2311240" y="1274171"/>
                  </a:lnTo>
                  <a:lnTo>
                    <a:pt x="2251868" y="1287914"/>
                  </a:lnTo>
                  <a:lnTo>
                    <a:pt x="2185660" y="1303319"/>
                  </a:lnTo>
                  <a:lnTo>
                    <a:pt x="2120877" y="1318435"/>
                  </a:lnTo>
                  <a:lnTo>
                    <a:pt x="2065782" y="1331315"/>
                  </a:lnTo>
                  <a:lnTo>
                    <a:pt x="1868678" y="1226527"/>
                  </a:lnTo>
                  <a:lnTo>
                    <a:pt x="1763522" y="1074534"/>
                  </a:lnTo>
                  <a:lnTo>
                    <a:pt x="1562862" y="897432"/>
                  </a:lnTo>
                  <a:lnTo>
                    <a:pt x="1592580" y="798550"/>
                  </a:lnTo>
                  <a:lnTo>
                    <a:pt x="1724152" y="684606"/>
                  </a:lnTo>
                  <a:lnTo>
                    <a:pt x="1944751" y="660717"/>
                  </a:lnTo>
                  <a:lnTo>
                    <a:pt x="2059178" y="568388"/>
                  </a:lnTo>
                  <a:lnTo>
                    <a:pt x="2161921" y="488327"/>
                  </a:lnTo>
                  <a:lnTo>
                    <a:pt x="2208276" y="414261"/>
                  </a:lnTo>
                  <a:lnTo>
                    <a:pt x="2372995" y="343776"/>
                  </a:lnTo>
                  <a:lnTo>
                    <a:pt x="2140839" y="389267"/>
                  </a:lnTo>
                  <a:lnTo>
                    <a:pt x="2100072" y="472617"/>
                  </a:lnTo>
                  <a:lnTo>
                    <a:pt x="2003298" y="521754"/>
                  </a:lnTo>
                  <a:lnTo>
                    <a:pt x="1922780" y="617321"/>
                  </a:lnTo>
                  <a:lnTo>
                    <a:pt x="1651635" y="622452"/>
                  </a:lnTo>
                  <a:lnTo>
                    <a:pt x="1508252" y="770356"/>
                  </a:lnTo>
                  <a:lnTo>
                    <a:pt x="1289431" y="676719"/>
                  </a:lnTo>
                  <a:lnTo>
                    <a:pt x="986028" y="570344"/>
                  </a:lnTo>
                  <a:lnTo>
                    <a:pt x="769493" y="411619"/>
                  </a:lnTo>
                  <a:lnTo>
                    <a:pt x="798195" y="281914"/>
                  </a:lnTo>
                  <a:lnTo>
                    <a:pt x="902335" y="118376"/>
                  </a:lnTo>
                  <a:lnTo>
                    <a:pt x="695198" y="0"/>
                  </a:lnTo>
                  <a:close/>
                </a:path>
              </a:pathLst>
            </a:custGeom>
            <a:solidFill>
              <a:srgbClr val="1E1E1E"/>
            </a:solidFill>
          </p:spPr>
          <p:txBody>
            <a:bodyPr wrap="square" lIns="0" tIns="0" rIns="0" bIns="0" rtlCol="0"/>
            <a:lstStyle/>
            <a:p>
              <a:endParaRPr/>
            </a:p>
          </p:txBody>
        </p:sp>
        <p:sp>
          <p:nvSpPr>
            <p:cNvPr id="9" name="object 9"/>
            <p:cNvSpPr/>
            <p:nvPr/>
          </p:nvSpPr>
          <p:spPr>
            <a:xfrm>
              <a:off x="14322044" y="7061771"/>
              <a:ext cx="1269365" cy="592455"/>
            </a:xfrm>
            <a:custGeom>
              <a:avLst/>
              <a:gdLst/>
              <a:ahLst/>
              <a:cxnLst/>
              <a:rect l="l" t="t" r="r" b="b"/>
              <a:pathLst>
                <a:path w="1269365" h="592454">
                  <a:moveTo>
                    <a:pt x="1269111" y="0"/>
                  </a:moveTo>
                  <a:lnTo>
                    <a:pt x="1244854" y="38608"/>
                  </a:lnTo>
                  <a:lnTo>
                    <a:pt x="1211492" y="71844"/>
                  </a:lnTo>
                  <a:lnTo>
                    <a:pt x="1200277" y="82067"/>
                  </a:lnTo>
                  <a:lnTo>
                    <a:pt x="1159256" y="122059"/>
                  </a:lnTo>
                  <a:lnTo>
                    <a:pt x="1100216" y="179576"/>
                  </a:lnTo>
                  <a:lnTo>
                    <a:pt x="1037463" y="240779"/>
                  </a:lnTo>
                  <a:lnTo>
                    <a:pt x="1037336" y="241846"/>
                  </a:lnTo>
                  <a:lnTo>
                    <a:pt x="867156" y="298881"/>
                  </a:lnTo>
                  <a:lnTo>
                    <a:pt x="731774" y="363499"/>
                  </a:lnTo>
                  <a:lnTo>
                    <a:pt x="499491" y="334543"/>
                  </a:lnTo>
                  <a:lnTo>
                    <a:pt x="360553" y="179336"/>
                  </a:lnTo>
                  <a:lnTo>
                    <a:pt x="0" y="122250"/>
                  </a:lnTo>
                  <a:lnTo>
                    <a:pt x="303403" y="231698"/>
                  </a:lnTo>
                  <a:lnTo>
                    <a:pt x="402971" y="365125"/>
                  </a:lnTo>
                  <a:lnTo>
                    <a:pt x="718439" y="428231"/>
                  </a:lnTo>
                  <a:lnTo>
                    <a:pt x="743336" y="434302"/>
                  </a:lnTo>
                  <a:lnTo>
                    <a:pt x="765889" y="439723"/>
                  </a:lnTo>
                  <a:lnTo>
                    <a:pt x="785893" y="444474"/>
                  </a:lnTo>
                  <a:lnTo>
                    <a:pt x="813371" y="450945"/>
                  </a:lnTo>
                  <a:lnTo>
                    <a:pt x="823722" y="453414"/>
                  </a:lnTo>
                  <a:lnTo>
                    <a:pt x="874529" y="466148"/>
                  </a:lnTo>
                  <a:lnTo>
                    <a:pt x="916178" y="483311"/>
                  </a:lnTo>
                  <a:lnTo>
                    <a:pt x="941197" y="522300"/>
                  </a:lnTo>
                  <a:lnTo>
                    <a:pt x="960882" y="557961"/>
                  </a:lnTo>
                  <a:lnTo>
                    <a:pt x="969279" y="573447"/>
                  </a:lnTo>
                  <a:lnTo>
                    <a:pt x="974222" y="582495"/>
                  </a:lnTo>
                  <a:lnTo>
                    <a:pt x="979678" y="592353"/>
                  </a:lnTo>
                  <a:lnTo>
                    <a:pt x="1037336" y="563486"/>
                  </a:lnTo>
                  <a:lnTo>
                    <a:pt x="1091736" y="514257"/>
                  </a:lnTo>
                  <a:lnTo>
                    <a:pt x="1138602" y="471654"/>
                  </a:lnTo>
                  <a:lnTo>
                    <a:pt x="1176708" y="436845"/>
                  </a:lnTo>
                  <a:lnTo>
                    <a:pt x="1204829" y="411000"/>
                  </a:lnTo>
                  <a:lnTo>
                    <a:pt x="1236384" y="380240"/>
                  </a:lnTo>
                  <a:lnTo>
                    <a:pt x="1262699" y="348345"/>
                  </a:lnTo>
                  <a:lnTo>
                    <a:pt x="1269111" y="289424"/>
                  </a:lnTo>
                  <a:lnTo>
                    <a:pt x="1269206" y="280030"/>
                  </a:lnTo>
                  <a:lnTo>
                    <a:pt x="1269253" y="270637"/>
                  </a:lnTo>
                  <a:lnTo>
                    <a:pt x="1269111" y="261251"/>
                  </a:lnTo>
                  <a:lnTo>
                    <a:pt x="1268659" y="241683"/>
                  </a:lnTo>
                  <a:lnTo>
                    <a:pt x="1268397" y="208409"/>
                  </a:lnTo>
                  <a:lnTo>
                    <a:pt x="1268361" y="158794"/>
                  </a:lnTo>
                  <a:lnTo>
                    <a:pt x="1268586" y="90202"/>
                  </a:lnTo>
                  <a:lnTo>
                    <a:pt x="1269111" y="0"/>
                  </a:lnTo>
                  <a:close/>
                </a:path>
              </a:pathLst>
            </a:custGeom>
            <a:solidFill>
              <a:srgbClr val="5C5F62"/>
            </a:solidFill>
          </p:spPr>
          <p:txBody>
            <a:bodyPr wrap="square" lIns="0" tIns="0" rIns="0" bIns="0" rtlCol="0"/>
            <a:lstStyle/>
            <a:p>
              <a:endParaRPr/>
            </a:p>
          </p:txBody>
        </p:sp>
        <p:sp>
          <p:nvSpPr>
            <p:cNvPr id="10" name="object 10"/>
            <p:cNvSpPr/>
            <p:nvPr/>
          </p:nvSpPr>
          <p:spPr>
            <a:xfrm>
              <a:off x="15053818" y="7303617"/>
              <a:ext cx="306070" cy="350520"/>
            </a:xfrm>
            <a:custGeom>
              <a:avLst/>
              <a:gdLst/>
              <a:ahLst/>
              <a:cxnLst/>
              <a:rect l="l" t="t" r="r" b="b"/>
              <a:pathLst>
                <a:path w="306069" h="350520">
                  <a:moveTo>
                    <a:pt x="305562" y="0"/>
                  </a:moveTo>
                  <a:lnTo>
                    <a:pt x="135382" y="57035"/>
                  </a:lnTo>
                  <a:lnTo>
                    <a:pt x="0" y="121653"/>
                  </a:lnTo>
                  <a:lnTo>
                    <a:pt x="0" y="189649"/>
                  </a:lnTo>
                  <a:lnTo>
                    <a:pt x="20724" y="194669"/>
                  </a:lnTo>
                  <a:lnTo>
                    <a:pt x="39592" y="199189"/>
                  </a:lnTo>
                  <a:lnTo>
                    <a:pt x="56507" y="203200"/>
                  </a:lnTo>
                  <a:lnTo>
                    <a:pt x="81597" y="209099"/>
                  </a:lnTo>
                  <a:lnTo>
                    <a:pt x="91948" y="211568"/>
                  </a:lnTo>
                  <a:lnTo>
                    <a:pt x="142755" y="224302"/>
                  </a:lnTo>
                  <a:lnTo>
                    <a:pt x="184404" y="241465"/>
                  </a:lnTo>
                  <a:lnTo>
                    <a:pt x="209423" y="280454"/>
                  </a:lnTo>
                  <a:lnTo>
                    <a:pt x="229108" y="316115"/>
                  </a:lnTo>
                  <a:lnTo>
                    <a:pt x="237505" y="331601"/>
                  </a:lnTo>
                  <a:lnTo>
                    <a:pt x="242448" y="340649"/>
                  </a:lnTo>
                  <a:lnTo>
                    <a:pt x="247904" y="350507"/>
                  </a:lnTo>
                  <a:lnTo>
                    <a:pt x="305562" y="321640"/>
                  </a:lnTo>
                  <a:lnTo>
                    <a:pt x="305562" y="0"/>
                  </a:lnTo>
                  <a:close/>
                </a:path>
              </a:pathLst>
            </a:custGeom>
            <a:solidFill>
              <a:srgbClr val="4D4F54"/>
            </a:solidFill>
          </p:spPr>
          <p:txBody>
            <a:bodyPr wrap="square" lIns="0" tIns="0" rIns="0" bIns="0" rtlCol="0"/>
            <a:lstStyle/>
            <a:p>
              <a:endParaRPr/>
            </a:p>
          </p:txBody>
        </p:sp>
        <p:pic>
          <p:nvPicPr>
            <p:cNvPr id="11" name="object 11"/>
            <p:cNvPicPr/>
            <p:nvPr/>
          </p:nvPicPr>
          <p:blipFill>
            <a:blip r:embed="rId9" cstate="print"/>
            <a:stretch>
              <a:fillRect/>
            </a:stretch>
          </p:blipFill>
          <p:spPr>
            <a:xfrm>
              <a:off x="14682597" y="7241108"/>
              <a:ext cx="371221" cy="252158"/>
            </a:xfrm>
            <a:prstGeom prst="rect">
              <a:avLst/>
            </a:prstGeom>
          </p:spPr>
        </p:pic>
        <p:sp>
          <p:nvSpPr>
            <p:cNvPr id="12" name="object 12"/>
            <p:cNvSpPr/>
            <p:nvPr/>
          </p:nvSpPr>
          <p:spPr>
            <a:xfrm>
              <a:off x="14401800" y="7857426"/>
              <a:ext cx="1298575" cy="1033144"/>
            </a:xfrm>
            <a:custGeom>
              <a:avLst/>
              <a:gdLst/>
              <a:ahLst/>
              <a:cxnLst/>
              <a:rect l="l" t="t" r="r" b="b"/>
              <a:pathLst>
                <a:path w="1298575" h="1033145">
                  <a:moveTo>
                    <a:pt x="1044448" y="0"/>
                  </a:moveTo>
                  <a:lnTo>
                    <a:pt x="1007618" y="39204"/>
                  </a:lnTo>
                  <a:lnTo>
                    <a:pt x="975346" y="63856"/>
                  </a:lnTo>
                  <a:lnTo>
                    <a:pt x="954071" y="78165"/>
                  </a:lnTo>
                  <a:lnTo>
                    <a:pt x="931540" y="94207"/>
                  </a:lnTo>
                  <a:lnTo>
                    <a:pt x="899985" y="117467"/>
                  </a:lnTo>
                  <a:lnTo>
                    <a:pt x="857974" y="149124"/>
                  </a:lnTo>
                  <a:lnTo>
                    <a:pt x="804074" y="190360"/>
                  </a:lnTo>
                  <a:lnTo>
                    <a:pt x="736854" y="242354"/>
                  </a:lnTo>
                  <a:lnTo>
                    <a:pt x="374396" y="315201"/>
                  </a:lnTo>
                  <a:lnTo>
                    <a:pt x="356108" y="404825"/>
                  </a:lnTo>
                  <a:lnTo>
                    <a:pt x="144018" y="614349"/>
                  </a:lnTo>
                  <a:lnTo>
                    <a:pt x="142494" y="719518"/>
                  </a:lnTo>
                  <a:lnTo>
                    <a:pt x="0" y="808659"/>
                  </a:lnTo>
                  <a:lnTo>
                    <a:pt x="16041" y="843804"/>
                  </a:lnTo>
                  <a:lnTo>
                    <a:pt x="48220" y="914085"/>
                  </a:lnTo>
                  <a:lnTo>
                    <a:pt x="64262" y="949223"/>
                  </a:lnTo>
                  <a:lnTo>
                    <a:pt x="57477" y="915876"/>
                  </a:lnTo>
                  <a:lnTo>
                    <a:pt x="43813" y="849182"/>
                  </a:lnTo>
                  <a:lnTo>
                    <a:pt x="36957" y="815835"/>
                  </a:lnTo>
                  <a:lnTo>
                    <a:pt x="192532" y="749122"/>
                  </a:lnTo>
                  <a:lnTo>
                    <a:pt x="201168" y="632815"/>
                  </a:lnTo>
                  <a:lnTo>
                    <a:pt x="419164" y="474105"/>
                  </a:lnTo>
                  <a:lnTo>
                    <a:pt x="462788" y="442366"/>
                  </a:lnTo>
                  <a:lnTo>
                    <a:pt x="469900" y="349580"/>
                  </a:lnTo>
                  <a:lnTo>
                    <a:pt x="799338" y="305130"/>
                  </a:lnTo>
                  <a:lnTo>
                    <a:pt x="921766" y="573074"/>
                  </a:lnTo>
                  <a:lnTo>
                    <a:pt x="1158875" y="632929"/>
                  </a:lnTo>
                  <a:lnTo>
                    <a:pt x="1256030" y="793597"/>
                  </a:lnTo>
                  <a:lnTo>
                    <a:pt x="1172718" y="1032802"/>
                  </a:lnTo>
                  <a:lnTo>
                    <a:pt x="1298575" y="798639"/>
                  </a:lnTo>
                  <a:lnTo>
                    <a:pt x="1210818" y="606640"/>
                  </a:lnTo>
                  <a:lnTo>
                    <a:pt x="1017651" y="553504"/>
                  </a:lnTo>
                  <a:lnTo>
                    <a:pt x="966940" y="376835"/>
                  </a:lnTo>
                  <a:lnTo>
                    <a:pt x="954278" y="332663"/>
                  </a:lnTo>
                  <a:lnTo>
                    <a:pt x="931175" y="325082"/>
                  </a:lnTo>
                  <a:lnTo>
                    <a:pt x="912526" y="316590"/>
                  </a:lnTo>
                  <a:lnTo>
                    <a:pt x="879348" y="293890"/>
                  </a:lnTo>
                  <a:lnTo>
                    <a:pt x="873887" y="281343"/>
                  </a:lnTo>
                  <a:lnTo>
                    <a:pt x="875377" y="274980"/>
                  </a:lnTo>
                  <a:lnTo>
                    <a:pt x="914987" y="242145"/>
                  </a:lnTo>
                  <a:lnTo>
                    <a:pt x="954454" y="218006"/>
                  </a:lnTo>
                  <a:lnTo>
                    <a:pt x="974931" y="205541"/>
                  </a:lnTo>
                  <a:lnTo>
                    <a:pt x="1004480" y="186654"/>
                  </a:lnTo>
                  <a:lnTo>
                    <a:pt x="1044448" y="160375"/>
                  </a:lnTo>
                  <a:lnTo>
                    <a:pt x="1044448" y="0"/>
                  </a:lnTo>
                  <a:close/>
                </a:path>
              </a:pathLst>
            </a:custGeom>
            <a:solidFill>
              <a:srgbClr val="5C5F62"/>
            </a:solidFill>
          </p:spPr>
          <p:txBody>
            <a:bodyPr wrap="square" lIns="0" tIns="0" rIns="0" bIns="0" rtlCol="0"/>
            <a:lstStyle/>
            <a:p>
              <a:endParaRPr/>
            </a:p>
          </p:txBody>
        </p:sp>
        <p:sp>
          <p:nvSpPr>
            <p:cNvPr id="13" name="object 13"/>
            <p:cNvSpPr/>
            <p:nvPr/>
          </p:nvSpPr>
          <p:spPr>
            <a:xfrm>
              <a:off x="14541881" y="8099780"/>
              <a:ext cx="814705" cy="529590"/>
            </a:xfrm>
            <a:custGeom>
              <a:avLst/>
              <a:gdLst/>
              <a:ahLst/>
              <a:cxnLst/>
              <a:rect l="l" t="t" r="r" b="b"/>
              <a:pathLst>
                <a:path w="814705" h="529590">
                  <a:moveTo>
                    <a:pt x="216027" y="162471"/>
                  </a:moveTo>
                  <a:lnTo>
                    <a:pt x="3937" y="371995"/>
                  </a:lnTo>
                  <a:lnTo>
                    <a:pt x="2413" y="477164"/>
                  </a:lnTo>
                  <a:lnTo>
                    <a:pt x="1270" y="477875"/>
                  </a:lnTo>
                  <a:lnTo>
                    <a:pt x="0" y="529297"/>
                  </a:lnTo>
                  <a:lnTo>
                    <a:pt x="52451" y="506780"/>
                  </a:lnTo>
                  <a:lnTo>
                    <a:pt x="61074" y="390461"/>
                  </a:lnTo>
                  <a:lnTo>
                    <a:pt x="138506" y="334086"/>
                  </a:lnTo>
                  <a:lnTo>
                    <a:pt x="216014" y="277698"/>
                  </a:lnTo>
                  <a:lnTo>
                    <a:pt x="216027" y="162471"/>
                  </a:lnTo>
                  <a:close/>
                </a:path>
                <a:path w="814705" h="529590">
                  <a:moveTo>
                    <a:pt x="596773" y="0"/>
                  </a:moveTo>
                  <a:lnTo>
                    <a:pt x="234315" y="72847"/>
                  </a:lnTo>
                  <a:lnTo>
                    <a:pt x="234315" y="264388"/>
                  </a:lnTo>
                  <a:lnTo>
                    <a:pt x="322694" y="200012"/>
                  </a:lnTo>
                  <a:lnTo>
                    <a:pt x="329819" y="107226"/>
                  </a:lnTo>
                  <a:lnTo>
                    <a:pt x="596773" y="71196"/>
                  </a:lnTo>
                  <a:lnTo>
                    <a:pt x="596773" y="0"/>
                  </a:lnTo>
                  <a:close/>
                </a:path>
                <a:path w="814705" h="529590">
                  <a:moveTo>
                    <a:pt x="814197" y="90309"/>
                  </a:moveTo>
                  <a:lnTo>
                    <a:pt x="772439" y="74244"/>
                  </a:lnTo>
                  <a:lnTo>
                    <a:pt x="739267" y="51536"/>
                  </a:lnTo>
                  <a:lnTo>
                    <a:pt x="733806" y="38989"/>
                  </a:lnTo>
                  <a:lnTo>
                    <a:pt x="733806" y="225831"/>
                  </a:lnTo>
                  <a:lnTo>
                    <a:pt x="757783" y="278282"/>
                  </a:lnTo>
                  <a:lnTo>
                    <a:pt x="769747" y="304507"/>
                  </a:lnTo>
                  <a:lnTo>
                    <a:pt x="781685" y="330720"/>
                  </a:lnTo>
                  <a:lnTo>
                    <a:pt x="814197" y="338899"/>
                  </a:lnTo>
                  <a:lnTo>
                    <a:pt x="814197" y="90309"/>
                  </a:lnTo>
                  <a:close/>
                </a:path>
              </a:pathLst>
            </a:custGeom>
            <a:solidFill>
              <a:srgbClr val="4D4F54"/>
            </a:solidFill>
          </p:spPr>
          <p:txBody>
            <a:bodyPr wrap="square" lIns="0" tIns="0" rIns="0" bIns="0" rtlCol="0"/>
            <a:lstStyle/>
            <a:p>
              <a:endParaRPr/>
            </a:p>
          </p:txBody>
        </p:sp>
        <p:sp>
          <p:nvSpPr>
            <p:cNvPr id="14" name="object 14"/>
            <p:cNvSpPr/>
            <p:nvPr/>
          </p:nvSpPr>
          <p:spPr>
            <a:xfrm>
              <a:off x="14438758" y="8190089"/>
              <a:ext cx="1261745" cy="616585"/>
            </a:xfrm>
            <a:custGeom>
              <a:avLst/>
              <a:gdLst/>
              <a:ahLst/>
              <a:cxnLst/>
              <a:rect l="l" t="t" r="r" b="b"/>
              <a:pathLst>
                <a:path w="1261744" h="616584">
                  <a:moveTo>
                    <a:pt x="27305" y="616559"/>
                  </a:moveTo>
                  <a:lnTo>
                    <a:pt x="20510" y="583222"/>
                  </a:lnTo>
                  <a:lnTo>
                    <a:pt x="6845" y="516521"/>
                  </a:lnTo>
                  <a:lnTo>
                    <a:pt x="0" y="483171"/>
                  </a:lnTo>
                  <a:lnTo>
                    <a:pt x="0" y="556831"/>
                  </a:lnTo>
                  <a:lnTo>
                    <a:pt x="13690" y="586701"/>
                  </a:lnTo>
                  <a:lnTo>
                    <a:pt x="20510" y="601637"/>
                  </a:lnTo>
                  <a:lnTo>
                    <a:pt x="27305" y="616559"/>
                  </a:lnTo>
                  <a:close/>
                </a:path>
                <a:path w="1261744" h="616584">
                  <a:moveTo>
                    <a:pt x="980694" y="220840"/>
                  </a:moveTo>
                  <a:lnTo>
                    <a:pt x="929982" y="44183"/>
                  </a:lnTo>
                  <a:lnTo>
                    <a:pt x="917308" y="0"/>
                  </a:lnTo>
                  <a:lnTo>
                    <a:pt x="917321" y="248589"/>
                  </a:lnTo>
                  <a:lnTo>
                    <a:pt x="980694" y="264617"/>
                  </a:lnTo>
                  <a:lnTo>
                    <a:pt x="980694" y="220840"/>
                  </a:lnTo>
                  <a:close/>
                </a:path>
                <a:path w="1261744" h="616584">
                  <a:moveTo>
                    <a:pt x="1261618" y="465975"/>
                  </a:moveTo>
                  <a:lnTo>
                    <a:pt x="1173861" y="273977"/>
                  </a:lnTo>
                  <a:lnTo>
                    <a:pt x="1173861" y="386321"/>
                  </a:lnTo>
                  <a:lnTo>
                    <a:pt x="1219073" y="460933"/>
                  </a:lnTo>
                  <a:lnTo>
                    <a:pt x="1219073" y="545299"/>
                  </a:lnTo>
                  <a:lnTo>
                    <a:pt x="1261618" y="465975"/>
                  </a:lnTo>
                  <a:close/>
                </a:path>
              </a:pathLst>
            </a:custGeom>
            <a:solidFill>
              <a:srgbClr val="383838"/>
            </a:solidFill>
          </p:spPr>
          <p:txBody>
            <a:bodyPr wrap="square" lIns="0" tIns="0" rIns="0" bIns="0" rtlCol="0"/>
            <a:lstStyle/>
            <a:p>
              <a:endParaRPr/>
            </a:p>
          </p:txBody>
        </p:sp>
        <p:sp>
          <p:nvSpPr>
            <p:cNvPr id="15" name="object 15"/>
            <p:cNvSpPr/>
            <p:nvPr/>
          </p:nvSpPr>
          <p:spPr>
            <a:xfrm>
              <a:off x="14085316" y="5976264"/>
              <a:ext cx="1527810" cy="2600325"/>
            </a:xfrm>
            <a:custGeom>
              <a:avLst/>
              <a:gdLst/>
              <a:ahLst/>
              <a:cxnLst/>
              <a:rect l="l" t="t" r="r" b="b"/>
              <a:pathLst>
                <a:path w="1527809" h="2600325">
                  <a:moveTo>
                    <a:pt x="1508252" y="770356"/>
                  </a:moveTo>
                  <a:lnTo>
                    <a:pt x="1289431" y="676719"/>
                  </a:lnTo>
                  <a:lnTo>
                    <a:pt x="986028" y="570344"/>
                  </a:lnTo>
                  <a:lnTo>
                    <a:pt x="769493" y="411619"/>
                  </a:lnTo>
                  <a:lnTo>
                    <a:pt x="769708" y="410641"/>
                  </a:lnTo>
                  <a:lnTo>
                    <a:pt x="772477" y="398132"/>
                  </a:lnTo>
                  <a:lnTo>
                    <a:pt x="798195" y="281914"/>
                  </a:lnTo>
                  <a:lnTo>
                    <a:pt x="902335" y="118376"/>
                  </a:lnTo>
                  <a:lnTo>
                    <a:pt x="695198" y="0"/>
                  </a:lnTo>
                  <a:lnTo>
                    <a:pt x="775804" y="65112"/>
                  </a:lnTo>
                  <a:lnTo>
                    <a:pt x="817156" y="101041"/>
                  </a:lnTo>
                  <a:lnTo>
                    <a:pt x="832294" y="120624"/>
                  </a:lnTo>
                  <a:lnTo>
                    <a:pt x="834263" y="136664"/>
                  </a:lnTo>
                  <a:lnTo>
                    <a:pt x="815263" y="167347"/>
                  </a:lnTo>
                  <a:lnTo>
                    <a:pt x="773849" y="210680"/>
                  </a:lnTo>
                  <a:lnTo>
                    <a:pt x="732510" y="249389"/>
                  </a:lnTo>
                  <a:lnTo>
                    <a:pt x="713740" y="266128"/>
                  </a:lnTo>
                  <a:lnTo>
                    <a:pt x="699808" y="341845"/>
                  </a:lnTo>
                  <a:lnTo>
                    <a:pt x="692810" y="380822"/>
                  </a:lnTo>
                  <a:lnTo>
                    <a:pt x="690626" y="395465"/>
                  </a:lnTo>
                  <a:lnTo>
                    <a:pt x="691134" y="398132"/>
                  </a:lnTo>
                  <a:lnTo>
                    <a:pt x="553847" y="389242"/>
                  </a:lnTo>
                  <a:lnTo>
                    <a:pt x="553935" y="382282"/>
                  </a:lnTo>
                  <a:lnTo>
                    <a:pt x="554609" y="333552"/>
                  </a:lnTo>
                  <a:lnTo>
                    <a:pt x="361823" y="382282"/>
                  </a:lnTo>
                  <a:lnTo>
                    <a:pt x="318643" y="255308"/>
                  </a:lnTo>
                  <a:lnTo>
                    <a:pt x="189230" y="217678"/>
                  </a:lnTo>
                  <a:lnTo>
                    <a:pt x="190500" y="131064"/>
                  </a:lnTo>
                  <a:lnTo>
                    <a:pt x="0" y="28219"/>
                  </a:lnTo>
                  <a:lnTo>
                    <a:pt x="111252" y="146202"/>
                  </a:lnTo>
                  <a:lnTo>
                    <a:pt x="109982" y="229730"/>
                  </a:lnTo>
                  <a:lnTo>
                    <a:pt x="255905" y="289077"/>
                  </a:lnTo>
                  <a:lnTo>
                    <a:pt x="253746" y="434454"/>
                  </a:lnTo>
                  <a:lnTo>
                    <a:pt x="491363" y="410641"/>
                  </a:lnTo>
                  <a:lnTo>
                    <a:pt x="490982" y="435381"/>
                  </a:lnTo>
                  <a:lnTo>
                    <a:pt x="694055" y="457847"/>
                  </a:lnTo>
                  <a:lnTo>
                    <a:pt x="894588" y="641146"/>
                  </a:lnTo>
                  <a:lnTo>
                    <a:pt x="1209548" y="728980"/>
                  </a:lnTo>
                  <a:lnTo>
                    <a:pt x="1239062" y="743991"/>
                  </a:lnTo>
                  <a:lnTo>
                    <a:pt x="1264602" y="756577"/>
                  </a:lnTo>
                  <a:lnTo>
                    <a:pt x="1286230" y="766927"/>
                  </a:lnTo>
                  <a:lnTo>
                    <a:pt x="1304036" y="775182"/>
                  </a:lnTo>
                  <a:lnTo>
                    <a:pt x="1311986" y="778979"/>
                  </a:lnTo>
                  <a:lnTo>
                    <a:pt x="1327823" y="786879"/>
                  </a:lnTo>
                  <a:lnTo>
                    <a:pt x="1335786" y="790676"/>
                  </a:lnTo>
                  <a:lnTo>
                    <a:pt x="1358595" y="800887"/>
                  </a:lnTo>
                  <a:lnTo>
                    <a:pt x="1375003" y="808659"/>
                  </a:lnTo>
                  <a:lnTo>
                    <a:pt x="1385874" y="816152"/>
                  </a:lnTo>
                  <a:lnTo>
                    <a:pt x="1392047" y="825474"/>
                  </a:lnTo>
                  <a:lnTo>
                    <a:pt x="1393317" y="828598"/>
                  </a:lnTo>
                  <a:lnTo>
                    <a:pt x="1393571" y="834174"/>
                  </a:lnTo>
                  <a:lnTo>
                    <a:pt x="1394206" y="845362"/>
                  </a:lnTo>
                  <a:lnTo>
                    <a:pt x="1394548" y="855980"/>
                  </a:lnTo>
                  <a:lnTo>
                    <a:pt x="1394421" y="864908"/>
                  </a:lnTo>
                  <a:lnTo>
                    <a:pt x="1394053" y="871905"/>
                  </a:lnTo>
                  <a:lnTo>
                    <a:pt x="1393698" y="876731"/>
                  </a:lnTo>
                  <a:lnTo>
                    <a:pt x="1393075" y="886739"/>
                  </a:lnTo>
                  <a:lnTo>
                    <a:pt x="1392643" y="899020"/>
                  </a:lnTo>
                  <a:lnTo>
                    <a:pt x="1392555" y="913663"/>
                  </a:lnTo>
                  <a:lnTo>
                    <a:pt x="1392936" y="930770"/>
                  </a:lnTo>
                  <a:lnTo>
                    <a:pt x="1416405" y="962393"/>
                  </a:lnTo>
                  <a:lnTo>
                    <a:pt x="1435366" y="986777"/>
                  </a:lnTo>
                  <a:lnTo>
                    <a:pt x="1450352" y="1004989"/>
                  </a:lnTo>
                  <a:lnTo>
                    <a:pt x="1467764" y="1024801"/>
                  </a:lnTo>
                  <a:lnTo>
                    <a:pt x="1473174" y="1031532"/>
                  </a:lnTo>
                  <a:lnTo>
                    <a:pt x="1496745" y="1064069"/>
                  </a:lnTo>
                  <a:lnTo>
                    <a:pt x="1505839" y="1084148"/>
                  </a:lnTo>
                  <a:lnTo>
                    <a:pt x="1508252" y="770356"/>
                  </a:lnTo>
                  <a:close/>
                </a:path>
                <a:path w="1527809" h="2600325">
                  <a:moveTo>
                    <a:pt x="1527302" y="2487803"/>
                  </a:moveTo>
                  <a:lnTo>
                    <a:pt x="1334135" y="2434666"/>
                  </a:lnTo>
                  <a:lnTo>
                    <a:pt x="1334135" y="2478443"/>
                  </a:lnTo>
                  <a:lnTo>
                    <a:pt x="1475359" y="2514092"/>
                  </a:lnTo>
                  <a:lnTo>
                    <a:pt x="1527289" y="2600147"/>
                  </a:lnTo>
                  <a:lnTo>
                    <a:pt x="1527302" y="2487803"/>
                  </a:lnTo>
                  <a:close/>
                </a:path>
              </a:pathLst>
            </a:custGeom>
            <a:solidFill>
              <a:srgbClr val="4D4F54"/>
            </a:solidFill>
          </p:spPr>
          <p:txBody>
            <a:bodyPr wrap="square" lIns="0" tIns="0" rIns="0" bIns="0" rtlCol="0"/>
            <a:lstStyle/>
            <a:p>
              <a:endParaRPr/>
            </a:p>
          </p:txBody>
        </p:sp>
        <p:sp>
          <p:nvSpPr>
            <p:cNvPr id="16" name="object 16"/>
            <p:cNvSpPr/>
            <p:nvPr/>
          </p:nvSpPr>
          <p:spPr>
            <a:xfrm>
              <a:off x="14854808" y="6387883"/>
              <a:ext cx="216535" cy="255270"/>
            </a:xfrm>
            <a:custGeom>
              <a:avLst/>
              <a:gdLst/>
              <a:ahLst/>
              <a:cxnLst/>
              <a:rect l="l" t="t" r="r" b="b"/>
              <a:pathLst>
                <a:path w="216534" h="255270">
                  <a:moveTo>
                    <a:pt x="0" y="0"/>
                  </a:moveTo>
                  <a:lnTo>
                    <a:pt x="0" y="115227"/>
                  </a:lnTo>
                  <a:lnTo>
                    <a:pt x="125095" y="229527"/>
                  </a:lnTo>
                  <a:lnTo>
                    <a:pt x="216535" y="255016"/>
                  </a:lnTo>
                  <a:lnTo>
                    <a:pt x="216535" y="158724"/>
                  </a:lnTo>
                  <a:lnTo>
                    <a:pt x="0" y="0"/>
                  </a:lnTo>
                  <a:close/>
                </a:path>
              </a:pathLst>
            </a:custGeom>
            <a:solidFill>
              <a:srgbClr val="383838"/>
            </a:solidFill>
          </p:spPr>
          <p:txBody>
            <a:bodyPr wrap="square" lIns="0" tIns="0" rIns="0" bIns="0" rtlCol="0"/>
            <a:lstStyle/>
            <a:p>
              <a:endParaRPr/>
            </a:p>
          </p:txBody>
        </p:sp>
        <p:sp>
          <p:nvSpPr>
            <p:cNvPr id="17" name="object 17"/>
            <p:cNvSpPr/>
            <p:nvPr/>
          </p:nvSpPr>
          <p:spPr>
            <a:xfrm>
              <a:off x="15590901" y="6320040"/>
              <a:ext cx="867410" cy="770890"/>
            </a:xfrm>
            <a:custGeom>
              <a:avLst/>
              <a:gdLst/>
              <a:ahLst/>
              <a:cxnLst/>
              <a:rect l="l" t="t" r="r" b="b"/>
              <a:pathLst>
                <a:path w="867409" h="770890">
                  <a:moveTo>
                    <a:pt x="867410" y="0"/>
                  </a:moveTo>
                  <a:lnTo>
                    <a:pt x="635254" y="45491"/>
                  </a:lnTo>
                  <a:lnTo>
                    <a:pt x="594487" y="128841"/>
                  </a:lnTo>
                  <a:lnTo>
                    <a:pt x="497713" y="177977"/>
                  </a:lnTo>
                  <a:lnTo>
                    <a:pt x="417195" y="273545"/>
                  </a:lnTo>
                  <a:lnTo>
                    <a:pt x="146050" y="278676"/>
                  </a:lnTo>
                  <a:lnTo>
                    <a:pt x="2667" y="426580"/>
                  </a:lnTo>
                  <a:lnTo>
                    <a:pt x="0" y="770521"/>
                  </a:lnTo>
                  <a:lnTo>
                    <a:pt x="80692" y="707993"/>
                  </a:lnTo>
                  <a:lnTo>
                    <a:pt x="161290" y="645464"/>
                  </a:lnTo>
                  <a:lnTo>
                    <a:pt x="57277" y="553656"/>
                  </a:lnTo>
                  <a:lnTo>
                    <a:pt x="86995" y="454774"/>
                  </a:lnTo>
                  <a:lnTo>
                    <a:pt x="218567" y="340829"/>
                  </a:lnTo>
                  <a:lnTo>
                    <a:pt x="439166" y="316941"/>
                  </a:lnTo>
                  <a:lnTo>
                    <a:pt x="553593" y="224612"/>
                  </a:lnTo>
                  <a:lnTo>
                    <a:pt x="656336" y="144551"/>
                  </a:lnTo>
                  <a:lnTo>
                    <a:pt x="702691" y="70485"/>
                  </a:lnTo>
                  <a:lnTo>
                    <a:pt x="867410" y="0"/>
                  </a:lnTo>
                  <a:close/>
                </a:path>
              </a:pathLst>
            </a:custGeom>
            <a:solidFill>
              <a:srgbClr val="5C5F62"/>
            </a:solidFill>
          </p:spPr>
          <p:txBody>
            <a:bodyPr wrap="square" lIns="0" tIns="0" rIns="0" bIns="0" rtlCol="0"/>
            <a:lstStyle/>
            <a:p>
              <a:endParaRPr/>
            </a:p>
          </p:txBody>
        </p:sp>
        <p:sp>
          <p:nvSpPr>
            <p:cNvPr id="18" name="object 18"/>
            <p:cNvSpPr/>
            <p:nvPr/>
          </p:nvSpPr>
          <p:spPr>
            <a:xfrm>
              <a:off x="15647696" y="6320040"/>
              <a:ext cx="1552575" cy="1298575"/>
            </a:xfrm>
            <a:custGeom>
              <a:avLst/>
              <a:gdLst/>
              <a:ahLst/>
              <a:cxnLst/>
              <a:rect l="l" t="t" r="r" b="b"/>
              <a:pathLst>
                <a:path w="1552575" h="1298575">
                  <a:moveTo>
                    <a:pt x="360400" y="273545"/>
                  </a:moveTo>
                  <a:lnTo>
                    <a:pt x="89255" y="278676"/>
                  </a:lnTo>
                  <a:lnTo>
                    <a:pt x="89255" y="403606"/>
                  </a:lnTo>
                  <a:lnTo>
                    <a:pt x="161772" y="340829"/>
                  </a:lnTo>
                  <a:lnTo>
                    <a:pt x="360400" y="319316"/>
                  </a:lnTo>
                  <a:lnTo>
                    <a:pt x="360400" y="273545"/>
                  </a:lnTo>
                  <a:close/>
                </a:path>
                <a:path w="1552575" h="1298575">
                  <a:moveTo>
                    <a:pt x="537692" y="128841"/>
                  </a:moveTo>
                  <a:lnTo>
                    <a:pt x="440918" y="177977"/>
                  </a:lnTo>
                  <a:lnTo>
                    <a:pt x="440918" y="269659"/>
                  </a:lnTo>
                  <a:lnTo>
                    <a:pt x="496798" y="224612"/>
                  </a:lnTo>
                  <a:lnTo>
                    <a:pt x="537692" y="192709"/>
                  </a:lnTo>
                  <a:lnTo>
                    <a:pt x="537692" y="128841"/>
                  </a:lnTo>
                  <a:close/>
                </a:path>
                <a:path w="1552575" h="1298575">
                  <a:moveTo>
                    <a:pt x="810615" y="0"/>
                  </a:moveTo>
                  <a:lnTo>
                    <a:pt x="578459" y="45491"/>
                  </a:lnTo>
                  <a:lnTo>
                    <a:pt x="578459" y="161010"/>
                  </a:lnTo>
                  <a:lnTo>
                    <a:pt x="599541" y="144551"/>
                  </a:lnTo>
                  <a:lnTo>
                    <a:pt x="645896" y="70485"/>
                  </a:lnTo>
                  <a:lnTo>
                    <a:pt x="810615" y="0"/>
                  </a:lnTo>
                  <a:close/>
                </a:path>
                <a:path w="1552575" h="1298575">
                  <a:moveTo>
                    <a:pt x="1552041" y="661809"/>
                  </a:moveTo>
                  <a:lnTo>
                    <a:pt x="1255877" y="830795"/>
                  </a:lnTo>
                  <a:lnTo>
                    <a:pt x="996416" y="801941"/>
                  </a:lnTo>
                  <a:lnTo>
                    <a:pt x="900544" y="865987"/>
                  </a:lnTo>
                  <a:lnTo>
                    <a:pt x="849604" y="899185"/>
                  </a:lnTo>
                  <a:lnTo>
                    <a:pt x="826465" y="912202"/>
                  </a:lnTo>
                  <a:lnTo>
                    <a:pt x="814044" y="915682"/>
                  </a:lnTo>
                  <a:lnTo>
                    <a:pt x="793127" y="920267"/>
                  </a:lnTo>
                  <a:lnTo>
                    <a:pt x="748855" y="930402"/>
                  </a:lnTo>
                  <a:lnTo>
                    <a:pt x="689483" y="944143"/>
                  </a:lnTo>
                  <a:lnTo>
                    <a:pt x="623277" y="959548"/>
                  </a:lnTo>
                  <a:lnTo>
                    <a:pt x="558495" y="974661"/>
                  </a:lnTo>
                  <a:lnTo>
                    <a:pt x="503389" y="987539"/>
                  </a:lnTo>
                  <a:lnTo>
                    <a:pt x="306298" y="882751"/>
                  </a:lnTo>
                  <a:lnTo>
                    <a:pt x="201142" y="730758"/>
                  </a:lnTo>
                  <a:lnTo>
                    <a:pt x="482" y="553656"/>
                  </a:lnTo>
                  <a:lnTo>
                    <a:pt x="673" y="600684"/>
                  </a:lnTo>
                  <a:lnTo>
                    <a:pt x="749" y="640295"/>
                  </a:lnTo>
                  <a:lnTo>
                    <a:pt x="723" y="718807"/>
                  </a:lnTo>
                  <a:lnTo>
                    <a:pt x="787" y="738276"/>
                  </a:lnTo>
                  <a:lnTo>
                    <a:pt x="762" y="757745"/>
                  </a:lnTo>
                  <a:lnTo>
                    <a:pt x="469" y="777201"/>
                  </a:lnTo>
                  <a:lnTo>
                    <a:pt x="190" y="788555"/>
                  </a:lnTo>
                  <a:lnTo>
                    <a:pt x="0" y="800417"/>
                  </a:lnTo>
                  <a:lnTo>
                    <a:pt x="2349" y="853808"/>
                  </a:lnTo>
                  <a:lnTo>
                    <a:pt x="12674" y="890892"/>
                  </a:lnTo>
                  <a:lnTo>
                    <a:pt x="39077" y="921854"/>
                  </a:lnTo>
                  <a:lnTo>
                    <a:pt x="52298" y="932078"/>
                  </a:lnTo>
                  <a:lnTo>
                    <a:pt x="67792" y="943749"/>
                  </a:lnTo>
                  <a:lnTo>
                    <a:pt x="139319" y="1002804"/>
                  </a:lnTo>
                  <a:lnTo>
                    <a:pt x="200761" y="1055077"/>
                  </a:lnTo>
                  <a:lnTo>
                    <a:pt x="246265" y="1119759"/>
                  </a:lnTo>
                  <a:lnTo>
                    <a:pt x="268998" y="1152093"/>
                  </a:lnTo>
                  <a:lnTo>
                    <a:pt x="291693" y="1184440"/>
                  </a:lnTo>
                  <a:lnTo>
                    <a:pt x="298983" y="1193584"/>
                  </a:lnTo>
                  <a:lnTo>
                    <a:pt x="307263" y="1201801"/>
                  </a:lnTo>
                  <a:lnTo>
                    <a:pt x="316420" y="1209001"/>
                  </a:lnTo>
                  <a:lnTo>
                    <a:pt x="326364" y="1215110"/>
                  </a:lnTo>
                  <a:lnTo>
                    <a:pt x="480796" y="1297965"/>
                  </a:lnTo>
                  <a:lnTo>
                    <a:pt x="546582" y="1059776"/>
                  </a:lnTo>
                  <a:lnTo>
                    <a:pt x="858494" y="968451"/>
                  </a:lnTo>
                  <a:lnTo>
                    <a:pt x="1035151" y="860844"/>
                  </a:lnTo>
                  <a:lnTo>
                    <a:pt x="1271752" y="898906"/>
                  </a:lnTo>
                  <a:lnTo>
                    <a:pt x="1552041" y="661809"/>
                  </a:lnTo>
                  <a:close/>
                </a:path>
              </a:pathLst>
            </a:custGeom>
            <a:solidFill>
              <a:srgbClr val="4D4F54"/>
            </a:solidFill>
          </p:spPr>
          <p:txBody>
            <a:bodyPr wrap="square" lIns="0" tIns="0" rIns="0" bIns="0" rtlCol="0"/>
            <a:lstStyle/>
            <a:p>
              <a:endParaRPr/>
            </a:p>
          </p:txBody>
        </p:sp>
        <p:sp>
          <p:nvSpPr>
            <p:cNvPr id="19" name="object 19"/>
            <p:cNvSpPr/>
            <p:nvPr/>
          </p:nvSpPr>
          <p:spPr>
            <a:xfrm>
              <a:off x="15848837" y="7050798"/>
              <a:ext cx="105410" cy="470534"/>
            </a:xfrm>
            <a:custGeom>
              <a:avLst/>
              <a:gdLst/>
              <a:ahLst/>
              <a:cxnLst/>
              <a:rect l="l" t="t" r="r" b="b"/>
              <a:pathLst>
                <a:path w="105409" h="470534">
                  <a:moveTo>
                    <a:pt x="0" y="0"/>
                  </a:moveTo>
                  <a:lnTo>
                    <a:pt x="0" y="324993"/>
                  </a:lnTo>
                  <a:lnTo>
                    <a:pt x="45323" y="389335"/>
                  </a:lnTo>
                  <a:lnTo>
                    <a:pt x="67954" y="421503"/>
                  </a:lnTo>
                  <a:lnTo>
                    <a:pt x="90551" y="453669"/>
                  </a:lnTo>
                  <a:lnTo>
                    <a:pt x="94869" y="459676"/>
                  </a:lnTo>
                  <a:lnTo>
                    <a:pt x="99695" y="465175"/>
                  </a:lnTo>
                  <a:lnTo>
                    <a:pt x="105156" y="470090"/>
                  </a:lnTo>
                  <a:lnTo>
                    <a:pt x="105156" y="151993"/>
                  </a:lnTo>
                  <a:lnTo>
                    <a:pt x="0" y="0"/>
                  </a:lnTo>
                  <a:close/>
                </a:path>
              </a:pathLst>
            </a:custGeom>
            <a:solidFill>
              <a:srgbClr val="383838"/>
            </a:solidFill>
          </p:spPr>
          <p:txBody>
            <a:bodyPr wrap="square" lIns="0" tIns="0" rIns="0" bIns="0" rtlCol="0"/>
            <a:lstStyle/>
            <a:p>
              <a:endParaRPr/>
            </a:p>
          </p:txBody>
        </p:sp>
        <p:sp>
          <p:nvSpPr>
            <p:cNvPr id="20" name="object 20"/>
            <p:cNvSpPr/>
            <p:nvPr/>
          </p:nvSpPr>
          <p:spPr>
            <a:xfrm>
              <a:off x="16151086" y="6981850"/>
              <a:ext cx="1049020" cy="554355"/>
            </a:xfrm>
            <a:custGeom>
              <a:avLst/>
              <a:gdLst/>
              <a:ahLst/>
              <a:cxnLst/>
              <a:rect l="l" t="t" r="r" b="b"/>
              <a:pathLst>
                <a:path w="1049019" h="554354">
                  <a:moveTo>
                    <a:pt x="493026" y="140131"/>
                  </a:moveTo>
                  <a:lnTo>
                    <a:pt x="397154" y="204177"/>
                  </a:lnTo>
                  <a:lnTo>
                    <a:pt x="346214" y="237375"/>
                  </a:lnTo>
                  <a:lnTo>
                    <a:pt x="310654" y="253873"/>
                  </a:lnTo>
                  <a:lnTo>
                    <a:pt x="289737" y="258457"/>
                  </a:lnTo>
                  <a:lnTo>
                    <a:pt x="245465" y="268592"/>
                  </a:lnTo>
                  <a:lnTo>
                    <a:pt x="186093" y="282333"/>
                  </a:lnTo>
                  <a:lnTo>
                    <a:pt x="119888" y="297738"/>
                  </a:lnTo>
                  <a:lnTo>
                    <a:pt x="55105" y="312851"/>
                  </a:lnTo>
                  <a:lnTo>
                    <a:pt x="0" y="325729"/>
                  </a:lnTo>
                  <a:lnTo>
                    <a:pt x="12" y="554240"/>
                  </a:lnTo>
                  <a:lnTo>
                    <a:pt x="43192" y="397967"/>
                  </a:lnTo>
                  <a:lnTo>
                    <a:pt x="355104" y="306641"/>
                  </a:lnTo>
                  <a:lnTo>
                    <a:pt x="493026" y="222592"/>
                  </a:lnTo>
                  <a:lnTo>
                    <a:pt x="493026" y="140131"/>
                  </a:lnTo>
                  <a:close/>
                </a:path>
                <a:path w="1049019" h="554354">
                  <a:moveTo>
                    <a:pt x="1048651" y="0"/>
                  </a:moveTo>
                  <a:lnTo>
                    <a:pt x="752487" y="168986"/>
                  </a:lnTo>
                  <a:lnTo>
                    <a:pt x="752487" y="234530"/>
                  </a:lnTo>
                  <a:lnTo>
                    <a:pt x="768362" y="237096"/>
                  </a:lnTo>
                  <a:lnTo>
                    <a:pt x="1048651" y="0"/>
                  </a:lnTo>
                  <a:close/>
                </a:path>
              </a:pathLst>
            </a:custGeom>
            <a:solidFill>
              <a:srgbClr val="5C5F62"/>
            </a:solidFill>
          </p:spPr>
          <p:txBody>
            <a:bodyPr wrap="square" lIns="0" tIns="0" rIns="0" bIns="0" rtlCol="0"/>
            <a:lstStyle/>
            <a:p>
              <a:endParaRPr/>
            </a:p>
          </p:txBody>
        </p:sp>
        <p:sp>
          <p:nvSpPr>
            <p:cNvPr id="21" name="object 21"/>
            <p:cNvSpPr/>
            <p:nvPr/>
          </p:nvSpPr>
          <p:spPr>
            <a:xfrm>
              <a:off x="16128492" y="7618006"/>
              <a:ext cx="1176655" cy="651510"/>
            </a:xfrm>
            <a:custGeom>
              <a:avLst/>
              <a:gdLst/>
              <a:ahLst/>
              <a:cxnLst/>
              <a:rect l="l" t="t" r="r" b="b"/>
              <a:pathLst>
                <a:path w="1176655" h="651509">
                  <a:moveTo>
                    <a:pt x="0" y="0"/>
                  </a:moveTo>
                  <a:lnTo>
                    <a:pt x="0" y="84162"/>
                  </a:lnTo>
                  <a:lnTo>
                    <a:pt x="212852" y="118376"/>
                  </a:lnTo>
                  <a:lnTo>
                    <a:pt x="594487" y="286931"/>
                  </a:lnTo>
                  <a:lnTo>
                    <a:pt x="639572" y="293293"/>
                  </a:lnTo>
                  <a:lnTo>
                    <a:pt x="818769" y="399148"/>
                  </a:lnTo>
                  <a:lnTo>
                    <a:pt x="840740" y="439470"/>
                  </a:lnTo>
                  <a:lnTo>
                    <a:pt x="914019" y="449033"/>
                  </a:lnTo>
                  <a:lnTo>
                    <a:pt x="951992" y="551256"/>
                  </a:lnTo>
                  <a:lnTo>
                    <a:pt x="1176401" y="651116"/>
                  </a:lnTo>
                  <a:lnTo>
                    <a:pt x="1025652" y="539178"/>
                  </a:lnTo>
                  <a:lnTo>
                    <a:pt x="982599" y="393623"/>
                  </a:lnTo>
                  <a:lnTo>
                    <a:pt x="886460" y="399415"/>
                  </a:lnTo>
                  <a:lnTo>
                    <a:pt x="875792" y="359156"/>
                  </a:lnTo>
                  <a:lnTo>
                    <a:pt x="679704" y="253212"/>
                  </a:lnTo>
                  <a:lnTo>
                    <a:pt x="595249" y="231254"/>
                  </a:lnTo>
                  <a:lnTo>
                    <a:pt x="231140" y="31838"/>
                  </a:lnTo>
                  <a:lnTo>
                    <a:pt x="0" y="0"/>
                  </a:lnTo>
                  <a:close/>
                </a:path>
              </a:pathLst>
            </a:custGeom>
            <a:solidFill>
              <a:srgbClr val="4D4F54"/>
            </a:solidFill>
          </p:spPr>
          <p:txBody>
            <a:bodyPr wrap="square" lIns="0" tIns="0" rIns="0" bIns="0" rtlCol="0"/>
            <a:lstStyle/>
            <a:p>
              <a:endParaRPr/>
            </a:p>
          </p:txBody>
        </p:sp>
        <p:sp>
          <p:nvSpPr>
            <p:cNvPr id="22" name="object 22"/>
            <p:cNvSpPr/>
            <p:nvPr/>
          </p:nvSpPr>
          <p:spPr>
            <a:xfrm>
              <a:off x="16359633" y="7649844"/>
              <a:ext cx="795020" cy="552450"/>
            </a:xfrm>
            <a:custGeom>
              <a:avLst/>
              <a:gdLst/>
              <a:ahLst/>
              <a:cxnLst/>
              <a:rect l="l" t="t" r="r" b="b"/>
              <a:pathLst>
                <a:path w="795019" h="552450">
                  <a:moveTo>
                    <a:pt x="364109" y="199415"/>
                  </a:moveTo>
                  <a:lnTo>
                    <a:pt x="0" y="0"/>
                  </a:lnTo>
                  <a:lnTo>
                    <a:pt x="0" y="94589"/>
                  </a:lnTo>
                  <a:lnTo>
                    <a:pt x="363347" y="255092"/>
                  </a:lnTo>
                  <a:lnTo>
                    <a:pt x="364109" y="255206"/>
                  </a:lnTo>
                  <a:lnTo>
                    <a:pt x="364109" y="199415"/>
                  </a:lnTo>
                  <a:close/>
                </a:path>
                <a:path w="795019" h="552450">
                  <a:moveTo>
                    <a:pt x="655320" y="367576"/>
                  </a:moveTo>
                  <a:lnTo>
                    <a:pt x="644652" y="327317"/>
                  </a:lnTo>
                  <a:lnTo>
                    <a:pt x="644652" y="412203"/>
                  </a:lnTo>
                  <a:lnTo>
                    <a:pt x="655320" y="413600"/>
                  </a:lnTo>
                  <a:lnTo>
                    <a:pt x="655320" y="367576"/>
                  </a:lnTo>
                  <a:close/>
                </a:path>
                <a:path w="795019" h="552450">
                  <a:moveTo>
                    <a:pt x="794512" y="507339"/>
                  </a:moveTo>
                  <a:lnTo>
                    <a:pt x="751459" y="361784"/>
                  </a:lnTo>
                  <a:lnTo>
                    <a:pt x="751459" y="533019"/>
                  </a:lnTo>
                  <a:lnTo>
                    <a:pt x="794512" y="552183"/>
                  </a:lnTo>
                  <a:lnTo>
                    <a:pt x="794512" y="507339"/>
                  </a:lnTo>
                  <a:close/>
                </a:path>
              </a:pathLst>
            </a:custGeom>
            <a:solidFill>
              <a:srgbClr val="383838"/>
            </a:solidFill>
          </p:spPr>
          <p:txBody>
            <a:bodyPr wrap="square" lIns="0" tIns="0" rIns="0" bIns="0" rtlCol="0"/>
            <a:lstStyle/>
            <a:p>
              <a:endParaRPr/>
            </a:p>
          </p:txBody>
        </p:sp>
        <p:pic>
          <p:nvPicPr>
            <p:cNvPr id="23" name="object 23"/>
            <p:cNvPicPr/>
            <p:nvPr/>
          </p:nvPicPr>
          <p:blipFill>
            <a:blip r:embed="rId10" cstate="print"/>
            <a:stretch>
              <a:fillRect/>
            </a:stretch>
          </p:blipFill>
          <p:spPr>
            <a:xfrm>
              <a:off x="12770612" y="717791"/>
              <a:ext cx="4867274" cy="2676524"/>
            </a:xfrm>
            <a:prstGeom prst="rect">
              <a:avLst/>
            </a:prstGeom>
          </p:spPr>
        </p:pic>
        <p:pic>
          <p:nvPicPr>
            <p:cNvPr id="24" name="object 24"/>
            <p:cNvPicPr/>
            <p:nvPr/>
          </p:nvPicPr>
          <p:blipFill>
            <a:blip r:embed="rId11" cstate="print"/>
            <a:stretch>
              <a:fillRect/>
            </a:stretch>
          </p:blipFill>
          <p:spPr>
            <a:xfrm>
              <a:off x="802927" y="6892175"/>
              <a:ext cx="3706869" cy="2067788"/>
            </a:xfrm>
            <a:prstGeom prst="rect">
              <a:avLst/>
            </a:prstGeom>
          </p:spPr>
        </p:pic>
      </p:grpSp>
      <p:sp>
        <p:nvSpPr>
          <p:cNvPr id="25" name="object 25"/>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sp>
        <p:nvSpPr>
          <p:cNvPr id="26" name="object 26"/>
          <p:cNvSpPr txBox="1"/>
          <p:nvPr/>
        </p:nvSpPr>
        <p:spPr>
          <a:xfrm>
            <a:off x="7088479" y="1328280"/>
            <a:ext cx="5027321" cy="630300"/>
          </a:xfrm>
          <a:prstGeom prst="rect">
            <a:avLst/>
          </a:prstGeom>
        </p:spPr>
        <p:txBody>
          <a:bodyPr vert="horz" wrap="square" lIns="0" tIns="14604" rIns="0" bIns="0" rtlCol="0">
            <a:spAutoFit/>
          </a:bodyPr>
          <a:lstStyle/>
          <a:p>
            <a:pPr marL="12700">
              <a:lnSpc>
                <a:spcPct val="100000"/>
              </a:lnSpc>
              <a:spcBef>
                <a:spcPts val="114"/>
              </a:spcBef>
            </a:pPr>
            <a:r>
              <a:rPr sz="4000" b="1" spc="110" dirty="0">
                <a:solidFill>
                  <a:srgbClr val="245F2A"/>
                </a:solidFill>
                <a:latin typeface="Arial"/>
                <a:cs typeface="Arial"/>
              </a:rPr>
              <a:t>Tenaga</a:t>
            </a:r>
            <a:r>
              <a:rPr sz="4000" b="1" spc="75" dirty="0">
                <a:solidFill>
                  <a:srgbClr val="245F2A"/>
                </a:solidFill>
                <a:latin typeface="Arial"/>
                <a:cs typeface="Arial"/>
              </a:rPr>
              <a:t> </a:t>
            </a:r>
            <a:r>
              <a:rPr sz="4000" b="1" spc="35" dirty="0">
                <a:solidFill>
                  <a:srgbClr val="245F2A"/>
                </a:solidFill>
                <a:latin typeface="Arial"/>
                <a:cs typeface="Arial"/>
              </a:rPr>
              <a:t>Endogen</a:t>
            </a:r>
            <a:endParaRPr sz="4000" dirty="0">
              <a:latin typeface="Arial"/>
              <a:cs typeface="Arial"/>
            </a:endParaRPr>
          </a:p>
        </p:txBody>
      </p:sp>
      <p:sp>
        <p:nvSpPr>
          <p:cNvPr id="27" name="object 27"/>
          <p:cNvSpPr txBox="1"/>
          <p:nvPr/>
        </p:nvSpPr>
        <p:spPr>
          <a:xfrm>
            <a:off x="821588" y="2381298"/>
            <a:ext cx="15636723" cy="4644861"/>
          </a:xfrm>
          <a:prstGeom prst="rect">
            <a:avLst/>
          </a:prstGeom>
        </p:spPr>
        <p:txBody>
          <a:bodyPr vert="horz" wrap="square" lIns="0" tIns="12700" rIns="0" bIns="0" rtlCol="0">
            <a:spAutoFit/>
          </a:bodyPr>
          <a:lstStyle/>
          <a:p>
            <a:pPr marL="12700">
              <a:lnSpc>
                <a:spcPct val="100000"/>
              </a:lnSpc>
              <a:spcBef>
                <a:spcPts val="100"/>
              </a:spcBef>
            </a:pPr>
            <a:r>
              <a:rPr sz="3100" b="1" spc="165" dirty="0">
                <a:solidFill>
                  <a:srgbClr val="245F2A"/>
                </a:solidFill>
                <a:latin typeface="Comic Sans MS" pitchFamily="66" charset="0"/>
                <a:cs typeface="Arial"/>
              </a:rPr>
              <a:t>Seisme/Gempa</a:t>
            </a:r>
            <a:endParaRPr sz="3100" b="1" dirty="0">
              <a:latin typeface="Comic Sans MS" pitchFamily="66" charset="0"/>
              <a:cs typeface="Arial"/>
            </a:endParaRPr>
          </a:p>
          <a:p>
            <a:pPr>
              <a:lnSpc>
                <a:spcPct val="100000"/>
              </a:lnSpc>
              <a:spcBef>
                <a:spcPts val="30"/>
              </a:spcBef>
            </a:pPr>
            <a:endParaRPr sz="3800" b="1" dirty="0">
              <a:latin typeface="Comic Sans MS" pitchFamily="66" charset="0"/>
              <a:cs typeface="Arial"/>
            </a:endParaRPr>
          </a:p>
          <a:p>
            <a:pPr marL="1071245" marR="5080" indent="-635" algn="ctr">
              <a:lnSpc>
                <a:spcPct val="116399"/>
              </a:lnSpc>
            </a:pPr>
            <a:r>
              <a:rPr sz="4000" b="1" spc="-85" dirty="0">
                <a:latin typeface="Comic Sans MS" pitchFamily="66" charset="0"/>
                <a:cs typeface="Tahoma"/>
              </a:rPr>
              <a:t>Gempa</a:t>
            </a:r>
            <a:r>
              <a:rPr sz="4000" b="1" spc="-190" dirty="0">
                <a:latin typeface="Comic Sans MS" pitchFamily="66" charset="0"/>
                <a:cs typeface="Tahoma"/>
              </a:rPr>
              <a:t> </a:t>
            </a:r>
            <a:r>
              <a:rPr sz="4000" b="1" spc="-165" dirty="0">
                <a:latin typeface="Comic Sans MS" pitchFamily="66" charset="0"/>
                <a:cs typeface="Tahoma"/>
              </a:rPr>
              <a:t>bumi</a:t>
            </a:r>
            <a:r>
              <a:rPr sz="4000" b="1" spc="-110" dirty="0">
                <a:latin typeface="Comic Sans MS" pitchFamily="66" charset="0"/>
                <a:cs typeface="Tahoma"/>
              </a:rPr>
              <a:t> </a:t>
            </a:r>
            <a:r>
              <a:rPr sz="4000" b="1" spc="-95" dirty="0">
                <a:latin typeface="Comic Sans MS" pitchFamily="66" charset="0"/>
                <a:cs typeface="Tahoma"/>
              </a:rPr>
              <a:t>adalah</a:t>
            </a:r>
            <a:r>
              <a:rPr sz="4000" b="1" spc="-180" dirty="0">
                <a:latin typeface="Comic Sans MS" pitchFamily="66" charset="0"/>
                <a:cs typeface="Tahoma"/>
              </a:rPr>
              <a:t> </a:t>
            </a:r>
            <a:r>
              <a:rPr sz="4000" b="1" spc="-25" dirty="0">
                <a:latin typeface="Comic Sans MS" pitchFamily="66" charset="0"/>
                <a:cs typeface="Tahoma"/>
              </a:rPr>
              <a:t>getaran</a:t>
            </a:r>
            <a:r>
              <a:rPr sz="4000" b="1" spc="-190" dirty="0">
                <a:latin typeface="Comic Sans MS" pitchFamily="66" charset="0"/>
                <a:cs typeface="Tahoma"/>
              </a:rPr>
              <a:t> </a:t>
            </a:r>
            <a:r>
              <a:rPr sz="4000" b="1" spc="-135" dirty="0">
                <a:latin typeface="Comic Sans MS" pitchFamily="66" charset="0"/>
                <a:cs typeface="Tahoma"/>
              </a:rPr>
              <a:t>permukaan</a:t>
            </a:r>
            <a:r>
              <a:rPr sz="4000" b="1" spc="-140" dirty="0">
                <a:latin typeface="Comic Sans MS" pitchFamily="66" charset="0"/>
                <a:cs typeface="Tahoma"/>
              </a:rPr>
              <a:t> </a:t>
            </a:r>
            <a:r>
              <a:rPr sz="4000" b="1" spc="-165" dirty="0">
                <a:latin typeface="Comic Sans MS" pitchFamily="66" charset="0"/>
                <a:cs typeface="Tahoma"/>
              </a:rPr>
              <a:t>bumi</a:t>
            </a:r>
            <a:r>
              <a:rPr sz="4000" b="1" spc="-110" dirty="0">
                <a:latin typeface="Comic Sans MS" pitchFamily="66" charset="0"/>
                <a:cs typeface="Tahoma"/>
              </a:rPr>
              <a:t> </a:t>
            </a:r>
            <a:r>
              <a:rPr sz="4000" b="1" spc="-10" dirty="0">
                <a:latin typeface="Comic Sans MS" pitchFamily="66" charset="0"/>
                <a:cs typeface="Tahoma"/>
              </a:rPr>
              <a:t>yang</a:t>
            </a:r>
            <a:r>
              <a:rPr sz="4000" b="1" spc="-150" dirty="0">
                <a:latin typeface="Comic Sans MS" pitchFamily="66" charset="0"/>
                <a:cs typeface="Tahoma"/>
              </a:rPr>
              <a:t> </a:t>
            </a:r>
            <a:r>
              <a:rPr sz="4000" b="1" spc="-90" dirty="0">
                <a:latin typeface="Comic Sans MS" pitchFamily="66" charset="0"/>
                <a:cs typeface="Tahoma"/>
              </a:rPr>
              <a:t>disebabkan</a:t>
            </a:r>
            <a:r>
              <a:rPr sz="4000" b="1" spc="-155" dirty="0">
                <a:latin typeface="Comic Sans MS" pitchFamily="66" charset="0"/>
                <a:cs typeface="Tahoma"/>
              </a:rPr>
              <a:t> </a:t>
            </a:r>
            <a:r>
              <a:rPr sz="4000" b="1" spc="-20" dirty="0">
                <a:latin typeface="Comic Sans MS" pitchFamily="66" charset="0"/>
                <a:cs typeface="Tahoma"/>
              </a:rPr>
              <a:t>oleh kekuatan-</a:t>
            </a:r>
            <a:r>
              <a:rPr sz="4000" b="1" spc="-254" dirty="0">
                <a:latin typeface="Comic Sans MS" pitchFamily="66" charset="0"/>
                <a:cs typeface="Tahoma"/>
              </a:rPr>
              <a:t> </a:t>
            </a:r>
            <a:r>
              <a:rPr sz="4000" b="1" spc="-105" dirty="0">
                <a:latin typeface="Comic Sans MS" pitchFamily="66" charset="0"/>
                <a:cs typeface="Tahoma"/>
              </a:rPr>
              <a:t>kekuatan</a:t>
            </a:r>
            <a:r>
              <a:rPr sz="4000" b="1" spc="-170" dirty="0">
                <a:latin typeface="Comic Sans MS" pitchFamily="66" charset="0"/>
                <a:cs typeface="Tahoma"/>
              </a:rPr>
              <a:t> </a:t>
            </a:r>
            <a:r>
              <a:rPr sz="4000" b="1" spc="-20" dirty="0">
                <a:latin typeface="Comic Sans MS" pitchFamily="66" charset="0"/>
                <a:cs typeface="Tahoma"/>
              </a:rPr>
              <a:t>dari</a:t>
            </a:r>
            <a:r>
              <a:rPr sz="4000" b="1" spc="-180" dirty="0">
                <a:latin typeface="Comic Sans MS" pitchFamily="66" charset="0"/>
                <a:cs typeface="Tahoma"/>
              </a:rPr>
              <a:t> </a:t>
            </a:r>
            <a:r>
              <a:rPr sz="4000" b="1" spc="-110" dirty="0">
                <a:latin typeface="Comic Sans MS" pitchFamily="66" charset="0"/>
                <a:cs typeface="Tahoma"/>
              </a:rPr>
              <a:t>dalam</a:t>
            </a:r>
            <a:r>
              <a:rPr sz="4000" b="1" spc="-160" dirty="0">
                <a:latin typeface="Comic Sans MS" pitchFamily="66" charset="0"/>
                <a:cs typeface="Tahoma"/>
              </a:rPr>
              <a:t> </a:t>
            </a:r>
            <a:r>
              <a:rPr sz="4000" b="1" spc="-165" dirty="0">
                <a:latin typeface="Comic Sans MS" pitchFamily="66" charset="0"/>
                <a:cs typeface="Tahoma"/>
              </a:rPr>
              <a:t>bumi</a:t>
            </a:r>
            <a:r>
              <a:rPr sz="4000" b="1" spc="-110" dirty="0">
                <a:latin typeface="Comic Sans MS" pitchFamily="66" charset="0"/>
                <a:cs typeface="Tahoma"/>
              </a:rPr>
              <a:t> </a:t>
            </a:r>
            <a:r>
              <a:rPr sz="4000" b="1" spc="-30" dirty="0">
                <a:latin typeface="Comic Sans MS" pitchFamily="66" charset="0"/>
                <a:cs typeface="Tahoma"/>
              </a:rPr>
              <a:t>dan</a:t>
            </a:r>
            <a:r>
              <a:rPr sz="4000" b="1" spc="-175" dirty="0">
                <a:latin typeface="Comic Sans MS" pitchFamily="66" charset="0"/>
                <a:cs typeface="Tahoma"/>
              </a:rPr>
              <a:t> </a:t>
            </a:r>
            <a:r>
              <a:rPr sz="4000" b="1" spc="-65" dirty="0">
                <a:latin typeface="Comic Sans MS" pitchFamily="66" charset="0"/>
                <a:cs typeface="Tahoma"/>
              </a:rPr>
              <a:t>merambat</a:t>
            </a:r>
            <a:r>
              <a:rPr sz="4000" b="1" spc="-175" dirty="0">
                <a:latin typeface="Comic Sans MS" pitchFamily="66" charset="0"/>
                <a:cs typeface="Tahoma"/>
              </a:rPr>
              <a:t> </a:t>
            </a:r>
            <a:r>
              <a:rPr sz="4000" b="1" spc="-85" dirty="0">
                <a:latin typeface="Comic Sans MS" pitchFamily="66" charset="0"/>
                <a:cs typeface="Tahoma"/>
              </a:rPr>
              <a:t>sampai</a:t>
            </a:r>
            <a:r>
              <a:rPr sz="4000" b="1" spc="-175" dirty="0">
                <a:latin typeface="Comic Sans MS" pitchFamily="66" charset="0"/>
                <a:cs typeface="Tahoma"/>
              </a:rPr>
              <a:t> </a:t>
            </a:r>
            <a:r>
              <a:rPr sz="4000" b="1" dirty="0">
                <a:latin typeface="Comic Sans MS" pitchFamily="66" charset="0"/>
                <a:cs typeface="Tahoma"/>
              </a:rPr>
              <a:t>ke</a:t>
            </a:r>
            <a:r>
              <a:rPr sz="4000" b="1" spc="-175" dirty="0">
                <a:latin typeface="Comic Sans MS" pitchFamily="66" charset="0"/>
                <a:cs typeface="Tahoma"/>
              </a:rPr>
              <a:t> </a:t>
            </a:r>
            <a:r>
              <a:rPr sz="4000" b="1" spc="-60" dirty="0">
                <a:latin typeface="Comic Sans MS" pitchFamily="66" charset="0"/>
                <a:cs typeface="Tahoma"/>
              </a:rPr>
              <a:t>permukaan </a:t>
            </a:r>
            <a:r>
              <a:rPr sz="4000" b="1" spc="-285" dirty="0">
                <a:latin typeface="Comic Sans MS" pitchFamily="66" charset="0"/>
                <a:cs typeface="Tahoma"/>
              </a:rPr>
              <a:t>bumi.</a:t>
            </a:r>
            <a:r>
              <a:rPr sz="4000" b="1" spc="10" dirty="0">
                <a:latin typeface="Comic Sans MS" pitchFamily="66" charset="0"/>
                <a:cs typeface="Tahoma"/>
              </a:rPr>
              <a:t> </a:t>
            </a:r>
            <a:r>
              <a:rPr sz="4000" b="1" spc="-85" dirty="0">
                <a:latin typeface="Comic Sans MS" pitchFamily="66" charset="0"/>
                <a:cs typeface="Tahoma"/>
              </a:rPr>
              <a:t>Gempa</a:t>
            </a:r>
            <a:r>
              <a:rPr sz="4000" b="1" spc="-190" dirty="0">
                <a:latin typeface="Comic Sans MS" pitchFamily="66" charset="0"/>
                <a:cs typeface="Tahoma"/>
              </a:rPr>
              <a:t> </a:t>
            </a:r>
            <a:r>
              <a:rPr sz="4000" b="1" spc="-155" dirty="0">
                <a:latin typeface="Comic Sans MS" pitchFamily="66" charset="0"/>
                <a:cs typeface="Tahoma"/>
              </a:rPr>
              <a:t>bumi</a:t>
            </a:r>
            <a:r>
              <a:rPr sz="4000" b="1" spc="-90" dirty="0">
                <a:latin typeface="Comic Sans MS" pitchFamily="66" charset="0"/>
                <a:cs typeface="Tahoma"/>
              </a:rPr>
              <a:t> </a:t>
            </a:r>
            <a:r>
              <a:rPr sz="4000" b="1" spc="-110" dirty="0">
                <a:latin typeface="Comic Sans MS" pitchFamily="66" charset="0"/>
                <a:cs typeface="Tahoma"/>
              </a:rPr>
              <a:t>diklasifikasikan</a:t>
            </a:r>
            <a:r>
              <a:rPr sz="4000" b="1" spc="-90" dirty="0">
                <a:latin typeface="Comic Sans MS" pitchFamily="66" charset="0"/>
                <a:cs typeface="Tahoma"/>
              </a:rPr>
              <a:t> </a:t>
            </a:r>
            <a:r>
              <a:rPr sz="4000" b="1" spc="-130" dirty="0">
                <a:latin typeface="Comic Sans MS" pitchFamily="66" charset="0"/>
                <a:cs typeface="Tahoma"/>
              </a:rPr>
              <a:t>menjadi</a:t>
            </a:r>
            <a:r>
              <a:rPr sz="4000" b="1" spc="-90" dirty="0">
                <a:latin typeface="Comic Sans MS" pitchFamily="66" charset="0"/>
                <a:cs typeface="Tahoma"/>
              </a:rPr>
              <a:t> </a:t>
            </a:r>
            <a:r>
              <a:rPr sz="4000" b="1" dirty="0">
                <a:latin typeface="Comic Sans MS" pitchFamily="66" charset="0"/>
                <a:cs typeface="Tahoma"/>
              </a:rPr>
              <a:t>3</a:t>
            </a:r>
            <a:r>
              <a:rPr sz="4000" b="1" spc="-90" dirty="0">
                <a:latin typeface="Comic Sans MS" pitchFamily="66" charset="0"/>
                <a:cs typeface="Tahoma"/>
              </a:rPr>
              <a:t> </a:t>
            </a:r>
            <a:r>
              <a:rPr sz="4000" b="1" spc="-60" dirty="0">
                <a:latin typeface="Comic Sans MS" pitchFamily="66" charset="0"/>
                <a:cs typeface="Tahoma"/>
              </a:rPr>
              <a:t>berdasarkan</a:t>
            </a:r>
            <a:r>
              <a:rPr sz="4000" b="1" spc="-90" dirty="0">
                <a:latin typeface="Comic Sans MS" pitchFamily="66" charset="0"/>
                <a:cs typeface="Tahoma"/>
              </a:rPr>
              <a:t> </a:t>
            </a:r>
            <a:r>
              <a:rPr sz="4000" b="1" dirty="0">
                <a:latin typeface="Comic Sans MS" pitchFamily="66" charset="0"/>
                <a:cs typeface="Tahoma"/>
              </a:rPr>
              <a:t>sebab</a:t>
            </a:r>
            <a:r>
              <a:rPr sz="4000" b="1" spc="-90" dirty="0">
                <a:latin typeface="Comic Sans MS" pitchFamily="66" charset="0"/>
                <a:cs typeface="Tahoma"/>
              </a:rPr>
              <a:t> </a:t>
            </a:r>
            <a:r>
              <a:rPr sz="4000" b="1" spc="-10" dirty="0">
                <a:latin typeface="Comic Sans MS" pitchFamily="66" charset="0"/>
                <a:cs typeface="Tahoma"/>
              </a:rPr>
              <a:t>terjadinya </a:t>
            </a:r>
            <a:r>
              <a:rPr sz="4000" b="1" spc="-85" dirty="0">
                <a:latin typeface="Comic Sans MS" pitchFamily="66" charset="0"/>
                <a:cs typeface="Tahoma"/>
              </a:rPr>
              <a:t>yakni</a:t>
            </a:r>
            <a:r>
              <a:rPr sz="4000" b="1" spc="-165" dirty="0">
                <a:latin typeface="Comic Sans MS" pitchFamily="66" charset="0"/>
                <a:cs typeface="Tahoma"/>
              </a:rPr>
              <a:t> </a:t>
            </a:r>
            <a:r>
              <a:rPr sz="4000" b="1" spc="-95" dirty="0">
                <a:latin typeface="Comic Sans MS" pitchFamily="66" charset="0"/>
                <a:cs typeface="Tahoma"/>
              </a:rPr>
              <a:t>gempa</a:t>
            </a:r>
            <a:r>
              <a:rPr sz="4000" b="1" spc="-165" dirty="0">
                <a:latin typeface="Comic Sans MS" pitchFamily="66" charset="0"/>
                <a:cs typeface="Tahoma"/>
              </a:rPr>
              <a:t> </a:t>
            </a:r>
            <a:r>
              <a:rPr sz="4000" b="1" spc="-95" dirty="0">
                <a:latin typeface="Comic Sans MS" pitchFamily="66" charset="0"/>
                <a:cs typeface="Tahoma"/>
              </a:rPr>
              <a:t>tektonik,</a:t>
            </a:r>
            <a:r>
              <a:rPr sz="4000" b="1" spc="-165" dirty="0">
                <a:latin typeface="Comic Sans MS" pitchFamily="66" charset="0"/>
                <a:cs typeface="Tahoma"/>
              </a:rPr>
              <a:t> </a:t>
            </a:r>
            <a:r>
              <a:rPr sz="4000" b="1" spc="-100" dirty="0">
                <a:latin typeface="Comic Sans MS" pitchFamily="66" charset="0"/>
                <a:cs typeface="Tahoma"/>
              </a:rPr>
              <a:t>gempa</a:t>
            </a:r>
            <a:r>
              <a:rPr sz="4000" b="1" spc="-165" dirty="0">
                <a:latin typeface="Comic Sans MS" pitchFamily="66" charset="0"/>
                <a:cs typeface="Tahoma"/>
              </a:rPr>
              <a:t> </a:t>
            </a:r>
            <a:r>
              <a:rPr sz="4000" b="1" spc="-105" dirty="0">
                <a:latin typeface="Comic Sans MS" pitchFamily="66" charset="0"/>
                <a:cs typeface="Tahoma"/>
              </a:rPr>
              <a:t>vulkanis</a:t>
            </a:r>
            <a:r>
              <a:rPr sz="4000" b="1" spc="-165" dirty="0">
                <a:latin typeface="Comic Sans MS" pitchFamily="66" charset="0"/>
                <a:cs typeface="Tahoma"/>
              </a:rPr>
              <a:t> </a:t>
            </a:r>
            <a:r>
              <a:rPr sz="4000" b="1" spc="-20" dirty="0">
                <a:latin typeface="Comic Sans MS" pitchFamily="66" charset="0"/>
                <a:cs typeface="Tahoma"/>
              </a:rPr>
              <a:t>dan</a:t>
            </a:r>
            <a:r>
              <a:rPr sz="4000" b="1" spc="-160" dirty="0">
                <a:latin typeface="Comic Sans MS" pitchFamily="66" charset="0"/>
                <a:cs typeface="Tahoma"/>
              </a:rPr>
              <a:t> </a:t>
            </a:r>
            <a:r>
              <a:rPr sz="4000" b="1" spc="-95" dirty="0">
                <a:latin typeface="Comic Sans MS" pitchFamily="66" charset="0"/>
                <a:cs typeface="Tahoma"/>
              </a:rPr>
              <a:t>gempa</a:t>
            </a:r>
            <a:r>
              <a:rPr sz="4000" b="1" spc="-165" dirty="0">
                <a:latin typeface="Comic Sans MS" pitchFamily="66" charset="0"/>
                <a:cs typeface="Tahoma"/>
              </a:rPr>
              <a:t> </a:t>
            </a:r>
            <a:r>
              <a:rPr sz="4000" b="1" spc="-55" dirty="0">
                <a:latin typeface="Comic Sans MS" pitchFamily="66" charset="0"/>
                <a:cs typeface="Tahoma"/>
              </a:rPr>
              <a:t>runtuhan.</a:t>
            </a:r>
            <a:endParaRPr sz="4000" b="1" dirty="0">
              <a:latin typeface="Comic Sans MS" pitchFamily="66" charset="0"/>
              <a:cs typeface="Tahoma"/>
            </a:endParaRPr>
          </a:p>
        </p:txBody>
      </p:sp>
      <p:pic>
        <p:nvPicPr>
          <p:cNvPr id="32" name="Picture 31">
            <a:hlinkClick r:id="" action="ppaction://hlinkshowjump?jump=previousslide"/>
          </p:cNvPr>
          <p:cNvPicPr>
            <a:picLocks noChangeAspect="1"/>
          </p:cNvPicPr>
          <p:nvPr/>
        </p:nvPicPr>
        <p:blipFill>
          <a:blip r:embed="rId12">
            <a:extLst>
              <a:ext uri="{BEBA8EAE-BF5A-486C-A8C5-ECC9F3942E4B}">
                <a14:imgProps xmlns:a14="http://schemas.microsoft.com/office/drawing/2010/main">
                  <a14:imgLayer r:embed="rId13">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379327" y="8448957"/>
            <a:ext cx="1738107" cy="1738107"/>
          </a:xfrm>
          <a:prstGeom prst="rect">
            <a:avLst/>
          </a:prstGeom>
        </p:spPr>
      </p:pic>
      <p:pic>
        <p:nvPicPr>
          <p:cNvPr id="34" name="Picture 33">
            <a:hlinkClick r:id="rId14" action="ppaction://hlinksldjump"/>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35" name="Picture 34">
            <a:hlinkClick r:id="" action="ppaction://hlinkshowjump?jump=nextslide"/>
          </p:cNvPr>
          <p:cNvPicPr>
            <a:picLocks noChangeAspect="1"/>
          </p:cNvPicPr>
          <p:nvPr/>
        </p:nvPicPr>
        <p:blipFill>
          <a:blip r:embed="rId12">
            <a:extLst>
              <a:ext uri="{BEBA8EAE-BF5A-486C-A8C5-ECC9F3942E4B}">
                <a14:imgProps xmlns:a14="http://schemas.microsoft.com/office/drawing/2010/main">
                  <a14:imgLayer r:embed="rId13">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4572" y="427629"/>
            <a:ext cx="17759133" cy="10105326"/>
            <a:chOff x="528866" y="181673"/>
            <a:chExt cx="17759133" cy="10105326"/>
          </a:xfrm>
        </p:grpSpPr>
        <p:pic>
          <p:nvPicPr>
            <p:cNvPr id="3" name="object 3"/>
            <p:cNvPicPr/>
            <p:nvPr/>
          </p:nvPicPr>
          <p:blipFill>
            <a:blip r:embed="rId6" cstate="print"/>
            <a:stretch>
              <a:fillRect/>
            </a:stretch>
          </p:blipFill>
          <p:spPr>
            <a:xfrm>
              <a:off x="1923567" y="4394873"/>
              <a:ext cx="8229600" cy="5892126"/>
            </a:xfrm>
            <a:prstGeom prst="rect">
              <a:avLst/>
            </a:prstGeom>
          </p:spPr>
        </p:pic>
        <p:pic>
          <p:nvPicPr>
            <p:cNvPr id="4" name="object 4"/>
            <p:cNvPicPr/>
            <p:nvPr/>
          </p:nvPicPr>
          <p:blipFill>
            <a:blip r:embed="rId7" cstate="print"/>
            <a:stretch>
              <a:fillRect/>
            </a:stretch>
          </p:blipFill>
          <p:spPr>
            <a:xfrm>
              <a:off x="984930" y="366852"/>
              <a:ext cx="16316323" cy="8382000"/>
            </a:xfrm>
            <a:prstGeom prst="rect">
              <a:avLst/>
            </a:prstGeom>
          </p:spPr>
        </p:pic>
        <p:pic>
          <p:nvPicPr>
            <p:cNvPr id="5" name="object 5"/>
            <p:cNvPicPr/>
            <p:nvPr/>
          </p:nvPicPr>
          <p:blipFill>
            <a:blip r:embed="rId8" cstate="print"/>
            <a:stretch>
              <a:fillRect/>
            </a:stretch>
          </p:blipFill>
          <p:spPr>
            <a:xfrm>
              <a:off x="528866" y="181673"/>
              <a:ext cx="1729917" cy="1638300"/>
            </a:xfrm>
            <a:prstGeom prst="rect">
              <a:avLst/>
            </a:prstGeom>
          </p:spPr>
        </p:pic>
        <p:pic>
          <p:nvPicPr>
            <p:cNvPr id="6" name="object 6"/>
            <p:cNvPicPr/>
            <p:nvPr/>
          </p:nvPicPr>
          <p:blipFill>
            <a:blip r:embed="rId9" cstate="print"/>
            <a:stretch>
              <a:fillRect/>
            </a:stretch>
          </p:blipFill>
          <p:spPr>
            <a:xfrm>
              <a:off x="1721497" y="7664236"/>
              <a:ext cx="16566502" cy="2622763"/>
            </a:xfrm>
            <a:prstGeom prst="rect">
              <a:avLst/>
            </a:prstGeom>
          </p:spPr>
        </p:pic>
        <p:pic>
          <p:nvPicPr>
            <p:cNvPr id="7" name="object 7"/>
            <p:cNvPicPr/>
            <p:nvPr/>
          </p:nvPicPr>
          <p:blipFill>
            <a:blip r:embed="rId10" cstate="print"/>
            <a:stretch>
              <a:fillRect/>
            </a:stretch>
          </p:blipFill>
          <p:spPr>
            <a:xfrm>
              <a:off x="6847051" y="936459"/>
              <a:ext cx="5006881" cy="1447800"/>
            </a:xfrm>
            <a:prstGeom prst="rect">
              <a:avLst/>
            </a:prstGeom>
          </p:spPr>
        </p:pic>
        <p:pic>
          <p:nvPicPr>
            <p:cNvPr id="8" name="object 8"/>
            <p:cNvPicPr/>
            <p:nvPr/>
          </p:nvPicPr>
          <p:blipFill>
            <a:blip r:embed="rId11" cstate="print"/>
            <a:stretch>
              <a:fillRect/>
            </a:stretch>
          </p:blipFill>
          <p:spPr>
            <a:xfrm>
              <a:off x="545127" y="2227098"/>
              <a:ext cx="3686470" cy="1003300"/>
            </a:xfrm>
            <a:prstGeom prst="rect">
              <a:avLst/>
            </a:prstGeom>
          </p:spPr>
        </p:pic>
        <p:pic>
          <p:nvPicPr>
            <p:cNvPr id="9" name="object 9"/>
            <p:cNvPicPr/>
            <p:nvPr/>
          </p:nvPicPr>
          <p:blipFill>
            <a:blip r:embed="rId12" cstate="print"/>
            <a:stretch>
              <a:fillRect/>
            </a:stretch>
          </p:blipFill>
          <p:spPr>
            <a:xfrm>
              <a:off x="1259129" y="3527968"/>
              <a:ext cx="4779238" cy="4607140"/>
            </a:xfrm>
            <a:prstGeom prst="rect">
              <a:avLst/>
            </a:prstGeom>
          </p:spPr>
        </p:pic>
      </p:grpSp>
      <p:sp>
        <p:nvSpPr>
          <p:cNvPr id="10" name="object 10"/>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sp>
        <p:nvSpPr>
          <p:cNvPr id="11" name="object 11"/>
          <p:cNvSpPr txBox="1"/>
          <p:nvPr/>
        </p:nvSpPr>
        <p:spPr>
          <a:xfrm>
            <a:off x="6978560" y="1502044"/>
            <a:ext cx="5061040" cy="630300"/>
          </a:xfrm>
          <a:prstGeom prst="rect">
            <a:avLst/>
          </a:prstGeom>
        </p:spPr>
        <p:txBody>
          <a:bodyPr vert="horz" wrap="square" lIns="0" tIns="14604" rIns="0" bIns="0" rtlCol="0">
            <a:spAutoFit/>
          </a:bodyPr>
          <a:lstStyle/>
          <a:p>
            <a:pPr marL="12700">
              <a:lnSpc>
                <a:spcPct val="100000"/>
              </a:lnSpc>
              <a:spcBef>
                <a:spcPts val="114"/>
              </a:spcBef>
            </a:pPr>
            <a:r>
              <a:rPr sz="4000" b="1" spc="110" dirty="0">
                <a:solidFill>
                  <a:srgbClr val="245F2A"/>
                </a:solidFill>
                <a:latin typeface="Arial"/>
                <a:cs typeface="Arial"/>
              </a:rPr>
              <a:t>Tenaga</a:t>
            </a:r>
            <a:r>
              <a:rPr sz="4000" b="1" spc="75" dirty="0">
                <a:solidFill>
                  <a:srgbClr val="245F2A"/>
                </a:solidFill>
                <a:latin typeface="Arial"/>
                <a:cs typeface="Arial"/>
              </a:rPr>
              <a:t> </a:t>
            </a:r>
            <a:r>
              <a:rPr sz="4000" b="1" spc="35" dirty="0">
                <a:solidFill>
                  <a:srgbClr val="245F2A"/>
                </a:solidFill>
                <a:latin typeface="Arial"/>
                <a:cs typeface="Arial"/>
              </a:rPr>
              <a:t>Endogen</a:t>
            </a:r>
            <a:endParaRPr sz="4000" dirty="0">
              <a:latin typeface="Arial"/>
              <a:cs typeface="Arial"/>
            </a:endParaRPr>
          </a:p>
        </p:txBody>
      </p:sp>
      <p:sp>
        <p:nvSpPr>
          <p:cNvPr id="12" name="object 12"/>
          <p:cNvSpPr txBox="1"/>
          <p:nvPr/>
        </p:nvSpPr>
        <p:spPr>
          <a:xfrm>
            <a:off x="743963" y="2630215"/>
            <a:ext cx="3141345" cy="505267"/>
          </a:xfrm>
          <a:prstGeom prst="rect">
            <a:avLst/>
          </a:prstGeom>
        </p:spPr>
        <p:txBody>
          <a:bodyPr vert="horz" wrap="square" lIns="0" tIns="12700" rIns="0" bIns="0" rtlCol="0">
            <a:spAutoFit/>
          </a:bodyPr>
          <a:lstStyle/>
          <a:p>
            <a:pPr marL="12700">
              <a:lnSpc>
                <a:spcPct val="100000"/>
              </a:lnSpc>
              <a:spcBef>
                <a:spcPts val="100"/>
              </a:spcBef>
            </a:pPr>
            <a:r>
              <a:rPr sz="3200" b="1" spc="165" dirty="0">
                <a:solidFill>
                  <a:srgbClr val="245F2A"/>
                </a:solidFill>
                <a:latin typeface="Comic Sans MS" pitchFamily="66" charset="0"/>
                <a:cs typeface="Arial"/>
              </a:rPr>
              <a:t>Seisme/Gempa</a:t>
            </a:r>
            <a:endParaRPr sz="3200" dirty="0">
              <a:latin typeface="Comic Sans MS" pitchFamily="66" charset="0"/>
              <a:cs typeface="Arial"/>
            </a:endParaRPr>
          </a:p>
        </p:txBody>
      </p:sp>
      <p:pic>
        <p:nvPicPr>
          <p:cNvPr id="13" name="object 13"/>
          <p:cNvPicPr/>
          <p:nvPr/>
        </p:nvPicPr>
        <p:blipFill>
          <a:blip r:embed="rId13" cstate="print"/>
          <a:stretch>
            <a:fillRect/>
          </a:stretch>
        </p:blipFill>
        <p:spPr>
          <a:xfrm>
            <a:off x="6978560" y="3159861"/>
            <a:ext cx="115277" cy="115290"/>
          </a:xfrm>
          <a:prstGeom prst="rect">
            <a:avLst/>
          </a:prstGeom>
        </p:spPr>
      </p:pic>
      <p:sp>
        <p:nvSpPr>
          <p:cNvPr id="14" name="object 14"/>
          <p:cNvSpPr txBox="1"/>
          <p:nvPr/>
        </p:nvSpPr>
        <p:spPr>
          <a:xfrm>
            <a:off x="6514306" y="3163765"/>
            <a:ext cx="10396351" cy="3246786"/>
          </a:xfrm>
          <a:prstGeom prst="rect">
            <a:avLst/>
          </a:prstGeom>
        </p:spPr>
        <p:txBody>
          <a:bodyPr vert="horz" wrap="square" lIns="0" tIns="99060" rIns="0" bIns="0" rtlCol="0">
            <a:spAutoFit/>
          </a:bodyPr>
          <a:lstStyle/>
          <a:p>
            <a:pPr marL="752475">
              <a:lnSpc>
                <a:spcPct val="100000"/>
              </a:lnSpc>
              <a:spcBef>
                <a:spcPts val="780"/>
              </a:spcBef>
            </a:pPr>
            <a:r>
              <a:rPr sz="3600" b="1" spc="-70" dirty="0">
                <a:latin typeface="Comic Sans MS" pitchFamily="66" charset="0"/>
                <a:cs typeface="Tahoma"/>
              </a:rPr>
              <a:t>Gempa</a:t>
            </a:r>
            <a:r>
              <a:rPr sz="3600" b="1" spc="-180" dirty="0">
                <a:latin typeface="Comic Sans MS" pitchFamily="66" charset="0"/>
                <a:cs typeface="Tahoma"/>
              </a:rPr>
              <a:t> </a:t>
            </a:r>
            <a:r>
              <a:rPr sz="3600" b="1" spc="-10" dirty="0">
                <a:latin typeface="Comic Sans MS" pitchFamily="66" charset="0"/>
                <a:cs typeface="Tahoma"/>
              </a:rPr>
              <a:t>tektonik</a:t>
            </a:r>
            <a:endParaRPr sz="3600" b="1" dirty="0">
              <a:latin typeface="Comic Sans MS" pitchFamily="66" charset="0"/>
              <a:cs typeface="Tahoma"/>
            </a:endParaRPr>
          </a:p>
          <a:p>
            <a:pPr marL="12700" marR="5080">
              <a:lnSpc>
                <a:spcPct val="116799"/>
              </a:lnSpc>
              <a:tabLst>
                <a:tab pos="1482725" algn="l"/>
                <a:tab pos="1514475" algn="l"/>
                <a:tab pos="2799080" algn="l"/>
                <a:tab pos="3134360" algn="l"/>
                <a:tab pos="3987800" algn="l"/>
                <a:tab pos="4279265" algn="l"/>
                <a:tab pos="5540375" algn="l"/>
                <a:tab pos="5645785" algn="l"/>
                <a:tab pos="6148070" algn="l"/>
                <a:tab pos="7576820" algn="l"/>
              </a:tabLst>
            </a:pPr>
            <a:r>
              <a:rPr sz="3600" b="1" spc="-10" dirty="0">
                <a:latin typeface="Comic Sans MS" pitchFamily="66" charset="0"/>
                <a:cs typeface="Tahoma"/>
              </a:rPr>
              <a:t>Gempa</a:t>
            </a:r>
            <a:r>
              <a:rPr sz="3600" b="1" dirty="0">
                <a:latin typeface="Comic Sans MS" pitchFamily="66" charset="0"/>
                <a:cs typeface="Tahoma"/>
              </a:rPr>
              <a:t>	 </a:t>
            </a:r>
            <a:r>
              <a:rPr sz="3600" b="1" spc="-10" dirty="0" err="1">
                <a:latin typeface="Comic Sans MS" pitchFamily="66" charset="0"/>
                <a:cs typeface="Tahoma"/>
              </a:rPr>
              <a:t>tektonik</a:t>
            </a:r>
            <a:r>
              <a:rPr sz="3600" b="1" dirty="0">
                <a:latin typeface="Comic Sans MS" pitchFamily="66" charset="0"/>
                <a:cs typeface="Tahoma"/>
              </a:rPr>
              <a:t>	</a:t>
            </a:r>
            <a:r>
              <a:rPr sz="3600" b="1" spc="-10" dirty="0">
                <a:latin typeface="Comic Sans MS" pitchFamily="66" charset="0"/>
                <a:cs typeface="Tahoma"/>
              </a:rPr>
              <a:t>biasa</a:t>
            </a:r>
            <a:r>
              <a:rPr sz="3600" b="1" dirty="0">
                <a:latin typeface="Comic Sans MS" pitchFamily="66" charset="0"/>
                <a:cs typeface="Tahoma"/>
              </a:rPr>
              <a:t>	</a:t>
            </a:r>
            <a:r>
              <a:rPr sz="3600" b="1" spc="-10" dirty="0">
                <a:latin typeface="Comic Sans MS" pitchFamily="66" charset="0"/>
                <a:cs typeface="Tahoma"/>
              </a:rPr>
              <a:t>terjadi</a:t>
            </a:r>
            <a:r>
              <a:rPr sz="3600" b="1" dirty="0">
                <a:latin typeface="Comic Sans MS" pitchFamily="66" charset="0"/>
                <a:cs typeface="Tahoma"/>
              </a:rPr>
              <a:t>	</a:t>
            </a:r>
            <a:r>
              <a:rPr sz="3600" b="1" spc="-25" dirty="0">
                <a:latin typeface="Comic Sans MS" pitchFamily="66" charset="0"/>
                <a:cs typeface="Tahoma"/>
              </a:rPr>
              <a:t>di</a:t>
            </a:r>
            <a:r>
              <a:rPr sz="3600" b="1" dirty="0">
                <a:latin typeface="Comic Sans MS" pitchFamily="66" charset="0"/>
                <a:cs typeface="Tahoma"/>
              </a:rPr>
              <a:t> </a:t>
            </a:r>
            <a:r>
              <a:rPr sz="3600" b="1" spc="-10" dirty="0" err="1">
                <a:latin typeface="Comic Sans MS" pitchFamily="66" charset="0"/>
                <a:cs typeface="Tahoma"/>
              </a:rPr>
              <a:t>daerah</a:t>
            </a:r>
            <a:r>
              <a:rPr sz="3600" b="1" dirty="0">
                <a:latin typeface="Comic Sans MS" pitchFamily="66" charset="0"/>
                <a:cs typeface="Tahoma"/>
              </a:rPr>
              <a:t>	</a:t>
            </a:r>
            <a:r>
              <a:rPr sz="3600" b="1" spc="-935" dirty="0">
                <a:latin typeface="Comic Sans MS" pitchFamily="66" charset="0"/>
                <a:cs typeface="Tahoma"/>
              </a:rPr>
              <a:t>  </a:t>
            </a:r>
            <a:r>
              <a:rPr sz="3600" b="1" spc="-170" dirty="0" err="1">
                <a:latin typeface="Comic Sans MS" pitchFamily="66" charset="0"/>
                <a:cs typeface="Tahoma"/>
              </a:rPr>
              <a:t>pegunungan</a:t>
            </a:r>
            <a:r>
              <a:rPr sz="3600" b="1" spc="-170" dirty="0">
                <a:latin typeface="Comic Sans MS" pitchFamily="66" charset="0"/>
                <a:cs typeface="Tahoma"/>
              </a:rPr>
              <a:t> </a:t>
            </a:r>
            <a:r>
              <a:rPr sz="3600" b="1" spc="-10" dirty="0">
                <a:latin typeface="Comic Sans MS" pitchFamily="66" charset="0"/>
                <a:cs typeface="Tahoma"/>
              </a:rPr>
              <a:t>lipatan</a:t>
            </a:r>
            <a:r>
              <a:rPr sz="3600" b="1" dirty="0">
                <a:latin typeface="Comic Sans MS" pitchFamily="66" charset="0"/>
                <a:cs typeface="Tahoma"/>
              </a:rPr>
              <a:t>	</a:t>
            </a:r>
            <a:r>
              <a:rPr sz="3600" b="1" spc="-20" dirty="0" err="1">
                <a:latin typeface="Comic Sans MS" pitchFamily="66" charset="0"/>
                <a:cs typeface="Tahoma"/>
              </a:rPr>
              <a:t>muda</a:t>
            </a:r>
            <a:r>
              <a:rPr sz="3600" b="1" dirty="0">
                <a:latin typeface="Comic Sans MS" pitchFamily="66" charset="0"/>
                <a:cs typeface="Tahoma"/>
              </a:rPr>
              <a:t>	</a:t>
            </a:r>
            <a:r>
              <a:rPr sz="3600" b="1" spc="-20" dirty="0" err="1">
                <a:latin typeface="Comic Sans MS" pitchFamily="66" charset="0"/>
                <a:cs typeface="Tahoma"/>
              </a:rPr>
              <a:t>yaitu</a:t>
            </a:r>
            <a:r>
              <a:rPr sz="3600" b="1" dirty="0">
                <a:latin typeface="Comic Sans MS" pitchFamily="66" charset="0"/>
                <a:cs typeface="Tahoma"/>
              </a:rPr>
              <a:t> </a:t>
            </a:r>
            <a:r>
              <a:rPr sz="3600" b="1" spc="-10" dirty="0" err="1" smtClean="0">
                <a:latin typeface="Comic Sans MS" pitchFamily="66" charset="0"/>
                <a:cs typeface="Tahoma"/>
              </a:rPr>
              <a:t>daerah</a:t>
            </a:r>
            <a:r>
              <a:rPr sz="3600" b="1" dirty="0">
                <a:latin typeface="Comic Sans MS" pitchFamily="66" charset="0"/>
                <a:cs typeface="Tahoma"/>
              </a:rPr>
              <a:t> </a:t>
            </a:r>
            <a:r>
              <a:rPr sz="3600" b="1" spc="-10" dirty="0" err="1" smtClean="0">
                <a:latin typeface="Comic Sans MS" pitchFamily="66" charset="0"/>
                <a:cs typeface="Tahoma"/>
              </a:rPr>
              <a:t>rangkaian</a:t>
            </a:r>
            <a:r>
              <a:rPr sz="3600" b="1" dirty="0" smtClean="0">
                <a:latin typeface="Comic Sans MS" pitchFamily="66" charset="0"/>
                <a:cs typeface="Tahoma"/>
              </a:rPr>
              <a:t> </a:t>
            </a:r>
            <a:r>
              <a:rPr sz="3600" b="1" spc="-155" dirty="0" err="1">
                <a:latin typeface="Comic Sans MS" pitchFamily="66" charset="0"/>
                <a:cs typeface="Tahoma"/>
              </a:rPr>
              <a:t>Pegunungan</a:t>
            </a:r>
            <a:r>
              <a:rPr sz="3600" b="1" spc="-155" dirty="0">
                <a:latin typeface="Comic Sans MS" pitchFamily="66" charset="0"/>
                <a:cs typeface="Tahoma"/>
              </a:rPr>
              <a:t> </a:t>
            </a:r>
            <a:r>
              <a:rPr lang="id-ID" sz="3600" b="1" spc="-10" dirty="0">
                <a:latin typeface="Comic Sans MS" pitchFamily="66" charset="0"/>
                <a:cs typeface="Tahoma"/>
              </a:rPr>
              <a:t>Mediterania</a:t>
            </a:r>
            <a:r>
              <a:rPr lang="id-ID" sz="3600" b="1" dirty="0">
                <a:latin typeface="Comic Sans MS" pitchFamily="66" charset="0"/>
                <a:cs typeface="Tahoma"/>
              </a:rPr>
              <a:t> </a:t>
            </a:r>
            <a:r>
              <a:rPr lang="id-ID" sz="3600" b="1" spc="-25" dirty="0">
                <a:latin typeface="Comic Sans MS" pitchFamily="66" charset="0"/>
                <a:cs typeface="Tahoma"/>
              </a:rPr>
              <a:t>dan</a:t>
            </a:r>
            <a:r>
              <a:rPr lang="id-ID" sz="3600" b="1" dirty="0">
                <a:latin typeface="Comic Sans MS" pitchFamily="66" charset="0"/>
                <a:cs typeface="Tahoma"/>
              </a:rPr>
              <a:t> </a:t>
            </a:r>
            <a:r>
              <a:rPr lang="id-ID" sz="3600" b="1" spc="-10" dirty="0" smtClean="0">
                <a:latin typeface="Comic Sans MS" pitchFamily="66" charset="0"/>
                <a:cs typeface="Tahoma"/>
              </a:rPr>
              <a:t>Sirkum</a:t>
            </a:r>
            <a:r>
              <a:rPr lang="id-ID" sz="3600" b="1" dirty="0">
                <a:latin typeface="Comic Sans MS" pitchFamily="66" charset="0"/>
                <a:cs typeface="Tahoma"/>
              </a:rPr>
              <a:t> </a:t>
            </a:r>
            <a:r>
              <a:rPr lang="id-ID" sz="3600" b="1" spc="-10" dirty="0" smtClean="0">
                <a:latin typeface="Comic Sans MS" pitchFamily="66" charset="0"/>
                <a:cs typeface="Tahoma"/>
              </a:rPr>
              <a:t>Pasifik</a:t>
            </a:r>
            <a:endParaRPr sz="3600" b="1" dirty="0">
              <a:latin typeface="Comic Sans MS" pitchFamily="66" charset="0"/>
              <a:cs typeface="Tahoma"/>
            </a:endParaRPr>
          </a:p>
        </p:txBody>
      </p:sp>
      <p:sp>
        <p:nvSpPr>
          <p:cNvPr id="18" name="object 18"/>
          <p:cNvSpPr txBox="1"/>
          <p:nvPr/>
        </p:nvSpPr>
        <p:spPr>
          <a:xfrm>
            <a:off x="6514306" y="6071190"/>
            <a:ext cx="10097294" cy="2316019"/>
          </a:xfrm>
          <a:prstGeom prst="rect">
            <a:avLst/>
          </a:prstGeom>
        </p:spPr>
        <p:txBody>
          <a:bodyPr vert="horz" wrap="square" lIns="0" tIns="99060" rIns="0" bIns="0" rtlCol="0">
            <a:spAutoFit/>
          </a:bodyPr>
          <a:lstStyle/>
          <a:p>
            <a:pPr marL="12700">
              <a:lnSpc>
                <a:spcPct val="100000"/>
              </a:lnSpc>
              <a:spcBef>
                <a:spcPts val="685"/>
              </a:spcBef>
              <a:tabLst>
                <a:tab pos="2548255" algn="l"/>
                <a:tab pos="4535170" algn="l"/>
                <a:tab pos="6171565" algn="l"/>
                <a:tab pos="7357109" algn="l"/>
                <a:tab pos="8090534" algn="l"/>
              </a:tabLst>
            </a:pPr>
            <a:r>
              <a:rPr sz="3600" b="1" spc="-10" dirty="0" err="1">
                <a:latin typeface="Comic Sans MS" pitchFamily="66" charset="0"/>
                <a:cs typeface="Tahoma"/>
              </a:rPr>
              <a:t>Gempa</a:t>
            </a:r>
            <a:r>
              <a:rPr sz="3600" b="1" dirty="0">
                <a:latin typeface="Comic Sans MS" pitchFamily="66" charset="0"/>
                <a:cs typeface="Tahoma"/>
              </a:rPr>
              <a:t> </a:t>
            </a:r>
            <a:r>
              <a:rPr sz="3600" b="1" spc="-10" dirty="0" err="1">
                <a:latin typeface="Comic Sans MS" pitchFamily="66" charset="0"/>
                <a:cs typeface="Tahoma"/>
              </a:rPr>
              <a:t>jenis</a:t>
            </a:r>
            <a:r>
              <a:rPr sz="3600" b="1" spc="-10" dirty="0">
                <a:latin typeface="Comic Sans MS" pitchFamily="66" charset="0"/>
                <a:cs typeface="Tahoma"/>
              </a:rPr>
              <a:t> </a:t>
            </a:r>
            <a:r>
              <a:rPr sz="3600" b="1" spc="-25" dirty="0" err="1">
                <a:latin typeface="Comic Sans MS" pitchFamily="66" charset="0"/>
                <a:cs typeface="Tahoma"/>
              </a:rPr>
              <a:t>ini</a:t>
            </a:r>
            <a:r>
              <a:rPr sz="3600" b="1" dirty="0">
                <a:latin typeface="Comic Sans MS" pitchFamily="66" charset="0"/>
                <a:cs typeface="Tahoma"/>
              </a:rPr>
              <a:t> </a:t>
            </a:r>
            <a:r>
              <a:rPr sz="3600" b="1" spc="-90" dirty="0" err="1">
                <a:latin typeface="Comic Sans MS" pitchFamily="66" charset="0"/>
                <a:cs typeface="Tahoma"/>
              </a:rPr>
              <a:t>termasuk</a:t>
            </a:r>
            <a:r>
              <a:rPr sz="3600" b="1" spc="-90" dirty="0">
                <a:latin typeface="Comic Sans MS" pitchFamily="66" charset="0"/>
                <a:cs typeface="Tahoma"/>
              </a:rPr>
              <a:t> </a:t>
            </a:r>
            <a:r>
              <a:rPr lang="id-ID" sz="3600" b="1" dirty="0">
                <a:latin typeface="Comic Sans MS" pitchFamily="66" charset="0"/>
                <a:cs typeface="Tahoma"/>
              </a:rPr>
              <a:t>dalam</a:t>
            </a:r>
            <a:r>
              <a:rPr lang="id-ID" sz="3600" b="1" spc="-65" dirty="0">
                <a:latin typeface="Comic Sans MS" pitchFamily="66" charset="0"/>
                <a:cs typeface="Tahoma"/>
              </a:rPr>
              <a:t> </a:t>
            </a:r>
            <a:r>
              <a:rPr lang="id-ID" sz="3600" b="1" dirty="0">
                <a:latin typeface="Comic Sans MS" pitchFamily="66" charset="0"/>
                <a:cs typeface="Tahoma"/>
              </a:rPr>
              <a:t>kategori</a:t>
            </a:r>
            <a:r>
              <a:rPr lang="id-ID" sz="3600" b="1" spc="-60" dirty="0">
                <a:latin typeface="Comic Sans MS" pitchFamily="66" charset="0"/>
                <a:cs typeface="Tahoma"/>
              </a:rPr>
              <a:t> </a:t>
            </a:r>
            <a:r>
              <a:rPr lang="id-ID" sz="3600" b="1" dirty="0">
                <a:latin typeface="Comic Sans MS" pitchFamily="66" charset="0"/>
                <a:cs typeface="Tahoma"/>
              </a:rPr>
              <a:t>gempa</a:t>
            </a:r>
            <a:r>
              <a:rPr lang="id-ID" sz="3600" b="1" spc="-60" dirty="0">
                <a:latin typeface="Comic Sans MS" pitchFamily="66" charset="0"/>
                <a:cs typeface="Tahoma"/>
              </a:rPr>
              <a:t> </a:t>
            </a:r>
            <a:r>
              <a:rPr lang="id-ID" sz="3600" b="1" spc="-10" dirty="0">
                <a:latin typeface="Comic Sans MS" pitchFamily="66" charset="0"/>
                <a:cs typeface="Tahoma"/>
              </a:rPr>
              <a:t>dengan</a:t>
            </a:r>
            <a:r>
              <a:rPr lang="id-ID" sz="3600" b="1" spc="-60" dirty="0">
                <a:latin typeface="Comic Sans MS" pitchFamily="66" charset="0"/>
                <a:cs typeface="Tahoma"/>
              </a:rPr>
              <a:t> </a:t>
            </a:r>
            <a:r>
              <a:rPr lang="id-ID" sz="3600" b="1" dirty="0">
                <a:latin typeface="Comic Sans MS" pitchFamily="66" charset="0"/>
                <a:cs typeface="Tahoma"/>
              </a:rPr>
              <a:t>bahaya</a:t>
            </a:r>
            <a:r>
              <a:rPr lang="id-ID" sz="3600" b="1" spc="-60" dirty="0">
                <a:latin typeface="Comic Sans MS" pitchFamily="66" charset="0"/>
                <a:cs typeface="Tahoma"/>
              </a:rPr>
              <a:t> </a:t>
            </a:r>
            <a:r>
              <a:rPr lang="id-ID" sz="3600" b="1" dirty="0">
                <a:latin typeface="Comic Sans MS" pitchFamily="66" charset="0"/>
                <a:cs typeface="Tahoma"/>
              </a:rPr>
              <a:t>yang</a:t>
            </a:r>
            <a:r>
              <a:rPr lang="id-ID" sz="3600" b="1" spc="-60" dirty="0">
                <a:latin typeface="Comic Sans MS" pitchFamily="66" charset="0"/>
                <a:cs typeface="Tahoma"/>
              </a:rPr>
              <a:t> </a:t>
            </a:r>
            <a:r>
              <a:rPr lang="id-ID" sz="3600" b="1" spc="-10" dirty="0">
                <a:latin typeface="Comic Sans MS" pitchFamily="66" charset="0"/>
                <a:cs typeface="Tahoma"/>
              </a:rPr>
              <a:t>sangat </a:t>
            </a:r>
            <a:r>
              <a:rPr lang="id-ID" sz="3600" b="1" dirty="0">
                <a:latin typeface="Comic Sans MS" pitchFamily="66" charset="0"/>
                <a:cs typeface="Tahoma"/>
              </a:rPr>
              <a:t>besar</a:t>
            </a:r>
            <a:r>
              <a:rPr lang="id-ID" sz="3600" b="1" spc="140" dirty="0">
                <a:latin typeface="Comic Sans MS" pitchFamily="66" charset="0"/>
                <a:cs typeface="Tahoma"/>
              </a:rPr>
              <a:t>  </a:t>
            </a:r>
            <a:r>
              <a:rPr lang="id-ID" sz="3600" b="1" dirty="0">
                <a:latin typeface="Comic Sans MS" pitchFamily="66" charset="0"/>
                <a:cs typeface="Tahoma"/>
              </a:rPr>
              <a:t>karena</a:t>
            </a:r>
            <a:r>
              <a:rPr lang="id-ID" sz="3600" b="1" spc="140" dirty="0">
                <a:latin typeface="Comic Sans MS" pitchFamily="66" charset="0"/>
                <a:cs typeface="Tahoma"/>
              </a:rPr>
              <a:t>  </a:t>
            </a:r>
            <a:r>
              <a:rPr lang="id-ID" sz="3600" b="1" dirty="0">
                <a:latin typeface="Comic Sans MS" pitchFamily="66" charset="0"/>
                <a:cs typeface="Tahoma"/>
              </a:rPr>
              <a:t>dapat</a:t>
            </a:r>
            <a:r>
              <a:rPr lang="id-ID" sz="3600" b="1" spc="145" dirty="0">
                <a:latin typeface="Comic Sans MS" pitchFamily="66" charset="0"/>
                <a:cs typeface="Tahoma"/>
              </a:rPr>
              <a:t>  </a:t>
            </a:r>
            <a:r>
              <a:rPr lang="id-ID" sz="3600" b="1" dirty="0">
                <a:latin typeface="Comic Sans MS" pitchFamily="66" charset="0"/>
                <a:cs typeface="Tahoma"/>
              </a:rPr>
              <a:t>menyebabkan</a:t>
            </a:r>
            <a:r>
              <a:rPr lang="id-ID" sz="3600" b="1" spc="140" dirty="0">
                <a:latin typeface="Comic Sans MS" pitchFamily="66" charset="0"/>
                <a:cs typeface="Tahoma"/>
              </a:rPr>
              <a:t>  </a:t>
            </a:r>
            <a:r>
              <a:rPr lang="id-ID" sz="3600" b="1" dirty="0">
                <a:latin typeface="Comic Sans MS" pitchFamily="66" charset="0"/>
                <a:cs typeface="Tahoma"/>
              </a:rPr>
              <a:t>retakan</a:t>
            </a:r>
            <a:r>
              <a:rPr lang="id-ID" sz="3600" b="1" spc="145" dirty="0">
                <a:latin typeface="Comic Sans MS" pitchFamily="66" charset="0"/>
                <a:cs typeface="Tahoma"/>
              </a:rPr>
              <a:t>  </a:t>
            </a:r>
            <a:r>
              <a:rPr lang="id-ID" sz="3600" b="1" spc="-25" dirty="0">
                <a:latin typeface="Comic Sans MS" pitchFamily="66" charset="0"/>
                <a:cs typeface="Tahoma"/>
              </a:rPr>
              <a:t>dan </a:t>
            </a:r>
            <a:r>
              <a:rPr lang="id-ID" sz="3600" b="1" spc="-50" dirty="0">
                <a:latin typeface="Comic Sans MS" pitchFamily="66" charset="0"/>
                <a:cs typeface="Tahoma"/>
              </a:rPr>
              <a:t>pergeseran</a:t>
            </a:r>
            <a:r>
              <a:rPr lang="id-ID" sz="3600" b="1" spc="-204" dirty="0">
                <a:latin typeface="Comic Sans MS" pitchFamily="66" charset="0"/>
                <a:cs typeface="Tahoma"/>
              </a:rPr>
              <a:t> </a:t>
            </a:r>
            <a:r>
              <a:rPr lang="id-ID" sz="3600" b="1" spc="-10" dirty="0">
                <a:latin typeface="Comic Sans MS" pitchFamily="66" charset="0"/>
                <a:cs typeface="Tahoma"/>
              </a:rPr>
              <a:t>tanah</a:t>
            </a:r>
            <a:endParaRPr sz="3600" b="1" dirty="0">
              <a:latin typeface="Comic Sans MS" pitchFamily="66" charset="0"/>
              <a:cs typeface="Tahoma"/>
            </a:endParaRPr>
          </a:p>
        </p:txBody>
      </p:sp>
      <p:pic>
        <p:nvPicPr>
          <p:cNvPr id="20"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4"/>
          <a:stretch>
            <a:fillRect/>
          </a:stretch>
        </p:blipFill>
        <p:spPr>
          <a:xfrm>
            <a:off x="-1428750" y="8950951"/>
            <a:ext cx="609600" cy="609600"/>
          </a:xfrm>
          <a:prstGeom prst="rect">
            <a:avLst/>
          </a:prstGeom>
        </p:spPr>
      </p:pic>
      <p:pic>
        <p:nvPicPr>
          <p:cNvPr id="26" name="Picture 25">
            <a:hlinkClick r:id="" action="ppaction://hlinkshowjump?jump=previousslide"/>
          </p:cNvPr>
          <p:cNvPicPr>
            <a:picLocks noChangeAspect="1"/>
          </p:cNvPicPr>
          <p:nvPr/>
        </p:nvPicPr>
        <p:blipFill>
          <a:blip r:embed="rId15">
            <a:extLst>
              <a:ext uri="{BEBA8EAE-BF5A-486C-A8C5-ECC9F3942E4B}">
                <a14:imgProps xmlns:a14="http://schemas.microsoft.com/office/drawing/2010/main">
                  <a14:imgLayer r:embed="rId16">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379327" y="8484178"/>
            <a:ext cx="1738107" cy="1738107"/>
          </a:xfrm>
          <a:prstGeom prst="rect">
            <a:avLst/>
          </a:prstGeom>
        </p:spPr>
      </p:pic>
      <p:pic>
        <p:nvPicPr>
          <p:cNvPr id="21" name="Picture 20">
            <a:hlinkClick r:id="rId17" action="ppaction://hlinksldjump"/>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2" name="Picture 21">
            <a:hlinkClick r:id="" action="ppaction://hlinkshowjump?jump=nextslide"/>
          </p:cNvPr>
          <p:cNvPicPr>
            <a:picLocks noChangeAspect="1"/>
          </p:cNvPicPr>
          <p:nvPr/>
        </p:nvPicPr>
        <p:blipFill>
          <a:blip r:embed="rId15">
            <a:extLst>
              <a:ext uri="{BEBA8EAE-BF5A-486C-A8C5-ECC9F3942E4B}">
                <a14:imgProps xmlns:a14="http://schemas.microsoft.com/office/drawing/2010/main">
                  <a14:imgLayer r:embed="rId16">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66852"/>
            <a:ext cx="17301845" cy="9803765"/>
            <a:chOff x="0" y="366852"/>
            <a:chExt cx="17301845" cy="9803765"/>
          </a:xfrm>
        </p:grpSpPr>
        <p:pic>
          <p:nvPicPr>
            <p:cNvPr id="3" name="object 3"/>
            <p:cNvPicPr/>
            <p:nvPr/>
          </p:nvPicPr>
          <p:blipFill>
            <a:blip r:embed="rId6" cstate="print"/>
            <a:stretch>
              <a:fillRect/>
            </a:stretch>
          </p:blipFill>
          <p:spPr>
            <a:xfrm>
              <a:off x="0" y="4306989"/>
              <a:ext cx="8392831" cy="5863339"/>
            </a:xfrm>
            <a:prstGeom prst="rect">
              <a:avLst/>
            </a:prstGeom>
          </p:spPr>
        </p:pic>
        <p:pic>
          <p:nvPicPr>
            <p:cNvPr id="4" name="object 4"/>
            <p:cNvPicPr/>
            <p:nvPr/>
          </p:nvPicPr>
          <p:blipFill>
            <a:blip r:embed="rId7" cstate="print"/>
            <a:stretch>
              <a:fillRect/>
            </a:stretch>
          </p:blipFill>
          <p:spPr>
            <a:xfrm>
              <a:off x="984929" y="366852"/>
              <a:ext cx="16316325" cy="8886823"/>
            </a:xfrm>
            <a:prstGeom prst="rect">
              <a:avLst/>
            </a:prstGeom>
          </p:spPr>
        </p:pic>
      </p:grpSp>
      <p:sp>
        <p:nvSpPr>
          <p:cNvPr id="5" name="object 5"/>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6" name="object 6"/>
          <p:cNvGrpSpPr/>
          <p:nvPr/>
        </p:nvGrpSpPr>
        <p:grpSpPr>
          <a:xfrm>
            <a:off x="528866" y="181673"/>
            <a:ext cx="17759133" cy="10105326"/>
            <a:chOff x="528866" y="181673"/>
            <a:chExt cx="17759133" cy="10105326"/>
          </a:xfrm>
        </p:grpSpPr>
        <p:pic>
          <p:nvPicPr>
            <p:cNvPr id="7" name="object 7"/>
            <p:cNvPicPr/>
            <p:nvPr/>
          </p:nvPicPr>
          <p:blipFill>
            <a:blip r:embed="rId8" cstate="print"/>
            <a:stretch>
              <a:fillRect/>
            </a:stretch>
          </p:blipFill>
          <p:spPr>
            <a:xfrm>
              <a:off x="528866" y="181673"/>
              <a:ext cx="1729917" cy="1638300"/>
            </a:xfrm>
            <a:prstGeom prst="rect">
              <a:avLst/>
            </a:prstGeom>
          </p:spPr>
        </p:pic>
        <p:pic>
          <p:nvPicPr>
            <p:cNvPr id="8" name="object 8"/>
            <p:cNvPicPr/>
            <p:nvPr/>
          </p:nvPicPr>
          <p:blipFill>
            <a:blip r:embed="rId9" cstate="print"/>
            <a:stretch>
              <a:fillRect/>
            </a:stretch>
          </p:blipFill>
          <p:spPr>
            <a:xfrm>
              <a:off x="7469197" y="1093294"/>
              <a:ext cx="5290592" cy="1447800"/>
            </a:xfrm>
            <a:prstGeom prst="rect">
              <a:avLst/>
            </a:prstGeom>
          </p:spPr>
        </p:pic>
        <p:pic>
          <p:nvPicPr>
            <p:cNvPr id="9" name="object 9"/>
            <p:cNvPicPr/>
            <p:nvPr/>
          </p:nvPicPr>
          <p:blipFill>
            <a:blip r:embed="rId10" cstate="print"/>
            <a:stretch>
              <a:fillRect/>
            </a:stretch>
          </p:blipFill>
          <p:spPr>
            <a:xfrm>
              <a:off x="545127" y="2227098"/>
              <a:ext cx="3686470" cy="1003300"/>
            </a:xfrm>
            <a:prstGeom prst="rect">
              <a:avLst/>
            </a:prstGeom>
          </p:spPr>
        </p:pic>
        <p:pic>
          <p:nvPicPr>
            <p:cNvPr id="10" name="object 10"/>
            <p:cNvPicPr/>
            <p:nvPr/>
          </p:nvPicPr>
          <p:blipFill>
            <a:blip r:embed="rId11" cstate="print"/>
            <a:stretch>
              <a:fillRect/>
            </a:stretch>
          </p:blipFill>
          <p:spPr>
            <a:xfrm>
              <a:off x="1396403" y="7498414"/>
              <a:ext cx="16891596" cy="2788585"/>
            </a:xfrm>
            <a:prstGeom prst="rect">
              <a:avLst/>
            </a:prstGeom>
          </p:spPr>
        </p:pic>
        <p:sp>
          <p:nvSpPr>
            <p:cNvPr id="11" name="object 11"/>
            <p:cNvSpPr/>
            <p:nvPr/>
          </p:nvSpPr>
          <p:spPr>
            <a:xfrm>
              <a:off x="2741028" y="3169055"/>
              <a:ext cx="4460875" cy="3253740"/>
            </a:xfrm>
            <a:custGeom>
              <a:avLst/>
              <a:gdLst/>
              <a:ahLst/>
              <a:cxnLst/>
              <a:rect l="l" t="t" r="r" b="b"/>
              <a:pathLst>
                <a:path w="4460875" h="3253740">
                  <a:moveTo>
                    <a:pt x="4460608" y="1400949"/>
                  </a:moveTo>
                  <a:lnTo>
                    <a:pt x="4458830" y="1362964"/>
                  </a:lnTo>
                  <a:lnTo>
                    <a:pt x="4453941" y="1326730"/>
                  </a:lnTo>
                  <a:lnTo>
                    <a:pt x="4453674" y="1328064"/>
                  </a:lnTo>
                  <a:lnTo>
                    <a:pt x="4453928" y="1326730"/>
                  </a:lnTo>
                  <a:lnTo>
                    <a:pt x="4447654" y="1301013"/>
                  </a:lnTo>
                  <a:lnTo>
                    <a:pt x="4447654" y="1359281"/>
                  </a:lnTo>
                  <a:lnTo>
                    <a:pt x="4446905" y="1363167"/>
                  </a:lnTo>
                  <a:lnTo>
                    <a:pt x="4445432" y="1368742"/>
                  </a:lnTo>
                  <a:lnTo>
                    <a:pt x="4447654" y="1359281"/>
                  </a:lnTo>
                  <a:lnTo>
                    <a:pt x="4447654" y="1301013"/>
                  </a:lnTo>
                  <a:lnTo>
                    <a:pt x="4442409" y="1279499"/>
                  </a:lnTo>
                  <a:lnTo>
                    <a:pt x="4438955" y="1270444"/>
                  </a:lnTo>
                  <a:lnTo>
                    <a:pt x="4438955" y="1393291"/>
                  </a:lnTo>
                  <a:lnTo>
                    <a:pt x="4437532" y="1398714"/>
                  </a:lnTo>
                  <a:lnTo>
                    <a:pt x="4436656" y="1401330"/>
                  </a:lnTo>
                  <a:lnTo>
                    <a:pt x="4438955" y="1393291"/>
                  </a:lnTo>
                  <a:lnTo>
                    <a:pt x="4438955" y="1270444"/>
                  </a:lnTo>
                  <a:lnTo>
                    <a:pt x="4426318" y="1237297"/>
                  </a:lnTo>
                  <a:lnTo>
                    <a:pt x="4426318" y="1432102"/>
                  </a:lnTo>
                  <a:lnTo>
                    <a:pt x="4425886" y="1433398"/>
                  </a:lnTo>
                  <a:lnTo>
                    <a:pt x="4418419" y="1451571"/>
                  </a:lnTo>
                  <a:lnTo>
                    <a:pt x="4426318" y="1432102"/>
                  </a:lnTo>
                  <a:lnTo>
                    <a:pt x="4426318" y="1237297"/>
                  </a:lnTo>
                  <a:lnTo>
                    <a:pt x="4425607" y="1235430"/>
                  </a:lnTo>
                  <a:lnTo>
                    <a:pt x="4412361" y="1210411"/>
                  </a:lnTo>
                  <a:lnTo>
                    <a:pt x="4412361" y="1466316"/>
                  </a:lnTo>
                  <a:lnTo>
                    <a:pt x="4412005" y="1467192"/>
                  </a:lnTo>
                  <a:lnTo>
                    <a:pt x="4402531" y="1486649"/>
                  </a:lnTo>
                  <a:lnTo>
                    <a:pt x="4412361" y="1466316"/>
                  </a:lnTo>
                  <a:lnTo>
                    <a:pt x="4412361" y="1210411"/>
                  </a:lnTo>
                  <a:lnTo>
                    <a:pt x="4403890" y="1194409"/>
                  </a:lnTo>
                  <a:lnTo>
                    <a:pt x="4396270" y="1183386"/>
                  </a:lnTo>
                  <a:lnTo>
                    <a:pt x="4396270" y="1499539"/>
                  </a:lnTo>
                  <a:lnTo>
                    <a:pt x="4395978" y="1500136"/>
                  </a:lnTo>
                  <a:lnTo>
                    <a:pt x="4383697" y="1521866"/>
                  </a:lnTo>
                  <a:lnTo>
                    <a:pt x="4396270" y="1499539"/>
                  </a:lnTo>
                  <a:lnTo>
                    <a:pt x="4396270" y="1183386"/>
                  </a:lnTo>
                  <a:lnTo>
                    <a:pt x="4377969" y="1156881"/>
                  </a:lnTo>
                  <a:lnTo>
                    <a:pt x="4377969" y="1532001"/>
                  </a:lnTo>
                  <a:lnTo>
                    <a:pt x="4377868" y="1532191"/>
                  </a:lnTo>
                  <a:lnTo>
                    <a:pt x="4357725" y="1563382"/>
                  </a:lnTo>
                  <a:lnTo>
                    <a:pt x="4357611" y="1563535"/>
                  </a:lnTo>
                  <a:lnTo>
                    <a:pt x="4377969" y="1532001"/>
                  </a:lnTo>
                  <a:lnTo>
                    <a:pt x="4377969" y="1156881"/>
                  </a:lnTo>
                  <a:lnTo>
                    <a:pt x="4377601" y="1156335"/>
                  </a:lnTo>
                  <a:lnTo>
                    <a:pt x="4356379" y="1131798"/>
                  </a:lnTo>
                  <a:lnTo>
                    <a:pt x="4356379" y="1565224"/>
                  </a:lnTo>
                  <a:lnTo>
                    <a:pt x="4335627" y="1593710"/>
                  </a:lnTo>
                  <a:lnTo>
                    <a:pt x="4335196" y="1594243"/>
                  </a:lnTo>
                  <a:lnTo>
                    <a:pt x="4356379" y="1565224"/>
                  </a:lnTo>
                  <a:lnTo>
                    <a:pt x="4356379" y="1131798"/>
                  </a:lnTo>
                  <a:lnTo>
                    <a:pt x="4347121" y="1121092"/>
                  </a:lnTo>
                  <a:lnTo>
                    <a:pt x="4329455" y="1104379"/>
                  </a:lnTo>
                  <a:lnTo>
                    <a:pt x="4329455" y="1601292"/>
                  </a:lnTo>
                  <a:lnTo>
                    <a:pt x="4311637" y="1623174"/>
                  </a:lnTo>
                  <a:lnTo>
                    <a:pt x="4310913" y="1623974"/>
                  </a:lnTo>
                  <a:lnTo>
                    <a:pt x="4329455" y="1601292"/>
                  </a:lnTo>
                  <a:lnTo>
                    <a:pt x="4329455" y="1104379"/>
                  </a:lnTo>
                  <a:lnTo>
                    <a:pt x="4312780" y="1088580"/>
                  </a:lnTo>
                  <a:lnTo>
                    <a:pt x="4301414" y="1079601"/>
                  </a:lnTo>
                  <a:lnTo>
                    <a:pt x="4301414" y="1634490"/>
                  </a:lnTo>
                  <a:lnTo>
                    <a:pt x="4285805" y="1651762"/>
                  </a:lnTo>
                  <a:lnTo>
                    <a:pt x="4284840" y="1652727"/>
                  </a:lnTo>
                  <a:lnTo>
                    <a:pt x="4301414" y="1634490"/>
                  </a:lnTo>
                  <a:lnTo>
                    <a:pt x="4301414" y="1079601"/>
                  </a:lnTo>
                  <a:lnTo>
                    <a:pt x="4274972" y="1058684"/>
                  </a:lnTo>
                  <a:lnTo>
                    <a:pt x="4273715" y="1057846"/>
                  </a:lnTo>
                  <a:lnTo>
                    <a:pt x="4273715" y="1663915"/>
                  </a:lnTo>
                  <a:lnTo>
                    <a:pt x="4258221" y="1679486"/>
                  </a:lnTo>
                  <a:lnTo>
                    <a:pt x="4256722" y="1680857"/>
                  </a:lnTo>
                  <a:lnTo>
                    <a:pt x="4273715" y="1663915"/>
                  </a:lnTo>
                  <a:lnTo>
                    <a:pt x="4273715" y="1057846"/>
                  </a:lnTo>
                  <a:lnTo>
                    <a:pt x="4245089" y="1038707"/>
                  </a:lnTo>
                  <a:lnTo>
                    <a:pt x="4245089" y="1691525"/>
                  </a:lnTo>
                  <a:lnTo>
                    <a:pt x="4228922" y="1706346"/>
                  </a:lnTo>
                  <a:lnTo>
                    <a:pt x="4227106" y="1707870"/>
                  </a:lnTo>
                  <a:lnTo>
                    <a:pt x="4245089" y="1691525"/>
                  </a:lnTo>
                  <a:lnTo>
                    <a:pt x="4245089" y="1038707"/>
                  </a:lnTo>
                  <a:lnTo>
                    <a:pt x="4234015" y="1031290"/>
                  </a:lnTo>
                  <a:lnTo>
                    <a:pt x="4226801" y="1027163"/>
                  </a:lnTo>
                  <a:lnTo>
                    <a:pt x="4213682" y="1019670"/>
                  </a:lnTo>
                  <a:lnTo>
                    <a:pt x="4213682" y="1719160"/>
                  </a:lnTo>
                  <a:lnTo>
                    <a:pt x="4197997" y="1732343"/>
                  </a:lnTo>
                  <a:lnTo>
                    <a:pt x="4195800" y="1734045"/>
                  </a:lnTo>
                  <a:lnTo>
                    <a:pt x="4213682" y="1719160"/>
                  </a:lnTo>
                  <a:lnTo>
                    <a:pt x="4213682" y="1019670"/>
                  </a:lnTo>
                  <a:lnTo>
                    <a:pt x="4190301" y="1006309"/>
                  </a:lnTo>
                  <a:lnTo>
                    <a:pt x="4180852" y="1001674"/>
                  </a:lnTo>
                  <a:lnTo>
                    <a:pt x="4180852" y="1745602"/>
                  </a:lnTo>
                  <a:lnTo>
                    <a:pt x="4165498" y="1757476"/>
                  </a:lnTo>
                  <a:lnTo>
                    <a:pt x="4162920" y="1759318"/>
                  </a:lnTo>
                  <a:lnTo>
                    <a:pt x="4180852" y="1745602"/>
                  </a:lnTo>
                  <a:lnTo>
                    <a:pt x="4180852" y="1001674"/>
                  </a:lnTo>
                  <a:lnTo>
                    <a:pt x="4147248" y="985151"/>
                  </a:lnTo>
                  <a:lnTo>
                    <a:pt x="4147248" y="1770507"/>
                  </a:lnTo>
                  <a:lnTo>
                    <a:pt x="4131487" y="1781759"/>
                  </a:lnTo>
                  <a:lnTo>
                    <a:pt x="4128249" y="1783905"/>
                  </a:lnTo>
                  <a:lnTo>
                    <a:pt x="4147248" y="1770507"/>
                  </a:lnTo>
                  <a:lnTo>
                    <a:pt x="4147248" y="985151"/>
                  </a:lnTo>
                  <a:lnTo>
                    <a:pt x="4144175" y="983627"/>
                  </a:lnTo>
                  <a:lnTo>
                    <a:pt x="4112018" y="969949"/>
                  </a:lnTo>
                  <a:lnTo>
                    <a:pt x="4112018" y="1794611"/>
                  </a:lnTo>
                  <a:lnTo>
                    <a:pt x="4096042" y="1805165"/>
                  </a:lnTo>
                  <a:lnTo>
                    <a:pt x="4092511" y="1807337"/>
                  </a:lnTo>
                  <a:lnTo>
                    <a:pt x="4112018" y="1794611"/>
                  </a:lnTo>
                  <a:lnTo>
                    <a:pt x="4112018" y="969949"/>
                  </a:lnTo>
                  <a:lnTo>
                    <a:pt x="4095991" y="963117"/>
                  </a:lnTo>
                  <a:lnTo>
                    <a:pt x="4074744" y="955268"/>
                  </a:lnTo>
                  <a:lnTo>
                    <a:pt x="4074744" y="1818208"/>
                  </a:lnTo>
                  <a:lnTo>
                    <a:pt x="4059212" y="1827720"/>
                  </a:lnTo>
                  <a:lnTo>
                    <a:pt x="4055097" y="1830070"/>
                  </a:lnTo>
                  <a:lnTo>
                    <a:pt x="4074744" y="1818208"/>
                  </a:lnTo>
                  <a:lnTo>
                    <a:pt x="4074744" y="955268"/>
                  </a:lnTo>
                  <a:lnTo>
                    <a:pt x="4046118" y="944689"/>
                  </a:lnTo>
                  <a:lnTo>
                    <a:pt x="4037507" y="941933"/>
                  </a:lnTo>
                  <a:lnTo>
                    <a:pt x="4037507" y="1840077"/>
                  </a:lnTo>
                  <a:lnTo>
                    <a:pt x="4021074" y="1849424"/>
                  </a:lnTo>
                  <a:lnTo>
                    <a:pt x="4016083" y="1852066"/>
                  </a:lnTo>
                  <a:lnTo>
                    <a:pt x="4037507" y="1840077"/>
                  </a:lnTo>
                  <a:lnTo>
                    <a:pt x="4037507" y="941933"/>
                  </a:lnTo>
                  <a:lnTo>
                    <a:pt x="3998264" y="929322"/>
                  </a:lnTo>
                  <a:lnTo>
                    <a:pt x="3998264" y="1861489"/>
                  </a:lnTo>
                  <a:lnTo>
                    <a:pt x="3981678" y="1870265"/>
                  </a:lnTo>
                  <a:lnTo>
                    <a:pt x="3976420" y="1872856"/>
                  </a:lnTo>
                  <a:lnTo>
                    <a:pt x="3998264" y="1861489"/>
                  </a:lnTo>
                  <a:lnTo>
                    <a:pt x="3998264" y="929322"/>
                  </a:lnTo>
                  <a:lnTo>
                    <a:pt x="3994899" y="928230"/>
                  </a:lnTo>
                  <a:lnTo>
                    <a:pt x="3956824" y="917587"/>
                  </a:lnTo>
                  <a:lnTo>
                    <a:pt x="3956824" y="1882508"/>
                  </a:lnTo>
                  <a:lnTo>
                    <a:pt x="3941114" y="1890242"/>
                  </a:lnTo>
                  <a:lnTo>
                    <a:pt x="3935387" y="1892871"/>
                  </a:lnTo>
                  <a:lnTo>
                    <a:pt x="3956824" y="1882508"/>
                  </a:lnTo>
                  <a:lnTo>
                    <a:pt x="3956824" y="917587"/>
                  </a:lnTo>
                  <a:lnTo>
                    <a:pt x="3942715" y="913638"/>
                  </a:lnTo>
                  <a:lnTo>
                    <a:pt x="3915308" y="906970"/>
                  </a:lnTo>
                  <a:lnTo>
                    <a:pt x="3915308" y="1902091"/>
                  </a:lnTo>
                  <a:lnTo>
                    <a:pt x="3899420" y="1909381"/>
                  </a:lnTo>
                  <a:lnTo>
                    <a:pt x="3892943" y="1912150"/>
                  </a:lnTo>
                  <a:lnTo>
                    <a:pt x="3915308" y="1902091"/>
                  </a:lnTo>
                  <a:lnTo>
                    <a:pt x="3915308" y="906970"/>
                  </a:lnTo>
                  <a:lnTo>
                    <a:pt x="3889908" y="900785"/>
                  </a:lnTo>
                  <a:lnTo>
                    <a:pt x="3872369" y="897089"/>
                  </a:lnTo>
                  <a:lnTo>
                    <a:pt x="3872369" y="1920951"/>
                  </a:lnTo>
                  <a:lnTo>
                    <a:pt x="3856672" y="1927656"/>
                  </a:lnTo>
                  <a:lnTo>
                    <a:pt x="3849776" y="1930412"/>
                  </a:lnTo>
                  <a:lnTo>
                    <a:pt x="3872369" y="1920951"/>
                  </a:lnTo>
                  <a:lnTo>
                    <a:pt x="3872369" y="897089"/>
                  </a:lnTo>
                  <a:lnTo>
                    <a:pt x="3836835" y="889584"/>
                  </a:lnTo>
                  <a:lnTo>
                    <a:pt x="3828580" y="888085"/>
                  </a:lnTo>
                  <a:lnTo>
                    <a:pt x="3828580" y="1938845"/>
                  </a:lnTo>
                  <a:lnTo>
                    <a:pt x="3812933" y="1945081"/>
                  </a:lnTo>
                  <a:lnTo>
                    <a:pt x="3805136" y="1947976"/>
                  </a:lnTo>
                  <a:lnTo>
                    <a:pt x="3828580" y="1938845"/>
                  </a:lnTo>
                  <a:lnTo>
                    <a:pt x="3828580" y="888085"/>
                  </a:lnTo>
                  <a:lnTo>
                    <a:pt x="3783863" y="879906"/>
                  </a:lnTo>
                  <a:lnTo>
                    <a:pt x="3783520" y="879856"/>
                  </a:lnTo>
                  <a:lnTo>
                    <a:pt x="3783520" y="1955990"/>
                  </a:lnTo>
                  <a:lnTo>
                    <a:pt x="3768267" y="1961642"/>
                  </a:lnTo>
                  <a:lnTo>
                    <a:pt x="3760406" y="1964359"/>
                  </a:lnTo>
                  <a:lnTo>
                    <a:pt x="3783520" y="1955990"/>
                  </a:lnTo>
                  <a:lnTo>
                    <a:pt x="3783520" y="879856"/>
                  </a:lnTo>
                  <a:lnTo>
                    <a:pt x="3737038" y="872566"/>
                  </a:lnTo>
                  <a:lnTo>
                    <a:pt x="3737038" y="1972437"/>
                  </a:lnTo>
                  <a:lnTo>
                    <a:pt x="3722738" y="1977364"/>
                  </a:lnTo>
                  <a:lnTo>
                    <a:pt x="3714546" y="1980006"/>
                  </a:lnTo>
                  <a:lnTo>
                    <a:pt x="3737038" y="1972437"/>
                  </a:lnTo>
                  <a:lnTo>
                    <a:pt x="3737038" y="872566"/>
                  </a:lnTo>
                  <a:lnTo>
                    <a:pt x="3731349" y="871664"/>
                  </a:lnTo>
                  <a:lnTo>
                    <a:pt x="3690023" y="866127"/>
                  </a:lnTo>
                  <a:lnTo>
                    <a:pt x="3690023" y="1987867"/>
                  </a:lnTo>
                  <a:lnTo>
                    <a:pt x="3676421" y="1992236"/>
                  </a:lnTo>
                  <a:lnTo>
                    <a:pt x="3668014" y="1994750"/>
                  </a:lnTo>
                  <a:lnTo>
                    <a:pt x="3690023" y="1987867"/>
                  </a:lnTo>
                  <a:lnTo>
                    <a:pt x="3690023" y="866127"/>
                  </a:lnTo>
                  <a:lnTo>
                    <a:pt x="3679660" y="864730"/>
                  </a:lnTo>
                  <a:lnTo>
                    <a:pt x="3641890" y="860463"/>
                  </a:lnTo>
                  <a:lnTo>
                    <a:pt x="3641890" y="2002523"/>
                  </a:lnTo>
                  <a:lnTo>
                    <a:pt x="3629355" y="2006257"/>
                  </a:lnTo>
                  <a:lnTo>
                    <a:pt x="3620668" y="2008657"/>
                  </a:lnTo>
                  <a:lnTo>
                    <a:pt x="3641890" y="2002523"/>
                  </a:lnTo>
                  <a:lnTo>
                    <a:pt x="3641890" y="860463"/>
                  </a:lnTo>
                  <a:lnTo>
                    <a:pt x="3629139" y="859015"/>
                  </a:lnTo>
                  <a:lnTo>
                    <a:pt x="3594874" y="855789"/>
                  </a:lnTo>
                  <a:lnTo>
                    <a:pt x="3594874" y="2015782"/>
                  </a:lnTo>
                  <a:lnTo>
                    <a:pt x="3581641" y="2019439"/>
                  </a:lnTo>
                  <a:lnTo>
                    <a:pt x="3571303" y="2022081"/>
                  </a:lnTo>
                  <a:lnTo>
                    <a:pt x="3594874" y="2015782"/>
                  </a:lnTo>
                  <a:lnTo>
                    <a:pt x="3594874" y="855789"/>
                  </a:lnTo>
                  <a:lnTo>
                    <a:pt x="3580142" y="854392"/>
                  </a:lnTo>
                  <a:lnTo>
                    <a:pt x="3546233" y="851789"/>
                  </a:lnTo>
                  <a:lnTo>
                    <a:pt x="3546233" y="2028469"/>
                  </a:lnTo>
                  <a:lnTo>
                    <a:pt x="3533317" y="2031758"/>
                  </a:lnTo>
                  <a:lnTo>
                    <a:pt x="3523475" y="2034070"/>
                  </a:lnTo>
                  <a:lnTo>
                    <a:pt x="3546233" y="2028469"/>
                  </a:lnTo>
                  <a:lnTo>
                    <a:pt x="3546233" y="851789"/>
                  </a:lnTo>
                  <a:lnTo>
                    <a:pt x="3533051" y="850760"/>
                  </a:lnTo>
                  <a:lnTo>
                    <a:pt x="3496640" y="848537"/>
                  </a:lnTo>
                  <a:lnTo>
                    <a:pt x="3496640" y="2040382"/>
                  </a:lnTo>
                  <a:lnTo>
                    <a:pt x="3484448" y="2043239"/>
                  </a:lnTo>
                  <a:lnTo>
                    <a:pt x="3474059" y="2045487"/>
                  </a:lnTo>
                  <a:lnTo>
                    <a:pt x="3496640" y="2040382"/>
                  </a:lnTo>
                  <a:lnTo>
                    <a:pt x="3496640" y="848537"/>
                  </a:lnTo>
                  <a:lnTo>
                    <a:pt x="3488194" y="848017"/>
                  </a:lnTo>
                  <a:lnTo>
                    <a:pt x="3446678" y="846086"/>
                  </a:lnTo>
                  <a:lnTo>
                    <a:pt x="3446678" y="2051392"/>
                  </a:lnTo>
                  <a:lnTo>
                    <a:pt x="3435121" y="2053882"/>
                  </a:lnTo>
                  <a:lnTo>
                    <a:pt x="3424110" y="2056053"/>
                  </a:lnTo>
                  <a:lnTo>
                    <a:pt x="3446678" y="2051392"/>
                  </a:lnTo>
                  <a:lnTo>
                    <a:pt x="3446678" y="846086"/>
                  </a:lnTo>
                  <a:lnTo>
                    <a:pt x="3445954" y="846048"/>
                  </a:lnTo>
                  <a:lnTo>
                    <a:pt x="3421621" y="845235"/>
                  </a:lnTo>
                  <a:lnTo>
                    <a:pt x="3406686" y="844740"/>
                  </a:lnTo>
                  <a:lnTo>
                    <a:pt x="3396234" y="844537"/>
                  </a:lnTo>
                  <a:lnTo>
                    <a:pt x="3396234" y="2061540"/>
                  </a:lnTo>
                  <a:lnTo>
                    <a:pt x="3385375" y="2063673"/>
                  </a:lnTo>
                  <a:lnTo>
                    <a:pt x="3374364" y="2065642"/>
                  </a:lnTo>
                  <a:lnTo>
                    <a:pt x="3396234" y="2061540"/>
                  </a:lnTo>
                  <a:lnTo>
                    <a:pt x="3396234" y="844537"/>
                  </a:lnTo>
                  <a:lnTo>
                    <a:pt x="3370732" y="844003"/>
                  </a:lnTo>
                  <a:lnTo>
                    <a:pt x="3345459" y="843775"/>
                  </a:lnTo>
                  <a:lnTo>
                    <a:pt x="3345459" y="2070811"/>
                  </a:lnTo>
                  <a:lnTo>
                    <a:pt x="3335286" y="2072627"/>
                  </a:lnTo>
                  <a:lnTo>
                    <a:pt x="3323971" y="2074456"/>
                  </a:lnTo>
                  <a:lnTo>
                    <a:pt x="3345459" y="2070811"/>
                  </a:lnTo>
                  <a:lnTo>
                    <a:pt x="3345459" y="843775"/>
                  </a:lnTo>
                  <a:lnTo>
                    <a:pt x="3338474" y="843699"/>
                  </a:lnTo>
                  <a:lnTo>
                    <a:pt x="3310255" y="843749"/>
                  </a:lnTo>
                  <a:lnTo>
                    <a:pt x="3294786" y="844003"/>
                  </a:lnTo>
                  <a:lnTo>
                    <a:pt x="3294786" y="2079155"/>
                  </a:lnTo>
                  <a:lnTo>
                    <a:pt x="3284918" y="2080742"/>
                  </a:lnTo>
                  <a:lnTo>
                    <a:pt x="3273120" y="2082444"/>
                  </a:lnTo>
                  <a:lnTo>
                    <a:pt x="3294786" y="2079155"/>
                  </a:lnTo>
                  <a:lnTo>
                    <a:pt x="3294786" y="844003"/>
                  </a:lnTo>
                  <a:lnTo>
                    <a:pt x="3267379" y="844423"/>
                  </a:lnTo>
                  <a:lnTo>
                    <a:pt x="3244977" y="845146"/>
                  </a:lnTo>
                  <a:lnTo>
                    <a:pt x="3243249" y="845146"/>
                  </a:lnTo>
                  <a:lnTo>
                    <a:pt x="3243249" y="2086737"/>
                  </a:lnTo>
                  <a:lnTo>
                    <a:pt x="3234334" y="2088007"/>
                  </a:lnTo>
                  <a:lnTo>
                    <a:pt x="3222523" y="2089505"/>
                  </a:lnTo>
                  <a:lnTo>
                    <a:pt x="3243249" y="2086737"/>
                  </a:lnTo>
                  <a:lnTo>
                    <a:pt x="3243249" y="845146"/>
                  </a:lnTo>
                  <a:lnTo>
                    <a:pt x="3242348" y="845235"/>
                  </a:lnTo>
                  <a:lnTo>
                    <a:pt x="3242830" y="841895"/>
                  </a:lnTo>
                  <a:lnTo>
                    <a:pt x="3243618" y="835240"/>
                  </a:lnTo>
                  <a:lnTo>
                    <a:pt x="3247644" y="795578"/>
                  </a:lnTo>
                  <a:lnTo>
                    <a:pt x="3249777" y="757732"/>
                  </a:lnTo>
                  <a:lnTo>
                    <a:pt x="3250057" y="721652"/>
                  </a:lnTo>
                  <a:lnTo>
                    <a:pt x="3248507" y="687298"/>
                  </a:lnTo>
                  <a:lnTo>
                    <a:pt x="3247974" y="679996"/>
                  </a:lnTo>
                  <a:lnTo>
                    <a:pt x="3247352" y="672769"/>
                  </a:lnTo>
                  <a:lnTo>
                    <a:pt x="3246628" y="665632"/>
                  </a:lnTo>
                  <a:lnTo>
                    <a:pt x="3245802" y="658558"/>
                  </a:lnTo>
                  <a:lnTo>
                    <a:pt x="3245802" y="658393"/>
                  </a:lnTo>
                  <a:lnTo>
                    <a:pt x="3192780" y="335241"/>
                  </a:lnTo>
                  <a:lnTo>
                    <a:pt x="3192780" y="2093290"/>
                  </a:lnTo>
                  <a:lnTo>
                    <a:pt x="3183610" y="2094445"/>
                  </a:lnTo>
                  <a:lnTo>
                    <a:pt x="3170390" y="2095906"/>
                  </a:lnTo>
                  <a:lnTo>
                    <a:pt x="3192780" y="2093290"/>
                  </a:lnTo>
                  <a:lnTo>
                    <a:pt x="3192780" y="335241"/>
                  </a:lnTo>
                  <a:lnTo>
                    <a:pt x="3191713" y="328739"/>
                  </a:lnTo>
                  <a:lnTo>
                    <a:pt x="3141281" y="265963"/>
                  </a:lnTo>
                  <a:lnTo>
                    <a:pt x="3141281" y="2099106"/>
                  </a:lnTo>
                  <a:lnTo>
                    <a:pt x="3132785" y="2100033"/>
                  </a:lnTo>
                  <a:lnTo>
                    <a:pt x="3120377" y="2101202"/>
                  </a:lnTo>
                  <a:lnTo>
                    <a:pt x="3141281" y="2099106"/>
                  </a:lnTo>
                  <a:lnTo>
                    <a:pt x="3141281" y="265963"/>
                  </a:lnTo>
                  <a:lnTo>
                    <a:pt x="3089033" y="200926"/>
                  </a:lnTo>
                  <a:lnTo>
                    <a:pt x="3089033" y="2104123"/>
                  </a:lnTo>
                  <a:lnTo>
                    <a:pt x="3081947" y="2104783"/>
                  </a:lnTo>
                  <a:lnTo>
                    <a:pt x="3069971" y="2105710"/>
                  </a:lnTo>
                  <a:lnTo>
                    <a:pt x="3089033" y="2104123"/>
                  </a:lnTo>
                  <a:lnTo>
                    <a:pt x="3089033" y="200926"/>
                  </a:lnTo>
                  <a:lnTo>
                    <a:pt x="3074797" y="183197"/>
                  </a:lnTo>
                  <a:lnTo>
                    <a:pt x="3038297" y="184086"/>
                  </a:lnTo>
                  <a:lnTo>
                    <a:pt x="3038297" y="2108162"/>
                  </a:lnTo>
                  <a:lnTo>
                    <a:pt x="3031147" y="2108708"/>
                  </a:lnTo>
                  <a:lnTo>
                    <a:pt x="3017393" y="2109546"/>
                  </a:lnTo>
                  <a:lnTo>
                    <a:pt x="3038297" y="2108162"/>
                  </a:lnTo>
                  <a:lnTo>
                    <a:pt x="3038297" y="184086"/>
                  </a:lnTo>
                  <a:lnTo>
                    <a:pt x="2987662" y="185305"/>
                  </a:lnTo>
                  <a:lnTo>
                    <a:pt x="2987662" y="2111362"/>
                  </a:lnTo>
                  <a:lnTo>
                    <a:pt x="2980461" y="2111794"/>
                  </a:lnTo>
                  <a:lnTo>
                    <a:pt x="2966948" y="2112403"/>
                  </a:lnTo>
                  <a:lnTo>
                    <a:pt x="2987662" y="2111362"/>
                  </a:lnTo>
                  <a:lnTo>
                    <a:pt x="2987662" y="185305"/>
                  </a:lnTo>
                  <a:lnTo>
                    <a:pt x="2935719" y="186550"/>
                  </a:lnTo>
                  <a:lnTo>
                    <a:pt x="2935719" y="2113788"/>
                  </a:lnTo>
                  <a:lnTo>
                    <a:pt x="2929953" y="2114042"/>
                  </a:lnTo>
                  <a:lnTo>
                    <a:pt x="2917291" y="2114410"/>
                  </a:lnTo>
                  <a:lnTo>
                    <a:pt x="2935719" y="2113788"/>
                  </a:lnTo>
                  <a:lnTo>
                    <a:pt x="2935719" y="186550"/>
                  </a:lnTo>
                  <a:lnTo>
                    <a:pt x="2885338" y="187769"/>
                  </a:lnTo>
                  <a:lnTo>
                    <a:pt x="2885338" y="2115312"/>
                  </a:lnTo>
                  <a:lnTo>
                    <a:pt x="2879674" y="2115464"/>
                  </a:lnTo>
                  <a:lnTo>
                    <a:pt x="2865386" y="2115642"/>
                  </a:lnTo>
                  <a:lnTo>
                    <a:pt x="2885338" y="2115312"/>
                  </a:lnTo>
                  <a:lnTo>
                    <a:pt x="2885338" y="187769"/>
                  </a:lnTo>
                  <a:lnTo>
                    <a:pt x="2835313" y="188976"/>
                  </a:lnTo>
                  <a:lnTo>
                    <a:pt x="2835313" y="2115985"/>
                  </a:lnTo>
                  <a:lnTo>
                    <a:pt x="2829699" y="2116048"/>
                  </a:lnTo>
                  <a:lnTo>
                    <a:pt x="2815158" y="2115985"/>
                  </a:lnTo>
                  <a:lnTo>
                    <a:pt x="2835313" y="2115985"/>
                  </a:lnTo>
                  <a:lnTo>
                    <a:pt x="2835313" y="188976"/>
                  </a:lnTo>
                  <a:lnTo>
                    <a:pt x="2806052" y="189674"/>
                  </a:lnTo>
                  <a:lnTo>
                    <a:pt x="2785160" y="194868"/>
                  </a:lnTo>
                  <a:lnTo>
                    <a:pt x="2785160" y="2115832"/>
                  </a:lnTo>
                  <a:lnTo>
                    <a:pt x="2780093" y="2115807"/>
                  </a:lnTo>
                  <a:lnTo>
                    <a:pt x="2764866" y="2115477"/>
                  </a:lnTo>
                  <a:lnTo>
                    <a:pt x="2785160" y="2115832"/>
                  </a:lnTo>
                  <a:lnTo>
                    <a:pt x="2785160" y="194868"/>
                  </a:lnTo>
                  <a:lnTo>
                    <a:pt x="2735567" y="207162"/>
                  </a:lnTo>
                  <a:lnTo>
                    <a:pt x="2735567" y="2114842"/>
                  </a:lnTo>
                  <a:lnTo>
                    <a:pt x="2730906" y="2114727"/>
                  </a:lnTo>
                  <a:lnTo>
                    <a:pt x="2716441" y="2114169"/>
                  </a:lnTo>
                  <a:lnTo>
                    <a:pt x="2735567" y="2114842"/>
                  </a:lnTo>
                  <a:lnTo>
                    <a:pt x="2735567" y="207162"/>
                  </a:lnTo>
                  <a:lnTo>
                    <a:pt x="2685885" y="219494"/>
                  </a:lnTo>
                  <a:lnTo>
                    <a:pt x="2685885" y="2112975"/>
                  </a:lnTo>
                  <a:lnTo>
                    <a:pt x="2682227" y="2112822"/>
                  </a:lnTo>
                  <a:lnTo>
                    <a:pt x="2669095" y="2112086"/>
                  </a:lnTo>
                  <a:lnTo>
                    <a:pt x="2685885" y="2112975"/>
                  </a:lnTo>
                  <a:lnTo>
                    <a:pt x="2685885" y="219494"/>
                  </a:lnTo>
                  <a:lnTo>
                    <a:pt x="2637269" y="231546"/>
                  </a:lnTo>
                  <a:lnTo>
                    <a:pt x="2637269" y="2110282"/>
                  </a:lnTo>
                  <a:lnTo>
                    <a:pt x="2634107" y="2110092"/>
                  </a:lnTo>
                  <a:lnTo>
                    <a:pt x="2619591" y="2109012"/>
                  </a:lnTo>
                  <a:lnTo>
                    <a:pt x="2637269" y="2110282"/>
                  </a:lnTo>
                  <a:lnTo>
                    <a:pt x="2637269" y="231546"/>
                  </a:lnTo>
                  <a:lnTo>
                    <a:pt x="2590038" y="243268"/>
                  </a:lnTo>
                  <a:lnTo>
                    <a:pt x="2590038" y="2106803"/>
                  </a:lnTo>
                  <a:lnTo>
                    <a:pt x="2586609" y="2106536"/>
                  </a:lnTo>
                  <a:lnTo>
                    <a:pt x="2571280" y="2105113"/>
                  </a:lnTo>
                  <a:lnTo>
                    <a:pt x="2590038" y="2106803"/>
                  </a:lnTo>
                  <a:lnTo>
                    <a:pt x="2590038" y="243268"/>
                  </a:lnTo>
                  <a:lnTo>
                    <a:pt x="2542387" y="255092"/>
                  </a:lnTo>
                  <a:lnTo>
                    <a:pt x="2542387" y="2102408"/>
                  </a:lnTo>
                  <a:lnTo>
                    <a:pt x="2539809" y="2102154"/>
                  </a:lnTo>
                  <a:lnTo>
                    <a:pt x="2525801" y="2100580"/>
                  </a:lnTo>
                  <a:lnTo>
                    <a:pt x="2542387" y="2102408"/>
                  </a:lnTo>
                  <a:lnTo>
                    <a:pt x="2542387" y="255092"/>
                  </a:lnTo>
                  <a:lnTo>
                    <a:pt x="2495689" y="266674"/>
                  </a:lnTo>
                  <a:lnTo>
                    <a:pt x="2495689" y="2097163"/>
                  </a:lnTo>
                  <a:lnTo>
                    <a:pt x="2493759" y="2096935"/>
                  </a:lnTo>
                  <a:lnTo>
                    <a:pt x="2481300" y="2095284"/>
                  </a:lnTo>
                  <a:lnTo>
                    <a:pt x="2495689" y="2097163"/>
                  </a:lnTo>
                  <a:lnTo>
                    <a:pt x="2495689" y="266674"/>
                  </a:lnTo>
                  <a:lnTo>
                    <a:pt x="2450033" y="278003"/>
                  </a:lnTo>
                  <a:lnTo>
                    <a:pt x="2450033" y="2091105"/>
                  </a:lnTo>
                  <a:lnTo>
                    <a:pt x="2448522" y="2090902"/>
                  </a:lnTo>
                  <a:lnTo>
                    <a:pt x="2436152" y="2088997"/>
                  </a:lnTo>
                  <a:lnTo>
                    <a:pt x="2450033" y="2091105"/>
                  </a:lnTo>
                  <a:lnTo>
                    <a:pt x="2450033" y="278003"/>
                  </a:lnTo>
                  <a:lnTo>
                    <a:pt x="2405532" y="289039"/>
                  </a:lnTo>
                  <a:lnTo>
                    <a:pt x="2405532" y="2084273"/>
                  </a:lnTo>
                  <a:lnTo>
                    <a:pt x="2404173" y="2084057"/>
                  </a:lnTo>
                  <a:lnTo>
                    <a:pt x="2391346" y="2081796"/>
                  </a:lnTo>
                  <a:lnTo>
                    <a:pt x="2405532" y="2084273"/>
                  </a:lnTo>
                  <a:lnTo>
                    <a:pt x="2405532" y="289039"/>
                  </a:lnTo>
                  <a:lnTo>
                    <a:pt x="2296503" y="316077"/>
                  </a:lnTo>
                  <a:lnTo>
                    <a:pt x="1833105" y="56248"/>
                  </a:lnTo>
                  <a:lnTo>
                    <a:pt x="1567802" y="0"/>
                  </a:lnTo>
                  <a:lnTo>
                    <a:pt x="1400797" y="174701"/>
                  </a:lnTo>
                  <a:lnTo>
                    <a:pt x="1232369" y="607682"/>
                  </a:lnTo>
                  <a:lnTo>
                    <a:pt x="993902" y="439013"/>
                  </a:lnTo>
                  <a:lnTo>
                    <a:pt x="860018" y="406425"/>
                  </a:lnTo>
                  <a:lnTo>
                    <a:pt x="781748" y="531152"/>
                  </a:lnTo>
                  <a:lnTo>
                    <a:pt x="710171" y="834453"/>
                  </a:lnTo>
                  <a:lnTo>
                    <a:pt x="710158" y="1027163"/>
                  </a:lnTo>
                  <a:lnTo>
                    <a:pt x="668528" y="1012444"/>
                  </a:lnTo>
                  <a:lnTo>
                    <a:pt x="627164" y="1001928"/>
                  </a:lnTo>
                  <a:lnTo>
                    <a:pt x="586181" y="995527"/>
                  </a:lnTo>
                  <a:lnTo>
                    <a:pt x="545693" y="993165"/>
                  </a:lnTo>
                  <a:lnTo>
                    <a:pt x="586181" y="995527"/>
                  </a:lnTo>
                  <a:lnTo>
                    <a:pt x="627164" y="1001928"/>
                  </a:lnTo>
                  <a:lnTo>
                    <a:pt x="668528" y="1012444"/>
                  </a:lnTo>
                  <a:lnTo>
                    <a:pt x="710158" y="1027163"/>
                  </a:lnTo>
                  <a:lnTo>
                    <a:pt x="710158" y="834453"/>
                  </a:lnTo>
                  <a:lnTo>
                    <a:pt x="670280" y="820280"/>
                  </a:lnTo>
                  <a:lnTo>
                    <a:pt x="630643" y="809955"/>
                  </a:lnTo>
                  <a:lnTo>
                    <a:pt x="591337" y="803414"/>
                  </a:lnTo>
                  <a:lnTo>
                    <a:pt x="552475" y="800569"/>
                  </a:lnTo>
                  <a:lnTo>
                    <a:pt x="514146" y="801357"/>
                  </a:lnTo>
                  <a:lnTo>
                    <a:pt x="439470" y="813485"/>
                  </a:lnTo>
                  <a:lnTo>
                    <a:pt x="368084" y="839152"/>
                  </a:lnTo>
                  <a:lnTo>
                    <a:pt x="333857" y="856869"/>
                  </a:lnTo>
                  <a:lnTo>
                    <a:pt x="300736" y="877747"/>
                  </a:lnTo>
                  <a:lnTo>
                    <a:pt x="268833" y="901687"/>
                  </a:lnTo>
                  <a:lnTo>
                    <a:pt x="238226" y="928624"/>
                  </a:lnTo>
                  <a:lnTo>
                    <a:pt x="209003" y="958481"/>
                  </a:lnTo>
                  <a:lnTo>
                    <a:pt x="181292" y="991158"/>
                  </a:lnTo>
                  <a:lnTo>
                    <a:pt x="155155" y="1026604"/>
                  </a:lnTo>
                  <a:lnTo>
                    <a:pt x="130721" y="1064717"/>
                  </a:lnTo>
                  <a:lnTo>
                    <a:pt x="108051" y="1105433"/>
                  </a:lnTo>
                  <a:lnTo>
                    <a:pt x="87274" y="1148676"/>
                  </a:lnTo>
                  <a:lnTo>
                    <a:pt x="68453" y="1194346"/>
                  </a:lnTo>
                  <a:lnTo>
                    <a:pt x="51714" y="1242390"/>
                  </a:lnTo>
                  <a:lnTo>
                    <a:pt x="37134" y="1292707"/>
                  </a:lnTo>
                  <a:lnTo>
                    <a:pt x="24815" y="1345234"/>
                  </a:lnTo>
                  <a:lnTo>
                    <a:pt x="14859" y="1399882"/>
                  </a:lnTo>
                  <a:lnTo>
                    <a:pt x="7353" y="1456575"/>
                  </a:lnTo>
                  <a:lnTo>
                    <a:pt x="2387" y="1515237"/>
                  </a:lnTo>
                  <a:lnTo>
                    <a:pt x="50" y="1578813"/>
                  </a:lnTo>
                  <a:lnTo>
                    <a:pt x="0" y="1611350"/>
                  </a:lnTo>
                  <a:lnTo>
                    <a:pt x="711" y="1644357"/>
                  </a:lnTo>
                  <a:lnTo>
                    <a:pt x="27051" y="1991461"/>
                  </a:lnTo>
                  <a:lnTo>
                    <a:pt x="137439" y="2193785"/>
                  </a:lnTo>
                  <a:lnTo>
                    <a:pt x="423316" y="2329269"/>
                  </a:lnTo>
                  <a:lnTo>
                    <a:pt x="976134" y="2475890"/>
                  </a:lnTo>
                  <a:lnTo>
                    <a:pt x="990650" y="2518283"/>
                  </a:lnTo>
                  <a:lnTo>
                    <a:pt x="1003173" y="2563317"/>
                  </a:lnTo>
                  <a:lnTo>
                    <a:pt x="1013841" y="2610459"/>
                  </a:lnTo>
                  <a:lnTo>
                    <a:pt x="1022781" y="2659126"/>
                  </a:lnTo>
                  <a:lnTo>
                    <a:pt x="1030160" y="2708770"/>
                  </a:lnTo>
                  <a:lnTo>
                    <a:pt x="1036104" y="2758795"/>
                  </a:lnTo>
                  <a:lnTo>
                    <a:pt x="1040752" y="2808668"/>
                  </a:lnTo>
                  <a:lnTo>
                    <a:pt x="1044244" y="2857804"/>
                  </a:lnTo>
                  <a:lnTo>
                    <a:pt x="1046708" y="2905645"/>
                  </a:lnTo>
                  <a:lnTo>
                    <a:pt x="1048296" y="2951391"/>
                  </a:lnTo>
                  <a:lnTo>
                    <a:pt x="1048296" y="2951619"/>
                  </a:lnTo>
                  <a:lnTo>
                    <a:pt x="1048296" y="2953016"/>
                  </a:lnTo>
                  <a:lnTo>
                    <a:pt x="1048740" y="2973628"/>
                  </a:lnTo>
                  <a:lnTo>
                    <a:pt x="1049045" y="2993618"/>
                  </a:lnTo>
                  <a:lnTo>
                    <a:pt x="1049210" y="3012960"/>
                  </a:lnTo>
                  <a:lnTo>
                    <a:pt x="1049261" y="3031591"/>
                  </a:lnTo>
                  <a:lnTo>
                    <a:pt x="1518056" y="3095790"/>
                  </a:lnTo>
                  <a:lnTo>
                    <a:pt x="1049261" y="3031604"/>
                  </a:lnTo>
                  <a:lnTo>
                    <a:pt x="1049185" y="3086570"/>
                  </a:lnTo>
                  <a:lnTo>
                    <a:pt x="1048740" y="3121253"/>
                  </a:lnTo>
                  <a:lnTo>
                    <a:pt x="1047508" y="3150374"/>
                  </a:lnTo>
                  <a:lnTo>
                    <a:pt x="1045108" y="3188652"/>
                  </a:lnTo>
                  <a:lnTo>
                    <a:pt x="1518069" y="3253473"/>
                  </a:lnTo>
                  <a:lnTo>
                    <a:pt x="1521764" y="3057741"/>
                  </a:lnTo>
                  <a:lnTo>
                    <a:pt x="1584591" y="2643314"/>
                  </a:lnTo>
                  <a:lnTo>
                    <a:pt x="1784121" y="2269388"/>
                  </a:lnTo>
                  <a:lnTo>
                    <a:pt x="2197951" y="2195157"/>
                  </a:lnTo>
                  <a:lnTo>
                    <a:pt x="2236940" y="2206117"/>
                  </a:lnTo>
                  <a:lnTo>
                    <a:pt x="2277160" y="2216264"/>
                  </a:lnTo>
                  <a:lnTo>
                    <a:pt x="2318512" y="2225586"/>
                  </a:lnTo>
                  <a:lnTo>
                    <a:pt x="2360942" y="2234082"/>
                  </a:lnTo>
                  <a:lnTo>
                    <a:pt x="2404389" y="2241766"/>
                  </a:lnTo>
                  <a:lnTo>
                    <a:pt x="2448788" y="2248624"/>
                  </a:lnTo>
                  <a:lnTo>
                    <a:pt x="2494064" y="2254643"/>
                  </a:lnTo>
                  <a:lnTo>
                    <a:pt x="2540165" y="2259850"/>
                  </a:lnTo>
                  <a:lnTo>
                    <a:pt x="2587028" y="2264232"/>
                  </a:lnTo>
                  <a:lnTo>
                    <a:pt x="2634577" y="2267788"/>
                  </a:lnTo>
                  <a:lnTo>
                    <a:pt x="2682748" y="2270518"/>
                  </a:lnTo>
                  <a:lnTo>
                    <a:pt x="2731478" y="2272411"/>
                  </a:lnTo>
                  <a:lnTo>
                    <a:pt x="2780715" y="2273477"/>
                  </a:lnTo>
                  <a:lnTo>
                    <a:pt x="2830372" y="2273706"/>
                  </a:lnTo>
                  <a:lnTo>
                    <a:pt x="2880398" y="2273109"/>
                  </a:lnTo>
                  <a:lnTo>
                    <a:pt x="2930728" y="2271674"/>
                  </a:lnTo>
                  <a:lnTo>
                    <a:pt x="2981299" y="2269413"/>
                  </a:lnTo>
                  <a:lnTo>
                    <a:pt x="3032036" y="2266302"/>
                  </a:lnTo>
                  <a:lnTo>
                    <a:pt x="3082887" y="2262365"/>
                  </a:lnTo>
                  <a:lnTo>
                    <a:pt x="3133775" y="2257590"/>
                  </a:lnTo>
                  <a:lnTo>
                    <a:pt x="3184639" y="2251976"/>
                  </a:lnTo>
                  <a:lnTo>
                    <a:pt x="3235414" y="2245525"/>
                  </a:lnTo>
                  <a:lnTo>
                    <a:pt x="3286048" y="2238222"/>
                  </a:lnTo>
                  <a:lnTo>
                    <a:pt x="3336455" y="2230094"/>
                  </a:lnTo>
                  <a:lnTo>
                    <a:pt x="3386582" y="2221115"/>
                  </a:lnTo>
                  <a:lnTo>
                    <a:pt x="3436366" y="2211286"/>
                  </a:lnTo>
                  <a:lnTo>
                    <a:pt x="3485743" y="2200618"/>
                  </a:lnTo>
                  <a:lnTo>
                    <a:pt x="3534638" y="2189099"/>
                  </a:lnTo>
                  <a:lnTo>
                    <a:pt x="3582987" y="2176742"/>
                  </a:lnTo>
                  <a:lnTo>
                    <a:pt x="3630739" y="2163521"/>
                  </a:lnTo>
                  <a:lnTo>
                    <a:pt x="3677818" y="2149462"/>
                  </a:lnTo>
                  <a:lnTo>
                    <a:pt x="3724160" y="2134552"/>
                  </a:lnTo>
                  <a:lnTo>
                    <a:pt x="3769703" y="2118791"/>
                  </a:lnTo>
                  <a:lnTo>
                    <a:pt x="3814381" y="2102180"/>
                  </a:lnTo>
                  <a:lnTo>
                    <a:pt x="3858133" y="2084717"/>
                  </a:lnTo>
                  <a:lnTo>
                    <a:pt x="3900881" y="2066391"/>
                  </a:lnTo>
                  <a:lnTo>
                    <a:pt x="3942575" y="2047214"/>
                  </a:lnTo>
                  <a:lnTo>
                    <a:pt x="3983151" y="2027186"/>
                  </a:lnTo>
                  <a:lnTo>
                    <a:pt x="4022534" y="2006295"/>
                  </a:lnTo>
                  <a:lnTo>
                    <a:pt x="4060660" y="1984540"/>
                  </a:lnTo>
                  <a:lnTo>
                    <a:pt x="4097477" y="1961934"/>
                  </a:lnTo>
                  <a:lnTo>
                    <a:pt x="4132897" y="1938464"/>
                  </a:lnTo>
                  <a:lnTo>
                    <a:pt x="4166882" y="1914131"/>
                  </a:lnTo>
                  <a:lnTo>
                    <a:pt x="4199344" y="1888934"/>
                  </a:lnTo>
                  <a:lnTo>
                    <a:pt x="4230230" y="1862874"/>
                  </a:lnTo>
                  <a:lnTo>
                    <a:pt x="4259478" y="1835950"/>
                  </a:lnTo>
                  <a:lnTo>
                    <a:pt x="4287024" y="1808162"/>
                  </a:lnTo>
                  <a:lnTo>
                    <a:pt x="4312793" y="1779498"/>
                  </a:lnTo>
                  <a:lnTo>
                    <a:pt x="4358754" y="1719580"/>
                  </a:lnTo>
                  <a:lnTo>
                    <a:pt x="4396841" y="1656181"/>
                  </a:lnTo>
                  <a:lnTo>
                    <a:pt x="4426559" y="1589290"/>
                  </a:lnTo>
                  <a:lnTo>
                    <a:pt x="4447362" y="1518907"/>
                  </a:lnTo>
                  <a:lnTo>
                    <a:pt x="4459122" y="1440751"/>
                  </a:lnTo>
                  <a:lnTo>
                    <a:pt x="4460608" y="1400949"/>
                  </a:lnTo>
                  <a:close/>
                </a:path>
              </a:pathLst>
            </a:custGeom>
            <a:solidFill>
              <a:srgbClr val="5C5F62"/>
            </a:solidFill>
          </p:spPr>
          <p:txBody>
            <a:bodyPr wrap="square" lIns="0" tIns="0" rIns="0" bIns="0" rtlCol="0"/>
            <a:lstStyle/>
            <a:p>
              <a:endParaRPr/>
            </a:p>
          </p:txBody>
        </p:sp>
        <p:sp>
          <p:nvSpPr>
            <p:cNvPr id="12" name="object 12"/>
            <p:cNvSpPr/>
            <p:nvPr/>
          </p:nvSpPr>
          <p:spPr>
            <a:xfrm>
              <a:off x="3456279" y="5926886"/>
              <a:ext cx="1154430" cy="451484"/>
            </a:xfrm>
            <a:custGeom>
              <a:avLst/>
              <a:gdLst/>
              <a:ahLst/>
              <a:cxnLst/>
              <a:rect l="l" t="t" r="r" b="b"/>
              <a:pathLst>
                <a:path w="1154429" h="451485">
                  <a:moveTo>
                    <a:pt x="883996" y="0"/>
                  </a:moveTo>
                  <a:lnTo>
                    <a:pt x="704037" y="69443"/>
                  </a:lnTo>
                  <a:lnTo>
                    <a:pt x="524078" y="34721"/>
                  </a:lnTo>
                  <a:lnTo>
                    <a:pt x="372541" y="47345"/>
                  </a:lnTo>
                  <a:lnTo>
                    <a:pt x="154698" y="15786"/>
                  </a:lnTo>
                  <a:lnTo>
                    <a:pt x="0" y="119964"/>
                  </a:lnTo>
                  <a:lnTo>
                    <a:pt x="69456" y="303072"/>
                  </a:lnTo>
                  <a:lnTo>
                    <a:pt x="331495" y="451459"/>
                  </a:lnTo>
                  <a:lnTo>
                    <a:pt x="1000810" y="413575"/>
                  </a:lnTo>
                  <a:lnTo>
                    <a:pt x="1154099" y="95618"/>
                  </a:lnTo>
                  <a:lnTo>
                    <a:pt x="1048169" y="37871"/>
                  </a:lnTo>
                  <a:lnTo>
                    <a:pt x="883996" y="0"/>
                  </a:lnTo>
                  <a:close/>
                </a:path>
              </a:pathLst>
            </a:custGeom>
            <a:solidFill>
              <a:srgbClr val="5B2605"/>
            </a:solidFill>
          </p:spPr>
          <p:txBody>
            <a:bodyPr wrap="square" lIns="0" tIns="0" rIns="0" bIns="0" rtlCol="0"/>
            <a:lstStyle/>
            <a:p>
              <a:endParaRPr/>
            </a:p>
          </p:txBody>
        </p:sp>
        <p:sp>
          <p:nvSpPr>
            <p:cNvPr id="13" name="object 13"/>
            <p:cNvSpPr/>
            <p:nvPr/>
          </p:nvSpPr>
          <p:spPr>
            <a:xfrm>
              <a:off x="1005540" y="8556298"/>
              <a:ext cx="6381750" cy="789305"/>
            </a:xfrm>
            <a:custGeom>
              <a:avLst/>
              <a:gdLst/>
              <a:ahLst/>
              <a:cxnLst/>
              <a:rect l="l" t="t" r="r" b="b"/>
              <a:pathLst>
                <a:path w="6381750" h="789304">
                  <a:moveTo>
                    <a:pt x="5327309" y="0"/>
                  </a:moveTo>
                  <a:lnTo>
                    <a:pt x="5285523" y="2825"/>
                  </a:lnTo>
                  <a:lnTo>
                    <a:pt x="5221341" y="14766"/>
                  </a:lnTo>
                  <a:lnTo>
                    <a:pt x="5177890" y="32952"/>
                  </a:lnTo>
                  <a:lnTo>
                    <a:pt x="5138132" y="66318"/>
                  </a:lnTo>
                  <a:lnTo>
                    <a:pt x="5119606" y="88872"/>
                  </a:lnTo>
                  <a:lnTo>
                    <a:pt x="5110430" y="99278"/>
                  </a:lnTo>
                  <a:lnTo>
                    <a:pt x="5074031" y="123160"/>
                  </a:lnTo>
                  <a:lnTo>
                    <a:pt x="5034684" y="129755"/>
                  </a:lnTo>
                  <a:lnTo>
                    <a:pt x="5008181" y="129290"/>
                  </a:lnTo>
                  <a:lnTo>
                    <a:pt x="4976100" y="125889"/>
                  </a:lnTo>
                  <a:lnTo>
                    <a:pt x="4937672" y="119230"/>
                  </a:lnTo>
                  <a:lnTo>
                    <a:pt x="4892129" y="108993"/>
                  </a:lnTo>
                  <a:lnTo>
                    <a:pt x="4838702" y="94856"/>
                  </a:lnTo>
                  <a:lnTo>
                    <a:pt x="4799907" y="85453"/>
                  </a:lnTo>
                  <a:lnTo>
                    <a:pt x="4759726" y="78534"/>
                  </a:lnTo>
                  <a:lnTo>
                    <a:pt x="4718225" y="73932"/>
                  </a:lnTo>
                  <a:lnTo>
                    <a:pt x="4675471" y="71479"/>
                  </a:lnTo>
                  <a:lnTo>
                    <a:pt x="4631530" y="71006"/>
                  </a:lnTo>
                  <a:lnTo>
                    <a:pt x="4586469" y="72346"/>
                  </a:lnTo>
                  <a:lnTo>
                    <a:pt x="4540352" y="75330"/>
                  </a:lnTo>
                  <a:lnTo>
                    <a:pt x="4493247" y="79791"/>
                  </a:lnTo>
                  <a:lnTo>
                    <a:pt x="4445221" y="85560"/>
                  </a:lnTo>
                  <a:lnTo>
                    <a:pt x="4396338" y="92469"/>
                  </a:lnTo>
                  <a:lnTo>
                    <a:pt x="4346666" y="100350"/>
                  </a:lnTo>
                  <a:lnTo>
                    <a:pt x="4296270" y="109036"/>
                  </a:lnTo>
                  <a:lnTo>
                    <a:pt x="4245217" y="118358"/>
                  </a:lnTo>
                  <a:lnTo>
                    <a:pt x="4193574" y="128148"/>
                  </a:lnTo>
                  <a:lnTo>
                    <a:pt x="4141405" y="138238"/>
                  </a:lnTo>
                  <a:lnTo>
                    <a:pt x="4088779" y="148460"/>
                  </a:lnTo>
                  <a:lnTo>
                    <a:pt x="4035760" y="158645"/>
                  </a:lnTo>
                  <a:lnTo>
                    <a:pt x="3982415" y="168627"/>
                  </a:lnTo>
                  <a:lnTo>
                    <a:pt x="3928811" y="178237"/>
                  </a:lnTo>
                  <a:lnTo>
                    <a:pt x="3875013" y="187306"/>
                  </a:lnTo>
                  <a:lnTo>
                    <a:pt x="3821089" y="195667"/>
                  </a:lnTo>
                  <a:lnTo>
                    <a:pt x="3767103" y="203152"/>
                  </a:lnTo>
                  <a:lnTo>
                    <a:pt x="3713123" y="209592"/>
                  </a:lnTo>
                  <a:lnTo>
                    <a:pt x="3659214" y="214821"/>
                  </a:lnTo>
                  <a:lnTo>
                    <a:pt x="3605443" y="218668"/>
                  </a:lnTo>
                  <a:lnTo>
                    <a:pt x="3553552" y="220959"/>
                  </a:lnTo>
                  <a:lnTo>
                    <a:pt x="3501911" y="221643"/>
                  </a:lnTo>
                  <a:lnTo>
                    <a:pt x="3450581" y="220567"/>
                  </a:lnTo>
                  <a:lnTo>
                    <a:pt x="3399625" y="217576"/>
                  </a:lnTo>
                  <a:lnTo>
                    <a:pt x="3349104" y="212518"/>
                  </a:lnTo>
                  <a:lnTo>
                    <a:pt x="3299080" y="205237"/>
                  </a:lnTo>
                  <a:lnTo>
                    <a:pt x="3249615" y="195580"/>
                  </a:lnTo>
                  <a:lnTo>
                    <a:pt x="3184244" y="181137"/>
                  </a:lnTo>
                  <a:lnTo>
                    <a:pt x="3122397" y="167583"/>
                  </a:lnTo>
                  <a:lnTo>
                    <a:pt x="3063775" y="154945"/>
                  </a:lnTo>
                  <a:lnTo>
                    <a:pt x="3008082" y="143254"/>
                  </a:lnTo>
                  <a:lnTo>
                    <a:pt x="2955021" y="132539"/>
                  </a:lnTo>
                  <a:lnTo>
                    <a:pt x="2904294" y="122828"/>
                  </a:lnTo>
                  <a:lnTo>
                    <a:pt x="2855604" y="114152"/>
                  </a:lnTo>
                  <a:lnTo>
                    <a:pt x="2808654" y="106540"/>
                  </a:lnTo>
                  <a:lnTo>
                    <a:pt x="2763148" y="100021"/>
                  </a:lnTo>
                  <a:lnTo>
                    <a:pt x="2718787" y="94624"/>
                  </a:lnTo>
                  <a:lnTo>
                    <a:pt x="2675275" y="90379"/>
                  </a:lnTo>
                  <a:lnTo>
                    <a:pt x="2632315" y="87315"/>
                  </a:lnTo>
                  <a:lnTo>
                    <a:pt x="2589610" y="85461"/>
                  </a:lnTo>
                  <a:lnTo>
                    <a:pt x="2546862" y="84847"/>
                  </a:lnTo>
                  <a:lnTo>
                    <a:pt x="2503775" y="85502"/>
                  </a:lnTo>
                  <a:lnTo>
                    <a:pt x="2460051" y="87455"/>
                  </a:lnTo>
                  <a:lnTo>
                    <a:pt x="2415393" y="90736"/>
                  </a:lnTo>
                  <a:lnTo>
                    <a:pt x="2369505" y="95374"/>
                  </a:lnTo>
                  <a:lnTo>
                    <a:pt x="2322088" y="101398"/>
                  </a:lnTo>
                  <a:lnTo>
                    <a:pt x="2272846" y="108838"/>
                  </a:lnTo>
                  <a:lnTo>
                    <a:pt x="2221483" y="117723"/>
                  </a:lnTo>
                  <a:lnTo>
                    <a:pt x="2167700" y="128081"/>
                  </a:lnTo>
                  <a:lnTo>
                    <a:pt x="2111200" y="139944"/>
                  </a:lnTo>
                  <a:lnTo>
                    <a:pt x="2051687" y="153339"/>
                  </a:lnTo>
                  <a:lnTo>
                    <a:pt x="1984505" y="167745"/>
                  </a:lnTo>
                  <a:lnTo>
                    <a:pt x="1922351" y="178729"/>
                  </a:lnTo>
                  <a:lnTo>
                    <a:pt x="1864767" y="186539"/>
                  </a:lnTo>
                  <a:lnTo>
                    <a:pt x="1811293" y="191421"/>
                  </a:lnTo>
                  <a:lnTo>
                    <a:pt x="1761469" y="193622"/>
                  </a:lnTo>
                  <a:lnTo>
                    <a:pt x="1714838" y="193387"/>
                  </a:lnTo>
                  <a:lnTo>
                    <a:pt x="1670938" y="190964"/>
                  </a:lnTo>
                  <a:lnTo>
                    <a:pt x="1629312" y="186598"/>
                  </a:lnTo>
                  <a:lnTo>
                    <a:pt x="1589499" y="180536"/>
                  </a:lnTo>
                  <a:lnTo>
                    <a:pt x="1551040" y="173025"/>
                  </a:lnTo>
                  <a:lnTo>
                    <a:pt x="1513476" y="164311"/>
                  </a:lnTo>
                  <a:lnTo>
                    <a:pt x="1476347" y="154640"/>
                  </a:lnTo>
                  <a:lnTo>
                    <a:pt x="1439195" y="144259"/>
                  </a:lnTo>
                  <a:lnTo>
                    <a:pt x="1401560" y="133414"/>
                  </a:lnTo>
                  <a:lnTo>
                    <a:pt x="1362982" y="122352"/>
                  </a:lnTo>
                  <a:lnTo>
                    <a:pt x="1323003" y="111319"/>
                  </a:lnTo>
                  <a:lnTo>
                    <a:pt x="1281163" y="100561"/>
                  </a:lnTo>
                  <a:lnTo>
                    <a:pt x="1237002" y="90326"/>
                  </a:lnTo>
                  <a:lnTo>
                    <a:pt x="1190062" y="80858"/>
                  </a:lnTo>
                  <a:lnTo>
                    <a:pt x="1139882" y="72406"/>
                  </a:lnTo>
                  <a:lnTo>
                    <a:pt x="1086004" y="65214"/>
                  </a:lnTo>
                  <a:lnTo>
                    <a:pt x="1036729" y="61555"/>
                  </a:lnTo>
                  <a:lnTo>
                    <a:pt x="1020015" y="61175"/>
                  </a:lnTo>
                  <a:lnTo>
                    <a:pt x="961269" y="62811"/>
                  </a:lnTo>
                  <a:lnTo>
                    <a:pt x="901439" y="68724"/>
                  </a:lnTo>
                  <a:lnTo>
                    <a:pt x="840976" y="78439"/>
                  </a:lnTo>
                  <a:lnTo>
                    <a:pt x="780331" y="91479"/>
                  </a:lnTo>
                  <a:lnTo>
                    <a:pt x="719955" y="107366"/>
                  </a:lnTo>
                  <a:lnTo>
                    <a:pt x="660298" y="125625"/>
                  </a:lnTo>
                  <a:lnTo>
                    <a:pt x="601811" y="145779"/>
                  </a:lnTo>
                  <a:lnTo>
                    <a:pt x="544946" y="167350"/>
                  </a:lnTo>
                  <a:lnTo>
                    <a:pt x="490153" y="189863"/>
                  </a:lnTo>
                  <a:lnTo>
                    <a:pt x="437882" y="212840"/>
                  </a:lnTo>
                  <a:lnTo>
                    <a:pt x="388585" y="235806"/>
                  </a:lnTo>
                  <a:lnTo>
                    <a:pt x="342713" y="258282"/>
                  </a:lnTo>
                  <a:lnTo>
                    <a:pt x="300716" y="279793"/>
                  </a:lnTo>
                  <a:lnTo>
                    <a:pt x="263046" y="299862"/>
                  </a:lnTo>
                  <a:lnTo>
                    <a:pt x="202486" y="333767"/>
                  </a:lnTo>
                  <a:lnTo>
                    <a:pt x="164642" y="356184"/>
                  </a:lnTo>
                  <a:lnTo>
                    <a:pt x="136574" y="365526"/>
                  </a:lnTo>
                  <a:lnTo>
                    <a:pt x="86158" y="394522"/>
                  </a:lnTo>
                  <a:lnTo>
                    <a:pt x="37561" y="446169"/>
                  </a:lnTo>
                  <a:lnTo>
                    <a:pt x="17284" y="483552"/>
                  </a:lnTo>
                  <a:lnTo>
                    <a:pt x="4468" y="524855"/>
                  </a:lnTo>
                  <a:lnTo>
                    <a:pt x="0" y="569194"/>
                  </a:lnTo>
                  <a:lnTo>
                    <a:pt x="4467" y="613534"/>
                  </a:lnTo>
                  <a:lnTo>
                    <a:pt x="17282" y="654833"/>
                  </a:lnTo>
                  <a:lnTo>
                    <a:pt x="37559" y="692208"/>
                  </a:lnTo>
                  <a:lnTo>
                    <a:pt x="64415" y="724772"/>
                  </a:lnTo>
                  <a:lnTo>
                    <a:pt x="96967" y="751641"/>
                  </a:lnTo>
                  <a:lnTo>
                    <a:pt x="134332" y="771929"/>
                  </a:lnTo>
                  <a:lnTo>
                    <a:pt x="175624" y="784751"/>
                  </a:lnTo>
                  <a:lnTo>
                    <a:pt x="219962" y="789222"/>
                  </a:lnTo>
                  <a:lnTo>
                    <a:pt x="6161560" y="789222"/>
                  </a:lnTo>
                  <a:lnTo>
                    <a:pt x="6205893" y="784751"/>
                  </a:lnTo>
                  <a:lnTo>
                    <a:pt x="6247188" y="771931"/>
                  </a:lnTo>
                  <a:lnTo>
                    <a:pt x="6284555" y="751651"/>
                  </a:lnTo>
                  <a:lnTo>
                    <a:pt x="6317109" y="724800"/>
                  </a:lnTo>
                  <a:lnTo>
                    <a:pt x="6343960" y="692215"/>
                  </a:lnTo>
                  <a:lnTo>
                    <a:pt x="6364237" y="654831"/>
                  </a:lnTo>
                  <a:lnTo>
                    <a:pt x="6377054" y="613530"/>
                  </a:lnTo>
                  <a:lnTo>
                    <a:pt x="6381524" y="569194"/>
                  </a:lnTo>
                  <a:lnTo>
                    <a:pt x="6376768" y="523471"/>
                  </a:lnTo>
                  <a:lnTo>
                    <a:pt x="6363147" y="481011"/>
                  </a:lnTo>
                  <a:lnTo>
                    <a:pt x="6341629" y="442792"/>
                  </a:lnTo>
                  <a:lnTo>
                    <a:pt x="6313185" y="409790"/>
                  </a:lnTo>
                  <a:lnTo>
                    <a:pt x="6286590" y="371085"/>
                  </a:lnTo>
                  <a:lnTo>
                    <a:pt x="6256830" y="330336"/>
                  </a:lnTo>
                  <a:lnTo>
                    <a:pt x="6224130" y="289764"/>
                  </a:lnTo>
                  <a:lnTo>
                    <a:pt x="6188714" y="251588"/>
                  </a:lnTo>
                  <a:lnTo>
                    <a:pt x="6150808" y="218030"/>
                  </a:lnTo>
                  <a:lnTo>
                    <a:pt x="6110636" y="191311"/>
                  </a:lnTo>
                  <a:lnTo>
                    <a:pt x="6068425" y="173651"/>
                  </a:lnTo>
                  <a:lnTo>
                    <a:pt x="6024400" y="167271"/>
                  </a:lnTo>
                  <a:lnTo>
                    <a:pt x="5993917" y="164999"/>
                  </a:lnTo>
                  <a:lnTo>
                    <a:pt x="5961146" y="158618"/>
                  </a:lnTo>
                  <a:lnTo>
                    <a:pt x="5926086" y="148784"/>
                  </a:lnTo>
                  <a:lnTo>
                    <a:pt x="5888738" y="136152"/>
                  </a:lnTo>
                  <a:lnTo>
                    <a:pt x="5849105" y="121379"/>
                  </a:lnTo>
                  <a:lnTo>
                    <a:pt x="5807187" y="105118"/>
                  </a:lnTo>
                  <a:lnTo>
                    <a:pt x="5762986" y="88026"/>
                  </a:lnTo>
                  <a:lnTo>
                    <a:pt x="5716502" y="70758"/>
                  </a:lnTo>
                  <a:lnTo>
                    <a:pt x="5667737" y="53969"/>
                  </a:lnTo>
                  <a:lnTo>
                    <a:pt x="5616692" y="38314"/>
                  </a:lnTo>
                  <a:lnTo>
                    <a:pt x="5563368" y="24450"/>
                  </a:lnTo>
                  <a:lnTo>
                    <a:pt x="5507767" y="13031"/>
                  </a:lnTo>
                  <a:lnTo>
                    <a:pt x="5449889" y="4713"/>
                  </a:lnTo>
                  <a:lnTo>
                    <a:pt x="5389736" y="150"/>
                  </a:lnTo>
                  <a:lnTo>
                    <a:pt x="5327309" y="0"/>
                  </a:lnTo>
                  <a:close/>
                </a:path>
              </a:pathLst>
            </a:custGeom>
            <a:solidFill>
              <a:srgbClr val="793600"/>
            </a:solidFill>
          </p:spPr>
          <p:txBody>
            <a:bodyPr wrap="square" lIns="0" tIns="0" rIns="0" bIns="0" rtlCol="0"/>
            <a:lstStyle/>
            <a:p>
              <a:endParaRPr/>
            </a:p>
          </p:txBody>
        </p:sp>
        <p:sp>
          <p:nvSpPr>
            <p:cNvPr id="14" name="object 14"/>
            <p:cNvSpPr/>
            <p:nvPr/>
          </p:nvSpPr>
          <p:spPr>
            <a:xfrm>
              <a:off x="2190178" y="6105804"/>
              <a:ext cx="3928110" cy="3166110"/>
            </a:xfrm>
            <a:custGeom>
              <a:avLst/>
              <a:gdLst/>
              <a:ahLst/>
              <a:cxnLst/>
              <a:rect l="l" t="t" r="r" b="b"/>
              <a:pathLst>
                <a:path w="3928110" h="3166109">
                  <a:moveTo>
                    <a:pt x="2426335" y="0"/>
                  </a:moveTo>
                  <a:lnTo>
                    <a:pt x="2286952" y="114020"/>
                  </a:lnTo>
                  <a:lnTo>
                    <a:pt x="2109546" y="88671"/>
                  </a:lnTo>
                  <a:lnTo>
                    <a:pt x="1938502" y="177342"/>
                  </a:lnTo>
                  <a:lnTo>
                    <a:pt x="1691474" y="114020"/>
                  </a:lnTo>
                  <a:lnTo>
                    <a:pt x="1393736" y="164655"/>
                  </a:lnTo>
                  <a:lnTo>
                    <a:pt x="1273340" y="25285"/>
                  </a:lnTo>
                  <a:lnTo>
                    <a:pt x="1178293" y="291363"/>
                  </a:lnTo>
                  <a:lnTo>
                    <a:pt x="1121283" y="342074"/>
                  </a:lnTo>
                  <a:lnTo>
                    <a:pt x="1159306" y="734860"/>
                  </a:lnTo>
                  <a:lnTo>
                    <a:pt x="1104670" y="939363"/>
                  </a:lnTo>
                  <a:lnTo>
                    <a:pt x="917000" y="1449135"/>
                  </a:lnTo>
                  <a:lnTo>
                    <a:pt x="560656" y="2108565"/>
                  </a:lnTo>
                  <a:lnTo>
                    <a:pt x="0" y="2762046"/>
                  </a:lnTo>
                  <a:lnTo>
                    <a:pt x="145681" y="2838043"/>
                  </a:lnTo>
                  <a:lnTo>
                    <a:pt x="88671" y="2939453"/>
                  </a:lnTo>
                  <a:lnTo>
                    <a:pt x="98386" y="2938109"/>
                  </a:lnTo>
                  <a:lnTo>
                    <a:pt x="124221" y="2934125"/>
                  </a:lnTo>
                  <a:lnTo>
                    <a:pt x="204406" y="2918503"/>
                  </a:lnTo>
                  <a:lnTo>
                    <a:pt x="252974" y="2905759"/>
                  </a:lnTo>
                  <a:lnTo>
                    <a:pt x="296471" y="2890152"/>
                  </a:lnTo>
                  <a:lnTo>
                    <a:pt x="342074" y="2850718"/>
                  </a:lnTo>
                  <a:lnTo>
                    <a:pt x="456107" y="3040800"/>
                  </a:lnTo>
                  <a:lnTo>
                    <a:pt x="477126" y="3038502"/>
                  </a:lnTo>
                  <a:lnTo>
                    <a:pt x="751547" y="3008290"/>
                  </a:lnTo>
                  <a:lnTo>
                    <a:pt x="1089621" y="2971114"/>
                  </a:lnTo>
                  <a:lnTo>
                    <a:pt x="1590128" y="3091441"/>
                  </a:lnTo>
                  <a:lnTo>
                    <a:pt x="1685099" y="3053475"/>
                  </a:lnTo>
                  <a:lnTo>
                    <a:pt x="1906841" y="3129476"/>
                  </a:lnTo>
                  <a:lnTo>
                    <a:pt x="1921827" y="3112396"/>
                  </a:lnTo>
                  <a:lnTo>
                    <a:pt x="2090559" y="2920403"/>
                  </a:lnTo>
                  <a:lnTo>
                    <a:pt x="2369324" y="3053475"/>
                  </a:lnTo>
                  <a:lnTo>
                    <a:pt x="2406482" y="3036269"/>
                  </a:lnTo>
                  <a:lnTo>
                    <a:pt x="2508554" y="3007359"/>
                  </a:lnTo>
                  <a:lnTo>
                    <a:pt x="2661443" y="3000802"/>
                  </a:lnTo>
                  <a:lnTo>
                    <a:pt x="2851048" y="3050656"/>
                  </a:lnTo>
                  <a:lnTo>
                    <a:pt x="2865088" y="3056996"/>
                  </a:lnTo>
                  <a:lnTo>
                    <a:pt x="2879224" y="3063797"/>
                  </a:lnTo>
                  <a:lnTo>
                    <a:pt x="2893459" y="3071054"/>
                  </a:lnTo>
                  <a:lnTo>
                    <a:pt x="2907792" y="3078760"/>
                  </a:lnTo>
                  <a:lnTo>
                    <a:pt x="3091206" y="3165681"/>
                  </a:lnTo>
                  <a:lnTo>
                    <a:pt x="3258588" y="3156382"/>
                  </a:lnTo>
                  <a:lnTo>
                    <a:pt x="3505556" y="3016415"/>
                  </a:lnTo>
                  <a:lnTo>
                    <a:pt x="3927729" y="2711335"/>
                  </a:lnTo>
                  <a:lnTo>
                    <a:pt x="3617302" y="2381935"/>
                  </a:lnTo>
                  <a:lnTo>
                    <a:pt x="3496906" y="2407285"/>
                  </a:lnTo>
                  <a:lnTo>
                    <a:pt x="3148520" y="1552028"/>
                  </a:lnTo>
                  <a:lnTo>
                    <a:pt x="2857080" y="1488706"/>
                  </a:lnTo>
                  <a:lnTo>
                    <a:pt x="2616365" y="677849"/>
                  </a:lnTo>
                  <a:lnTo>
                    <a:pt x="2521318" y="620763"/>
                  </a:lnTo>
                  <a:lnTo>
                    <a:pt x="2426335" y="0"/>
                  </a:lnTo>
                  <a:close/>
                </a:path>
              </a:pathLst>
            </a:custGeom>
            <a:solidFill>
              <a:srgbClr val="5B2605"/>
            </a:solidFill>
          </p:spPr>
          <p:txBody>
            <a:bodyPr wrap="square" lIns="0" tIns="0" rIns="0" bIns="0" rtlCol="0"/>
            <a:lstStyle/>
            <a:p>
              <a:endParaRPr/>
            </a:p>
          </p:txBody>
        </p:sp>
        <p:sp>
          <p:nvSpPr>
            <p:cNvPr id="15" name="object 15"/>
            <p:cNvSpPr/>
            <p:nvPr/>
          </p:nvSpPr>
          <p:spPr>
            <a:xfrm>
              <a:off x="2184196" y="6022073"/>
              <a:ext cx="3928110" cy="3166110"/>
            </a:xfrm>
            <a:custGeom>
              <a:avLst/>
              <a:gdLst/>
              <a:ahLst/>
              <a:cxnLst/>
              <a:rect l="l" t="t" r="r" b="b"/>
              <a:pathLst>
                <a:path w="3928110" h="3166109">
                  <a:moveTo>
                    <a:pt x="2426347" y="0"/>
                  </a:moveTo>
                  <a:lnTo>
                    <a:pt x="2286965" y="114020"/>
                  </a:lnTo>
                  <a:lnTo>
                    <a:pt x="2109546" y="88671"/>
                  </a:lnTo>
                  <a:lnTo>
                    <a:pt x="1938515" y="177342"/>
                  </a:lnTo>
                  <a:lnTo>
                    <a:pt x="1691474" y="114020"/>
                  </a:lnTo>
                  <a:lnTo>
                    <a:pt x="1393736" y="164668"/>
                  </a:lnTo>
                  <a:lnTo>
                    <a:pt x="1273340" y="25285"/>
                  </a:lnTo>
                  <a:lnTo>
                    <a:pt x="1178293" y="291363"/>
                  </a:lnTo>
                  <a:lnTo>
                    <a:pt x="1121283" y="342074"/>
                  </a:lnTo>
                  <a:lnTo>
                    <a:pt x="1159306" y="734860"/>
                  </a:lnTo>
                  <a:lnTo>
                    <a:pt x="1104670" y="939363"/>
                  </a:lnTo>
                  <a:lnTo>
                    <a:pt x="917000" y="1449135"/>
                  </a:lnTo>
                  <a:lnTo>
                    <a:pt x="560656" y="2108565"/>
                  </a:lnTo>
                  <a:lnTo>
                    <a:pt x="0" y="2762046"/>
                  </a:lnTo>
                  <a:lnTo>
                    <a:pt x="145681" y="2838030"/>
                  </a:lnTo>
                  <a:lnTo>
                    <a:pt x="88671" y="2939453"/>
                  </a:lnTo>
                  <a:lnTo>
                    <a:pt x="98386" y="2938111"/>
                  </a:lnTo>
                  <a:lnTo>
                    <a:pt x="124221" y="2934130"/>
                  </a:lnTo>
                  <a:lnTo>
                    <a:pt x="204406" y="2918510"/>
                  </a:lnTo>
                  <a:lnTo>
                    <a:pt x="252974" y="2905762"/>
                  </a:lnTo>
                  <a:lnTo>
                    <a:pt x="296473" y="2890153"/>
                  </a:lnTo>
                  <a:lnTo>
                    <a:pt x="342087" y="2850718"/>
                  </a:lnTo>
                  <a:lnTo>
                    <a:pt x="456107" y="3040805"/>
                  </a:lnTo>
                  <a:lnTo>
                    <a:pt x="751547" y="3008290"/>
                  </a:lnTo>
                  <a:lnTo>
                    <a:pt x="1089621" y="2971114"/>
                  </a:lnTo>
                  <a:lnTo>
                    <a:pt x="1590128" y="3091441"/>
                  </a:lnTo>
                  <a:lnTo>
                    <a:pt x="1685112" y="3053480"/>
                  </a:lnTo>
                  <a:lnTo>
                    <a:pt x="1906854" y="3129476"/>
                  </a:lnTo>
                  <a:lnTo>
                    <a:pt x="1921827" y="3112401"/>
                  </a:lnTo>
                  <a:lnTo>
                    <a:pt x="2090572" y="2920403"/>
                  </a:lnTo>
                  <a:lnTo>
                    <a:pt x="2369337" y="3053480"/>
                  </a:lnTo>
                  <a:lnTo>
                    <a:pt x="2406492" y="3036275"/>
                  </a:lnTo>
                  <a:lnTo>
                    <a:pt x="2508561" y="3007366"/>
                  </a:lnTo>
                  <a:lnTo>
                    <a:pt x="2661445" y="3000809"/>
                  </a:lnTo>
                  <a:lnTo>
                    <a:pt x="2851048" y="3050658"/>
                  </a:lnTo>
                  <a:lnTo>
                    <a:pt x="2893464" y="3071062"/>
                  </a:lnTo>
                  <a:lnTo>
                    <a:pt x="2907804" y="3078767"/>
                  </a:lnTo>
                  <a:lnTo>
                    <a:pt x="3091219" y="3165688"/>
                  </a:lnTo>
                  <a:lnTo>
                    <a:pt x="3258599" y="3156387"/>
                  </a:lnTo>
                  <a:lnTo>
                    <a:pt x="3505563" y="3016419"/>
                  </a:lnTo>
                  <a:lnTo>
                    <a:pt x="3927729" y="2711335"/>
                  </a:lnTo>
                  <a:lnTo>
                    <a:pt x="3617302" y="2381935"/>
                  </a:lnTo>
                  <a:lnTo>
                    <a:pt x="3496906" y="2407285"/>
                  </a:lnTo>
                  <a:lnTo>
                    <a:pt x="3148520" y="1552028"/>
                  </a:lnTo>
                  <a:lnTo>
                    <a:pt x="2857093" y="1488706"/>
                  </a:lnTo>
                  <a:lnTo>
                    <a:pt x="2616352" y="677849"/>
                  </a:lnTo>
                  <a:lnTo>
                    <a:pt x="2521318" y="620776"/>
                  </a:lnTo>
                  <a:lnTo>
                    <a:pt x="2426347" y="0"/>
                  </a:lnTo>
                  <a:close/>
                </a:path>
              </a:pathLst>
            </a:custGeom>
            <a:solidFill>
              <a:srgbClr val="793600"/>
            </a:solidFill>
          </p:spPr>
          <p:txBody>
            <a:bodyPr wrap="square" lIns="0" tIns="0" rIns="0" bIns="0" rtlCol="0"/>
            <a:lstStyle/>
            <a:p>
              <a:endParaRPr/>
            </a:p>
          </p:txBody>
        </p:sp>
        <p:sp>
          <p:nvSpPr>
            <p:cNvPr id="16" name="object 16"/>
            <p:cNvSpPr/>
            <p:nvPr/>
          </p:nvSpPr>
          <p:spPr>
            <a:xfrm>
              <a:off x="2502492" y="6808568"/>
              <a:ext cx="3458210" cy="2315845"/>
            </a:xfrm>
            <a:custGeom>
              <a:avLst/>
              <a:gdLst/>
              <a:ahLst/>
              <a:cxnLst/>
              <a:rect l="l" t="t" r="r" b="b"/>
              <a:pathLst>
                <a:path w="3458210" h="2315845">
                  <a:moveTo>
                    <a:pt x="395427" y="1328089"/>
                  </a:moveTo>
                  <a:lnTo>
                    <a:pt x="250355" y="1562442"/>
                  </a:lnTo>
                  <a:lnTo>
                    <a:pt x="172237" y="1729828"/>
                  </a:lnTo>
                  <a:lnTo>
                    <a:pt x="0" y="2002561"/>
                  </a:lnTo>
                  <a:lnTo>
                    <a:pt x="41249" y="1991741"/>
                  </a:lnTo>
                  <a:lnTo>
                    <a:pt x="78193" y="1978482"/>
                  </a:lnTo>
                  <a:lnTo>
                    <a:pt x="105283" y="1962873"/>
                  </a:lnTo>
                  <a:lnTo>
                    <a:pt x="116941" y="1944979"/>
                  </a:lnTo>
                  <a:lnTo>
                    <a:pt x="213804" y="2106460"/>
                  </a:lnTo>
                  <a:lnTo>
                    <a:pt x="231673" y="2104517"/>
                  </a:lnTo>
                  <a:lnTo>
                    <a:pt x="216877" y="1897227"/>
                  </a:lnTo>
                  <a:lnTo>
                    <a:pt x="239204" y="1724253"/>
                  </a:lnTo>
                  <a:lnTo>
                    <a:pt x="395427" y="1328089"/>
                  </a:lnTo>
                  <a:close/>
                </a:path>
                <a:path w="3458210" h="2315845">
                  <a:moveTo>
                    <a:pt x="857059" y="1044346"/>
                  </a:moveTo>
                  <a:lnTo>
                    <a:pt x="784796" y="926122"/>
                  </a:lnTo>
                  <a:lnTo>
                    <a:pt x="794639" y="738936"/>
                  </a:lnTo>
                  <a:lnTo>
                    <a:pt x="776935" y="836853"/>
                  </a:lnTo>
                  <a:lnTo>
                    <a:pt x="751535" y="931062"/>
                  </a:lnTo>
                  <a:lnTo>
                    <a:pt x="700887" y="1076998"/>
                  </a:lnTo>
                  <a:lnTo>
                    <a:pt x="607453" y="1330071"/>
                  </a:lnTo>
                  <a:lnTo>
                    <a:pt x="588403" y="1268133"/>
                  </a:lnTo>
                  <a:lnTo>
                    <a:pt x="579399" y="1308049"/>
                  </a:lnTo>
                  <a:lnTo>
                    <a:pt x="568210" y="1351711"/>
                  </a:lnTo>
                  <a:lnTo>
                    <a:pt x="555091" y="1398587"/>
                  </a:lnTo>
                  <a:lnTo>
                    <a:pt x="540296" y="1448168"/>
                  </a:lnTo>
                  <a:lnTo>
                    <a:pt x="524040" y="1499908"/>
                  </a:lnTo>
                  <a:lnTo>
                    <a:pt x="506590" y="1553298"/>
                  </a:lnTo>
                  <a:lnTo>
                    <a:pt x="488175" y="1607807"/>
                  </a:lnTo>
                  <a:lnTo>
                    <a:pt x="469061" y="1662899"/>
                  </a:lnTo>
                  <a:lnTo>
                    <a:pt x="449478" y="1718068"/>
                  </a:lnTo>
                  <a:lnTo>
                    <a:pt x="429666" y="1772793"/>
                  </a:lnTo>
                  <a:lnTo>
                    <a:pt x="409892" y="1826514"/>
                  </a:lnTo>
                  <a:lnTo>
                    <a:pt x="390372" y="1878749"/>
                  </a:lnTo>
                  <a:lnTo>
                    <a:pt x="371373" y="1928939"/>
                  </a:lnTo>
                  <a:lnTo>
                    <a:pt x="353136" y="1976577"/>
                  </a:lnTo>
                  <a:lnTo>
                    <a:pt x="335889" y="2021128"/>
                  </a:lnTo>
                  <a:lnTo>
                    <a:pt x="319900" y="2062073"/>
                  </a:lnTo>
                  <a:lnTo>
                    <a:pt x="305396" y="2098890"/>
                  </a:lnTo>
                  <a:lnTo>
                    <a:pt x="281863" y="2158022"/>
                  </a:lnTo>
                  <a:lnTo>
                    <a:pt x="619937" y="2120836"/>
                  </a:lnTo>
                  <a:lnTo>
                    <a:pt x="786307" y="2160841"/>
                  </a:lnTo>
                  <a:lnTo>
                    <a:pt x="783920" y="2125954"/>
                  </a:lnTo>
                  <a:lnTo>
                    <a:pt x="780465" y="2081847"/>
                  </a:lnTo>
                  <a:lnTo>
                    <a:pt x="775919" y="2031619"/>
                  </a:lnTo>
                  <a:lnTo>
                    <a:pt x="770229" y="1978367"/>
                  </a:lnTo>
                  <a:lnTo>
                    <a:pt x="763346" y="1925205"/>
                  </a:lnTo>
                  <a:lnTo>
                    <a:pt x="755230" y="1875243"/>
                  </a:lnTo>
                  <a:lnTo>
                    <a:pt x="743381" y="1801622"/>
                  </a:lnTo>
                  <a:lnTo>
                    <a:pt x="746620" y="1754149"/>
                  </a:lnTo>
                  <a:lnTo>
                    <a:pt x="771398" y="1712226"/>
                  </a:lnTo>
                  <a:lnTo>
                    <a:pt x="824204" y="1655203"/>
                  </a:lnTo>
                  <a:lnTo>
                    <a:pt x="771664" y="1244688"/>
                  </a:lnTo>
                  <a:lnTo>
                    <a:pt x="857059" y="1044346"/>
                  </a:lnTo>
                  <a:close/>
                </a:path>
                <a:path w="3458210" h="2315845">
                  <a:moveTo>
                    <a:pt x="1517167" y="630567"/>
                  </a:moveTo>
                  <a:lnTo>
                    <a:pt x="1412074" y="0"/>
                  </a:lnTo>
                  <a:lnTo>
                    <a:pt x="1382522" y="502475"/>
                  </a:lnTo>
                  <a:lnTo>
                    <a:pt x="1254442" y="991806"/>
                  </a:lnTo>
                  <a:lnTo>
                    <a:pt x="1421930" y="676529"/>
                  </a:lnTo>
                  <a:lnTo>
                    <a:pt x="1471193" y="1011516"/>
                  </a:lnTo>
                  <a:lnTo>
                    <a:pt x="1448193" y="558304"/>
                  </a:lnTo>
                  <a:lnTo>
                    <a:pt x="1517167" y="630567"/>
                  </a:lnTo>
                  <a:close/>
                </a:path>
                <a:path w="3458210" h="2315845">
                  <a:moveTo>
                    <a:pt x="1838845" y="2117128"/>
                  </a:moveTo>
                  <a:lnTo>
                    <a:pt x="1659229" y="1632191"/>
                  </a:lnTo>
                  <a:lnTo>
                    <a:pt x="1564373" y="1562442"/>
                  </a:lnTo>
                  <a:lnTo>
                    <a:pt x="1497431" y="1263929"/>
                  </a:lnTo>
                  <a:lnTo>
                    <a:pt x="1502994" y="1467586"/>
                  </a:lnTo>
                  <a:lnTo>
                    <a:pt x="1458925" y="2167293"/>
                  </a:lnTo>
                  <a:lnTo>
                    <a:pt x="1602257" y="2004187"/>
                  </a:lnTo>
                  <a:lnTo>
                    <a:pt x="1838845" y="2117128"/>
                  </a:lnTo>
                  <a:close/>
                </a:path>
                <a:path w="3458210" h="2315845">
                  <a:moveTo>
                    <a:pt x="2249538" y="2062441"/>
                  </a:moveTo>
                  <a:lnTo>
                    <a:pt x="2183854" y="1773440"/>
                  </a:lnTo>
                  <a:lnTo>
                    <a:pt x="2091893" y="1451597"/>
                  </a:lnTo>
                  <a:lnTo>
                    <a:pt x="1894852" y="1182293"/>
                  </a:lnTo>
                  <a:lnTo>
                    <a:pt x="1763483" y="223304"/>
                  </a:lnTo>
                  <a:lnTo>
                    <a:pt x="1678089" y="886714"/>
                  </a:lnTo>
                  <a:lnTo>
                    <a:pt x="1868576" y="1438452"/>
                  </a:lnTo>
                  <a:lnTo>
                    <a:pt x="1978685" y="1599895"/>
                  </a:lnTo>
                  <a:lnTo>
                    <a:pt x="2035238" y="1695450"/>
                  </a:lnTo>
                  <a:lnTo>
                    <a:pt x="2056066" y="1762671"/>
                  </a:lnTo>
                  <a:lnTo>
                    <a:pt x="2059051" y="1839125"/>
                  </a:lnTo>
                  <a:lnTo>
                    <a:pt x="2249538" y="2062441"/>
                  </a:lnTo>
                  <a:close/>
                </a:path>
                <a:path w="3458210" h="2315845">
                  <a:moveTo>
                    <a:pt x="2597658" y="1004951"/>
                  </a:moveTo>
                  <a:lnTo>
                    <a:pt x="2361196" y="873582"/>
                  </a:lnTo>
                  <a:lnTo>
                    <a:pt x="2256117" y="413791"/>
                  </a:lnTo>
                  <a:lnTo>
                    <a:pt x="2236393" y="538594"/>
                  </a:lnTo>
                  <a:lnTo>
                    <a:pt x="2315222" y="1004951"/>
                  </a:lnTo>
                  <a:lnTo>
                    <a:pt x="2466289" y="1123175"/>
                  </a:lnTo>
                  <a:lnTo>
                    <a:pt x="2545118" y="1642071"/>
                  </a:lnTo>
                  <a:lnTo>
                    <a:pt x="2597658" y="1004951"/>
                  </a:lnTo>
                  <a:close/>
                </a:path>
                <a:path w="3458210" h="2315845">
                  <a:moveTo>
                    <a:pt x="3458045" y="1861070"/>
                  </a:moveTo>
                  <a:lnTo>
                    <a:pt x="3147631" y="1531658"/>
                  </a:lnTo>
                  <a:lnTo>
                    <a:pt x="3027235" y="1557020"/>
                  </a:lnTo>
                  <a:lnTo>
                    <a:pt x="2759176" y="898931"/>
                  </a:lnTo>
                  <a:lnTo>
                    <a:pt x="2840685" y="1661782"/>
                  </a:lnTo>
                  <a:lnTo>
                    <a:pt x="2689606" y="1885124"/>
                  </a:lnTo>
                  <a:lnTo>
                    <a:pt x="2683052" y="2055888"/>
                  </a:lnTo>
                  <a:lnTo>
                    <a:pt x="2407183" y="2128126"/>
                  </a:lnTo>
                  <a:lnTo>
                    <a:pt x="2381364" y="2200389"/>
                  </a:lnTo>
                  <a:lnTo>
                    <a:pt x="2395397" y="2206739"/>
                  </a:lnTo>
                  <a:lnTo>
                    <a:pt x="2409533" y="2213533"/>
                  </a:lnTo>
                  <a:lnTo>
                    <a:pt x="2423769" y="2220798"/>
                  </a:lnTo>
                  <a:lnTo>
                    <a:pt x="2438120" y="2228494"/>
                  </a:lnTo>
                  <a:lnTo>
                    <a:pt x="2621534" y="2315426"/>
                  </a:lnTo>
                  <a:lnTo>
                    <a:pt x="2788907" y="2306116"/>
                  </a:lnTo>
                  <a:lnTo>
                    <a:pt x="3035871" y="2166150"/>
                  </a:lnTo>
                  <a:lnTo>
                    <a:pt x="3458045" y="1861070"/>
                  </a:lnTo>
                  <a:close/>
                </a:path>
              </a:pathLst>
            </a:custGeom>
            <a:solidFill>
              <a:srgbClr val="5B2605"/>
            </a:solidFill>
          </p:spPr>
          <p:txBody>
            <a:bodyPr wrap="square" lIns="0" tIns="0" rIns="0" bIns="0" rtlCol="0"/>
            <a:lstStyle/>
            <a:p>
              <a:endParaRPr/>
            </a:p>
          </p:txBody>
        </p:sp>
      </p:grpSp>
      <p:sp>
        <p:nvSpPr>
          <p:cNvPr id="17" name="object 17"/>
          <p:cNvSpPr txBox="1"/>
          <p:nvPr/>
        </p:nvSpPr>
        <p:spPr>
          <a:xfrm>
            <a:off x="7852231" y="1502044"/>
            <a:ext cx="4524525" cy="630300"/>
          </a:xfrm>
          <a:prstGeom prst="rect">
            <a:avLst/>
          </a:prstGeom>
        </p:spPr>
        <p:txBody>
          <a:bodyPr vert="horz" wrap="square" lIns="0" tIns="14604" rIns="0" bIns="0" rtlCol="0">
            <a:spAutoFit/>
          </a:bodyPr>
          <a:lstStyle/>
          <a:p>
            <a:pPr marL="12700">
              <a:lnSpc>
                <a:spcPct val="100000"/>
              </a:lnSpc>
              <a:spcBef>
                <a:spcPts val="114"/>
              </a:spcBef>
            </a:pPr>
            <a:r>
              <a:rPr sz="4000" b="1" spc="110" dirty="0">
                <a:solidFill>
                  <a:srgbClr val="245F2A"/>
                </a:solidFill>
                <a:latin typeface="Arial"/>
                <a:cs typeface="Arial"/>
              </a:rPr>
              <a:t>Tenaga</a:t>
            </a:r>
            <a:r>
              <a:rPr sz="4000" b="1" spc="75" dirty="0">
                <a:solidFill>
                  <a:srgbClr val="245F2A"/>
                </a:solidFill>
                <a:latin typeface="Arial"/>
                <a:cs typeface="Arial"/>
              </a:rPr>
              <a:t> </a:t>
            </a:r>
            <a:r>
              <a:rPr sz="4000" b="1" spc="35" dirty="0">
                <a:solidFill>
                  <a:srgbClr val="245F2A"/>
                </a:solidFill>
                <a:latin typeface="Arial"/>
                <a:cs typeface="Arial"/>
              </a:rPr>
              <a:t>Endogen</a:t>
            </a:r>
            <a:endParaRPr sz="4000" dirty="0">
              <a:latin typeface="Arial"/>
              <a:cs typeface="Arial"/>
            </a:endParaRPr>
          </a:p>
        </p:txBody>
      </p:sp>
      <p:sp>
        <p:nvSpPr>
          <p:cNvPr id="18" name="object 18"/>
          <p:cNvSpPr txBox="1"/>
          <p:nvPr/>
        </p:nvSpPr>
        <p:spPr>
          <a:xfrm>
            <a:off x="821575" y="2381295"/>
            <a:ext cx="3141345" cy="497840"/>
          </a:xfrm>
          <a:prstGeom prst="rect">
            <a:avLst/>
          </a:prstGeom>
        </p:spPr>
        <p:txBody>
          <a:bodyPr vert="horz" wrap="square" lIns="0" tIns="12700" rIns="0" bIns="0" rtlCol="0">
            <a:spAutoFit/>
          </a:bodyPr>
          <a:lstStyle/>
          <a:p>
            <a:pPr marL="12700">
              <a:lnSpc>
                <a:spcPct val="100000"/>
              </a:lnSpc>
              <a:spcBef>
                <a:spcPts val="100"/>
              </a:spcBef>
            </a:pPr>
            <a:r>
              <a:rPr sz="3100" b="1" spc="165" dirty="0">
                <a:solidFill>
                  <a:srgbClr val="245F2A"/>
                </a:solidFill>
                <a:latin typeface="Arial"/>
                <a:cs typeface="Arial"/>
              </a:rPr>
              <a:t>Seisme/Gempa</a:t>
            </a:r>
            <a:endParaRPr sz="3100">
              <a:latin typeface="Arial"/>
              <a:cs typeface="Arial"/>
            </a:endParaRPr>
          </a:p>
        </p:txBody>
      </p:sp>
      <p:pic>
        <p:nvPicPr>
          <p:cNvPr id="19" name="object 19"/>
          <p:cNvPicPr/>
          <p:nvPr/>
        </p:nvPicPr>
        <p:blipFill>
          <a:blip r:embed="rId12" cstate="print"/>
          <a:stretch>
            <a:fillRect/>
          </a:stretch>
        </p:blipFill>
        <p:spPr>
          <a:xfrm>
            <a:off x="8351049" y="4330725"/>
            <a:ext cx="124180" cy="124180"/>
          </a:xfrm>
          <a:prstGeom prst="rect">
            <a:avLst/>
          </a:prstGeom>
        </p:spPr>
      </p:pic>
      <p:sp>
        <p:nvSpPr>
          <p:cNvPr id="20" name="object 20"/>
          <p:cNvSpPr txBox="1"/>
          <p:nvPr/>
        </p:nvSpPr>
        <p:spPr>
          <a:xfrm>
            <a:off x="7842857" y="4155726"/>
            <a:ext cx="9067800" cy="2809872"/>
          </a:xfrm>
          <a:prstGeom prst="rect">
            <a:avLst/>
          </a:prstGeom>
        </p:spPr>
        <p:txBody>
          <a:bodyPr vert="horz" wrap="square" lIns="0" tIns="100965" rIns="0" bIns="0" rtlCol="0">
            <a:spAutoFit/>
          </a:bodyPr>
          <a:lstStyle/>
          <a:p>
            <a:pPr marL="809625" algn="just">
              <a:lnSpc>
                <a:spcPct val="100000"/>
              </a:lnSpc>
              <a:spcBef>
                <a:spcPts val="795"/>
              </a:spcBef>
            </a:pPr>
            <a:r>
              <a:rPr sz="4000" b="1" spc="-105" dirty="0">
                <a:latin typeface="Comic Sans MS" pitchFamily="66" charset="0"/>
                <a:cs typeface="Tahoma"/>
              </a:rPr>
              <a:t>Gempa</a:t>
            </a:r>
            <a:r>
              <a:rPr sz="4000" b="1" spc="-185" dirty="0">
                <a:latin typeface="Comic Sans MS" pitchFamily="66" charset="0"/>
                <a:cs typeface="Tahoma"/>
              </a:rPr>
              <a:t> </a:t>
            </a:r>
            <a:r>
              <a:rPr sz="4000" b="1" spc="-30" dirty="0">
                <a:latin typeface="Comic Sans MS" pitchFamily="66" charset="0"/>
                <a:cs typeface="Tahoma"/>
              </a:rPr>
              <a:t>vulkanis</a:t>
            </a:r>
            <a:endParaRPr sz="4000" b="1" dirty="0">
              <a:latin typeface="Comic Sans MS" pitchFamily="66" charset="0"/>
              <a:cs typeface="Tahoma"/>
            </a:endParaRPr>
          </a:p>
          <a:p>
            <a:pPr marL="12700" marR="5080" algn="just">
              <a:lnSpc>
                <a:spcPct val="115599"/>
              </a:lnSpc>
            </a:pPr>
            <a:r>
              <a:rPr sz="4000" b="1" spc="-40" dirty="0">
                <a:latin typeface="Comic Sans MS" pitchFamily="66" charset="0"/>
                <a:cs typeface="Tahoma"/>
              </a:rPr>
              <a:t>adalah</a:t>
            </a:r>
            <a:r>
              <a:rPr sz="4000" b="1" spc="-125" dirty="0">
                <a:latin typeface="Comic Sans MS" pitchFamily="66" charset="0"/>
                <a:cs typeface="Tahoma"/>
              </a:rPr>
              <a:t> </a:t>
            </a:r>
            <a:r>
              <a:rPr sz="4000" b="1" dirty="0">
                <a:latin typeface="Comic Sans MS" pitchFamily="66" charset="0"/>
                <a:cs typeface="Tahoma"/>
              </a:rPr>
              <a:t>getaran</a:t>
            </a:r>
            <a:r>
              <a:rPr sz="4000" b="1" spc="-120" dirty="0">
                <a:latin typeface="Comic Sans MS" pitchFamily="66" charset="0"/>
                <a:cs typeface="Tahoma"/>
              </a:rPr>
              <a:t> </a:t>
            </a:r>
            <a:r>
              <a:rPr sz="4000" b="1" dirty="0">
                <a:latin typeface="Comic Sans MS" pitchFamily="66" charset="0"/>
                <a:cs typeface="Tahoma"/>
              </a:rPr>
              <a:t>yang</a:t>
            </a:r>
            <a:r>
              <a:rPr sz="4000" b="1" spc="-125" dirty="0">
                <a:latin typeface="Comic Sans MS" pitchFamily="66" charset="0"/>
                <a:cs typeface="Tahoma"/>
              </a:rPr>
              <a:t> </a:t>
            </a:r>
            <a:r>
              <a:rPr sz="4000" b="1" dirty="0">
                <a:latin typeface="Comic Sans MS" pitchFamily="66" charset="0"/>
                <a:cs typeface="Tahoma"/>
              </a:rPr>
              <a:t>terjadi</a:t>
            </a:r>
            <a:r>
              <a:rPr sz="4000" b="1" spc="-120" dirty="0">
                <a:latin typeface="Comic Sans MS" pitchFamily="66" charset="0"/>
                <a:cs typeface="Tahoma"/>
              </a:rPr>
              <a:t> </a:t>
            </a:r>
            <a:r>
              <a:rPr sz="4000" b="1" spc="-75" dirty="0">
                <a:latin typeface="Comic Sans MS" pitchFamily="66" charset="0"/>
                <a:cs typeface="Tahoma"/>
              </a:rPr>
              <a:t>ketika </a:t>
            </a:r>
            <a:r>
              <a:rPr sz="4000" b="1" dirty="0">
                <a:latin typeface="Comic Sans MS" pitchFamily="66" charset="0"/>
                <a:cs typeface="Tahoma"/>
              </a:rPr>
              <a:t>terjadi</a:t>
            </a:r>
            <a:r>
              <a:rPr sz="4000" b="1" spc="60" dirty="0">
                <a:latin typeface="Comic Sans MS" pitchFamily="66" charset="0"/>
                <a:cs typeface="Tahoma"/>
              </a:rPr>
              <a:t> </a:t>
            </a:r>
            <a:r>
              <a:rPr sz="4000" b="1" spc="-20" dirty="0">
                <a:latin typeface="Comic Sans MS" pitchFamily="66" charset="0"/>
                <a:cs typeface="Tahoma"/>
              </a:rPr>
              <a:t>letusan</a:t>
            </a:r>
            <a:r>
              <a:rPr sz="4000" b="1" spc="65" dirty="0">
                <a:latin typeface="Comic Sans MS" pitchFamily="66" charset="0"/>
                <a:cs typeface="Tahoma"/>
              </a:rPr>
              <a:t> </a:t>
            </a:r>
            <a:r>
              <a:rPr sz="4000" b="1" spc="-260" dirty="0">
                <a:latin typeface="Comic Sans MS" pitchFamily="66" charset="0"/>
                <a:cs typeface="Tahoma"/>
              </a:rPr>
              <a:t>gunung</a:t>
            </a:r>
            <a:r>
              <a:rPr sz="4000" b="1" spc="60" dirty="0">
                <a:latin typeface="Comic Sans MS" pitchFamily="66" charset="0"/>
                <a:cs typeface="Tahoma"/>
              </a:rPr>
              <a:t> </a:t>
            </a:r>
            <a:r>
              <a:rPr sz="4000" b="1" dirty="0">
                <a:latin typeface="Comic Sans MS" pitchFamily="66" charset="0"/>
                <a:cs typeface="Tahoma"/>
              </a:rPr>
              <a:t>api</a:t>
            </a:r>
            <a:r>
              <a:rPr sz="4000" b="1" spc="65" dirty="0">
                <a:latin typeface="Comic Sans MS" pitchFamily="66" charset="0"/>
                <a:cs typeface="Tahoma"/>
              </a:rPr>
              <a:t> </a:t>
            </a:r>
            <a:r>
              <a:rPr sz="4000" b="1" spc="-265" dirty="0">
                <a:latin typeface="Comic Sans MS" pitchFamily="66" charset="0"/>
                <a:cs typeface="Tahoma"/>
              </a:rPr>
              <a:t>maupun </a:t>
            </a:r>
            <a:r>
              <a:rPr sz="4000" b="1" spc="-95" dirty="0">
                <a:latin typeface="Comic Sans MS" pitchFamily="66" charset="0"/>
                <a:cs typeface="Tahoma"/>
              </a:rPr>
              <a:t>karena</a:t>
            </a:r>
            <a:r>
              <a:rPr sz="4000" b="1" spc="-195" dirty="0">
                <a:latin typeface="Comic Sans MS" pitchFamily="66" charset="0"/>
                <a:cs typeface="Tahoma"/>
              </a:rPr>
              <a:t> </a:t>
            </a:r>
            <a:r>
              <a:rPr sz="4000" b="1" spc="-25" dirty="0">
                <a:latin typeface="Comic Sans MS" pitchFamily="66" charset="0"/>
                <a:cs typeface="Tahoma"/>
              </a:rPr>
              <a:t>aktivitas</a:t>
            </a:r>
            <a:r>
              <a:rPr sz="4000" b="1" spc="-200" dirty="0">
                <a:latin typeface="Comic Sans MS" pitchFamily="66" charset="0"/>
                <a:cs typeface="Tahoma"/>
              </a:rPr>
              <a:t> </a:t>
            </a:r>
            <a:r>
              <a:rPr sz="4000" b="1" spc="-295" dirty="0">
                <a:latin typeface="Comic Sans MS" pitchFamily="66" charset="0"/>
                <a:cs typeface="Tahoma"/>
              </a:rPr>
              <a:t>magma.</a:t>
            </a:r>
            <a:endParaRPr sz="4000" b="1" dirty="0">
              <a:latin typeface="Comic Sans MS" pitchFamily="66" charset="0"/>
              <a:cs typeface="Tahoma"/>
            </a:endParaRPr>
          </a:p>
        </p:txBody>
      </p:sp>
      <p:pic>
        <p:nvPicPr>
          <p:cNvPr id="21"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3"/>
          <a:stretch>
            <a:fillRect/>
          </a:stretch>
        </p:blipFill>
        <p:spPr>
          <a:xfrm>
            <a:off x="-1428750" y="8950951"/>
            <a:ext cx="609600" cy="609600"/>
          </a:xfrm>
          <a:prstGeom prst="rect">
            <a:avLst/>
          </a:prstGeom>
        </p:spPr>
      </p:pic>
      <p:pic>
        <p:nvPicPr>
          <p:cNvPr id="28" name="Picture 27">
            <a:hlinkClick r:id="rId14" action="ppaction://hlinksldjump"/>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9" name="Picture 28">
            <a:hlinkClick r:id="" action="ppaction://hlinkshowjump?jump=previousslide"/>
          </p:cNvPr>
          <p:cNvPicPr>
            <a:picLocks noChangeAspect="1"/>
          </p:cNvPicPr>
          <p:nvPr/>
        </p:nvPicPr>
        <p:blipFill>
          <a:blip r:embed="rId17">
            <a:extLst>
              <a:ext uri="{BEBA8EAE-BF5A-486C-A8C5-ECC9F3942E4B}">
                <a14:imgProps xmlns:a14="http://schemas.microsoft.com/office/drawing/2010/main">
                  <a14:imgLayer r:embed="rId18">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30" name="Picture 29">
            <a:hlinkClick r:id="" action="ppaction://hlinkshowjump?jump=nextslide"/>
          </p:cNvPr>
          <p:cNvPicPr>
            <a:picLocks noChangeAspect="1"/>
          </p:cNvPicPr>
          <p:nvPr/>
        </p:nvPicPr>
        <p:blipFill>
          <a:blip r:embed="rId17">
            <a:extLst>
              <a:ext uri="{BEBA8EAE-BF5A-486C-A8C5-ECC9F3942E4B}">
                <a14:imgProps xmlns:a14="http://schemas.microsoft.com/office/drawing/2010/main">
                  <a14:imgLayer r:embed="rId18">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1731" y="578956"/>
            <a:ext cx="17300493" cy="9708043"/>
            <a:chOff x="141731" y="578956"/>
            <a:chExt cx="17300493" cy="9708043"/>
          </a:xfrm>
        </p:grpSpPr>
        <p:pic>
          <p:nvPicPr>
            <p:cNvPr id="3" name="object 3"/>
            <p:cNvPicPr/>
            <p:nvPr/>
          </p:nvPicPr>
          <p:blipFill>
            <a:blip r:embed="rId6" cstate="print"/>
            <a:stretch>
              <a:fillRect/>
            </a:stretch>
          </p:blipFill>
          <p:spPr>
            <a:xfrm>
              <a:off x="141731" y="3775748"/>
              <a:ext cx="8229600" cy="6511251"/>
            </a:xfrm>
            <a:prstGeom prst="rect">
              <a:avLst/>
            </a:prstGeom>
          </p:spPr>
        </p:pic>
        <p:pic>
          <p:nvPicPr>
            <p:cNvPr id="4" name="object 4"/>
            <p:cNvPicPr/>
            <p:nvPr/>
          </p:nvPicPr>
          <p:blipFill>
            <a:blip r:embed="rId7" cstate="print"/>
            <a:stretch>
              <a:fillRect/>
            </a:stretch>
          </p:blipFill>
          <p:spPr>
            <a:xfrm>
              <a:off x="1125899" y="578956"/>
              <a:ext cx="16316325" cy="8677274"/>
            </a:xfrm>
            <a:prstGeom prst="rect">
              <a:avLst/>
            </a:prstGeom>
          </p:spPr>
        </p:pic>
        <p:pic>
          <p:nvPicPr>
            <p:cNvPr id="5" name="object 5"/>
            <p:cNvPicPr/>
            <p:nvPr/>
          </p:nvPicPr>
          <p:blipFill>
            <a:blip r:embed="rId8" cstate="print"/>
            <a:stretch>
              <a:fillRect/>
            </a:stretch>
          </p:blipFill>
          <p:spPr>
            <a:xfrm>
              <a:off x="7358608" y="1093294"/>
              <a:ext cx="5214392" cy="1447800"/>
            </a:xfrm>
            <a:prstGeom prst="rect">
              <a:avLst/>
            </a:prstGeom>
          </p:spPr>
        </p:pic>
        <p:pic>
          <p:nvPicPr>
            <p:cNvPr id="6" name="object 6"/>
            <p:cNvPicPr/>
            <p:nvPr/>
          </p:nvPicPr>
          <p:blipFill>
            <a:blip r:embed="rId9" cstate="print"/>
            <a:stretch>
              <a:fillRect/>
            </a:stretch>
          </p:blipFill>
          <p:spPr>
            <a:xfrm>
              <a:off x="545127" y="2227098"/>
              <a:ext cx="3686470" cy="1003300"/>
            </a:xfrm>
            <a:prstGeom prst="rect">
              <a:avLst/>
            </a:prstGeom>
          </p:spPr>
        </p:pic>
      </p:grpSp>
      <p:sp>
        <p:nvSpPr>
          <p:cNvPr id="7" name="object 7"/>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8" name="object 8"/>
          <p:cNvGrpSpPr/>
          <p:nvPr/>
        </p:nvGrpSpPr>
        <p:grpSpPr>
          <a:xfrm>
            <a:off x="854396" y="-745025"/>
            <a:ext cx="7678420" cy="9167495"/>
            <a:chOff x="528866" y="181673"/>
            <a:chExt cx="7678420" cy="9167495"/>
          </a:xfrm>
        </p:grpSpPr>
        <p:pic>
          <p:nvPicPr>
            <p:cNvPr id="9" name="object 9"/>
            <p:cNvPicPr/>
            <p:nvPr/>
          </p:nvPicPr>
          <p:blipFill>
            <a:blip r:embed="rId10" cstate="print"/>
            <a:stretch>
              <a:fillRect/>
            </a:stretch>
          </p:blipFill>
          <p:spPr>
            <a:xfrm>
              <a:off x="528866" y="181673"/>
              <a:ext cx="1729917" cy="1638300"/>
            </a:xfrm>
            <a:prstGeom prst="rect">
              <a:avLst/>
            </a:prstGeom>
          </p:spPr>
        </p:pic>
        <p:sp>
          <p:nvSpPr>
            <p:cNvPr id="10" name="object 10"/>
            <p:cNvSpPr/>
            <p:nvPr/>
          </p:nvSpPr>
          <p:spPr>
            <a:xfrm>
              <a:off x="3623386" y="3575456"/>
              <a:ext cx="3503295" cy="5566410"/>
            </a:xfrm>
            <a:custGeom>
              <a:avLst/>
              <a:gdLst/>
              <a:ahLst/>
              <a:cxnLst/>
              <a:rect l="l" t="t" r="r" b="b"/>
              <a:pathLst>
                <a:path w="3503295" h="5566409">
                  <a:moveTo>
                    <a:pt x="2807398" y="0"/>
                  </a:moveTo>
                  <a:lnTo>
                    <a:pt x="2608262" y="92329"/>
                  </a:lnTo>
                  <a:lnTo>
                    <a:pt x="2090775" y="332371"/>
                  </a:lnTo>
                  <a:lnTo>
                    <a:pt x="1965185" y="390588"/>
                  </a:lnTo>
                  <a:lnTo>
                    <a:pt x="1891944" y="1257223"/>
                  </a:lnTo>
                  <a:lnTo>
                    <a:pt x="1672234" y="1830908"/>
                  </a:lnTo>
                  <a:lnTo>
                    <a:pt x="1171790" y="2465628"/>
                  </a:lnTo>
                  <a:lnTo>
                    <a:pt x="1159573" y="3222409"/>
                  </a:lnTo>
                  <a:lnTo>
                    <a:pt x="744575" y="3332264"/>
                  </a:lnTo>
                  <a:lnTo>
                    <a:pt x="628235" y="3676132"/>
                  </a:lnTo>
                  <a:lnTo>
                    <a:pt x="372287" y="4435389"/>
                  </a:lnTo>
                  <a:lnTo>
                    <a:pt x="116339" y="5201512"/>
                  </a:lnTo>
                  <a:lnTo>
                    <a:pt x="0" y="5565978"/>
                  </a:lnTo>
                  <a:lnTo>
                    <a:pt x="3368890" y="5529361"/>
                  </a:lnTo>
                  <a:lnTo>
                    <a:pt x="3503155" y="5199799"/>
                  </a:lnTo>
                  <a:lnTo>
                    <a:pt x="3503155" y="1916353"/>
                  </a:lnTo>
                  <a:lnTo>
                    <a:pt x="3345624" y="1335951"/>
                  </a:lnTo>
                  <a:lnTo>
                    <a:pt x="3271240" y="1061923"/>
                  </a:lnTo>
                  <a:lnTo>
                    <a:pt x="3124758" y="280733"/>
                  </a:lnTo>
                  <a:lnTo>
                    <a:pt x="2807398" y="0"/>
                  </a:lnTo>
                  <a:close/>
                </a:path>
              </a:pathLst>
            </a:custGeom>
            <a:solidFill>
              <a:srgbClr val="793600"/>
            </a:solidFill>
          </p:spPr>
          <p:txBody>
            <a:bodyPr wrap="square" lIns="0" tIns="0" rIns="0" bIns="0" rtlCol="0"/>
            <a:lstStyle/>
            <a:p>
              <a:endParaRPr/>
            </a:p>
          </p:txBody>
        </p:sp>
        <p:sp>
          <p:nvSpPr>
            <p:cNvPr id="11" name="object 11"/>
            <p:cNvSpPr/>
            <p:nvPr/>
          </p:nvSpPr>
          <p:spPr>
            <a:xfrm>
              <a:off x="5932830" y="7595323"/>
              <a:ext cx="1370330" cy="1607820"/>
            </a:xfrm>
            <a:custGeom>
              <a:avLst/>
              <a:gdLst/>
              <a:ahLst/>
              <a:cxnLst/>
              <a:rect l="l" t="t" r="r" b="b"/>
              <a:pathLst>
                <a:path w="1370329" h="1607820">
                  <a:moveTo>
                    <a:pt x="1201839" y="0"/>
                  </a:moveTo>
                  <a:lnTo>
                    <a:pt x="791794" y="921804"/>
                  </a:lnTo>
                  <a:lnTo>
                    <a:pt x="507047" y="1089253"/>
                  </a:lnTo>
                  <a:lnTo>
                    <a:pt x="409829" y="1274699"/>
                  </a:lnTo>
                  <a:lnTo>
                    <a:pt x="66624" y="1209306"/>
                  </a:lnTo>
                  <a:lnTo>
                    <a:pt x="0" y="1275626"/>
                  </a:lnTo>
                  <a:lnTo>
                    <a:pt x="12192" y="1290036"/>
                  </a:lnTo>
                  <a:lnTo>
                    <a:pt x="24252" y="1305009"/>
                  </a:lnTo>
                  <a:lnTo>
                    <a:pt x="36181" y="1320537"/>
                  </a:lnTo>
                  <a:lnTo>
                    <a:pt x="47980" y="1336611"/>
                  </a:lnTo>
                  <a:lnTo>
                    <a:pt x="205078" y="1529370"/>
                  </a:lnTo>
                  <a:lnTo>
                    <a:pt x="395123" y="1607250"/>
                  </a:lnTo>
                  <a:lnTo>
                    <a:pt x="742029" y="1582513"/>
                  </a:lnTo>
                  <a:lnTo>
                    <a:pt x="1369707" y="1467425"/>
                  </a:lnTo>
                  <a:lnTo>
                    <a:pt x="1199845" y="939558"/>
                  </a:lnTo>
                  <a:lnTo>
                    <a:pt x="1222184" y="842225"/>
                  </a:lnTo>
                  <a:lnTo>
                    <a:pt x="1201839" y="0"/>
                  </a:lnTo>
                  <a:close/>
                </a:path>
              </a:pathLst>
            </a:custGeom>
            <a:solidFill>
              <a:srgbClr val="5B2605"/>
            </a:solidFill>
          </p:spPr>
          <p:txBody>
            <a:bodyPr wrap="square" lIns="0" tIns="0" rIns="0" bIns="0" rtlCol="0"/>
            <a:lstStyle/>
            <a:p>
              <a:endParaRPr/>
            </a:p>
          </p:txBody>
        </p:sp>
        <p:sp>
          <p:nvSpPr>
            <p:cNvPr id="12" name="object 12"/>
            <p:cNvSpPr/>
            <p:nvPr/>
          </p:nvSpPr>
          <p:spPr>
            <a:xfrm>
              <a:off x="943749" y="8672233"/>
              <a:ext cx="6372860" cy="676910"/>
            </a:xfrm>
            <a:custGeom>
              <a:avLst/>
              <a:gdLst/>
              <a:ahLst/>
              <a:cxnLst/>
              <a:rect l="l" t="t" r="r" b="b"/>
              <a:pathLst>
                <a:path w="6372859" h="676909">
                  <a:moveTo>
                    <a:pt x="6372377" y="456895"/>
                  </a:moveTo>
                  <a:lnTo>
                    <a:pt x="6367907" y="412623"/>
                  </a:lnTo>
                  <a:lnTo>
                    <a:pt x="6355105" y="371386"/>
                  </a:lnTo>
                  <a:lnTo>
                    <a:pt x="6334849" y="334060"/>
                  </a:lnTo>
                  <a:lnTo>
                    <a:pt x="6308026" y="301548"/>
                  </a:lnTo>
                  <a:lnTo>
                    <a:pt x="6275514" y="274713"/>
                  </a:lnTo>
                  <a:lnTo>
                    <a:pt x="6238189" y="254457"/>
                  </a:lnTo>
                  <a:lnTo>
                    <a:pt x="6196952" y="241655"/>
                  </a:lnTo>
                  <a:lnTo>
                    <a:pt x="6193637" y="241325"/>
                  </a:lnTo>
                  <a:lnTo>
                    <a:pt x="6184011" y="231025"/>
                  </a:lnTo>
                  <a:lnTo>
                    <a:pt x="6151397" y="202565"/>
                  </a:lnTo>
                  <a:lnTo>
                    <a:pt x="6115596" y="176784"/>
                  </a:lnTo>
                  <a:lnTo>
                    <a:pt x="6077915" y="154787"/>
                  </a:lnTo>
                  <a:lnTo>
                    <a:pt x="6039713" y="137693"/>
                  </a:lnTo>
                  <a:lnTo>
                    <a:pt x="6002299" y="126631"/>
                  </a:lnTo>
                  <a:lnTo>
                    <a:pt x="5967031" y="122694"/>
                  </a:lnTo>
                  <a:lnTo>
                    <a:pt x="5926302" y="124117"/>
                  </a:lnTo>
                  <a:lnTo>
                    <a:pt x="5890272" y="128066"/>
                  </a:lnTo>
                  <a:lnTo>
                    <a:pt x="5856503" y="133972"/>
                  </a:lnTo>
                  <a:lnTo>
                    <a:pt x="5822518" y="141300"/>
                  </a:lnTo>
                  <a:lnTo>
                    <a:pt x="5785866" y="149517"/>
                  </a:lnTo>
                  <a:lnTo>
                    <a:pt x="5744095" y="158064"/>
                  </a:lnTo>
                  <a:lnTo>
                    <a:pt x="5694743" y="166420"/>
                  </a:lnTo>
                  <a:lnTo>
                    <a:pt x="5635358" y="174015"/>
                  </a:lnTo>
                  <a:lnTo>
                    <a:pt x="5563489" y="180340"/>
                  </a:lnTo>
                  <a:lnTo>
                    <a:pt x="5476672" y="184823"/>
                  </a:lnTo>
                  <a:lnTo>
                    <a:pt x="5417617" y="186499"/>
                  </a:lnTo>
                  <a:lnTo>
                    <a:pt x="5366372" y="186931"/>
                  </a:lnTo>
                  <a:lnTo>
                    <a:pt x="5321541" y="186055"/>
                  </a:lnTo>
                  <a:lnTo>
                    <a:pt x="5281765" y="183819"/>
                  </a:lnTo>
                  <a:lnTo>
                    <a:pt x="5211864" y="174993"/>
                  </a:lnTo>
                  <a:lnTo>
                    <a:pt x="5145659" y="159905"/>
                  </a:lnTo>
                  <a:lnTo>
                    <a:pt x="5072151" y="138061"/>
                  </a:lnTo>
                  <a:lnTo>
                    <a:pt x="4980330" y="108915"/>
                  </a:lnTo>
                  <a:lnTo>
                    <a:pt x="4924133" y="91440"/>
                  </a:lnTo>
                  <a:lnTo>
                    <a:pt x="4859223" y="71945"/>
                  </a:lnTo>
                  <a:lnTo>
                    <a:pt x="4784229" y="50368"/>
                  </a:lnTo>
                  <a:lnTo>
                    <a:pt x="4746993" y="41287"/>
                  </a:lnTo>
                  <a:lnTo>
                    <a:pt x="4708474" y="34505"/>
                  </a:lnTo>
                  <a:lnTo>
                    <a:pt x="4668710" y="29883"/>
                  </a:lnTo>
                  <a:lnTo>
                    <a:pt x="4627804" y="27266"/>
                  </a:lnTo>
                  <a:lnTo>
                    <a:pt x="4585767" y="26504"/>
                  </a:lnTo>
                  <a:lnTo>
                    <a:pt x="4542701" y="27457"/>
                  </a:lnTo>
                  <a:lnTo>
                    <a:pt x="4498632" y="29959"/>
                  </a:lnTo>
                  <a:lnTo>
                    <a:pt x="4453636" y="33870"/>
                  </a:lnTo>
                  <a:lnTo>
                    <a:pt x="4407776" y="39039"/>
                  </a:lnTo>
                  <a:lnTo>
                    <a:pt x="4361091" y="45326"/>
                  </a:lnTo>
                  <a:lnTo>
                    <a:pt x="4313669" y="52565"/>
                  </a:lnTo>
                  <a:lnTo>
                    <a:pt x="4265536" y="60604"/>
                  </a:lnTo>
                  <a:lnTo>
                    <a:pt x="4216781" y="69316"/>
                  </a:lnTo>
                  <a:lnTo>
                    <a:pt x="4167441" y="78524"/>
                  </a:lnTo>
                  <a:lnTo>
                    <a:pt x="4117594" y="88099"/>
                  </a:lnTo>
                  <a:lnTo>
                    <a:pt x="4016565" y="107721"/>
                  </a:lnTo>
                  <a:lnTo>
                    <a:pt x="3965511" y="117475"/>
                  </a:lnTo>
                  <a:lnTo>
                    <a:pt x="3914178" y="126987"/>
                  </a:lnTo>
                  <a:lnTo>
                    <a:pt x="3862628" y="136105"/>
                  </a:lnTo>
                  <a:lnTo>
                    <a:pt x="3810914" y="144678"/>
                  </a:lnTo>
                  <a:lnTo>
                    <a:pt x="3759085" y="152577"/>
                  </a:lnTo>
                  <a:lnTo>
                    <a:pt x="3707219" y="159626"/>
                  </a:lnTo>
                  <a:lnTo>
                    <a:pt x="3655377" y="165684"/>
                  </a:lnTo>
                  <a:lnTo>
                    <a:pt x="3603587" y="170599"/>
                  </a:lnTo>
                  <a:lnTo>
                    <a:pt x="3551948" y="174231"/>
                  </a:lnTo>
                  <a:lnTo>
                    <a:pt x="3500488" y="176428"/>
                  </a:lnTo>
                  <a:lnTo>
                    <a:pt x="3449282" y="177038"/>
                  </a:lnTo>
                  <a:lnTo>
                    <a:pt x="3398393" y="175907"/>
                  </a:lnTo>
                  <a:lnTo>
                    <a:pt x="3347859" y="172885"/>
                  </a:lnTo>
                  <a:lnTo>
                    <a:pt x="3297771" y="167817"/>
                  </a:lnTo>
                  <a:lnTo>
                    <a:pt x="3248152" y="160566"/>
                  </a:lnTo>
                  <a:lnTo>
                    <a:pt x="3199092" y="150990"/>
                  </a:lnTo>
                  <a:lnTo>
                    <a:pt x="3133877" y="136563"/>
                  </a:lnTo>
                  <a:lnTo>
                    <a:pt x="3072180" y="123024"/>
                  </a:lnTo>
                  <a:lnTo>
                    <a:pt x="3013710" y="110401"/>
                  </a:lnTo>
                  <a:lnTo>
                    <a:pt x="2958147" y="98729"/>
                  </a:lnTo>
                  <a:lnTo>
                    <a:pt x="2905214" y="88036"/>
                  </a:lnTo>
                  <a:lnTo>
                    <a:pt x="2854617" y="78333"/>
                  </a:lnTo>
                  <a:lnTo>
                    <a:pt x="2806052" y="69672"/>
                  </a:lnTo>
                  <a:lnTo>
                    <a:pt x="2759214" y="62077"/>
                  </a:lnTo>
                  <a:lnTo>
                    <a:pt x="2713825" y="55562"/>
                  </a:lnTo>
                  <a:lnTo>
                    <a:pt x="2669565" y="50177"/>
                  </a:lnTo>
                  <a:lnTo>
                    <a:pt x="2626156" y="45935"/>
                  </a:lnTo>
                  <a:lnTo>
                    <a:pt x="2583307" y="42875"/>
                  </a:lnTo>
                  <a:lnTo>
                    <a:pt x="2540711" y="41033"/>
                  </a:lnTo>
                  <a:lnTo>
                    <a:pt x="2498064" y="40411"/>
                  </a:lnTo>
                  <a:lnTo>
                    <a:pt x="2455075" y="41071"/>
                  </a:lnTo>
                  <a:lnTo>
                    <a:pt x="2411463" y="43027"/>
                  </a:lnTo>
                  <a:lnTo>
                    <a:pt x="2366911" y="46304"/>
                  </a:lnTo>
                  <a:lnTo>
                    <a:pt x="2321141" y="50927"/>
                  </a:lnTo>
                  <a:lnTo>
                    <a:pt x="2273846" y="56946"/>
                  </a:lnTo>
                  <a:lnTo>
                    <a:pt x="2224722" y="64376"/>
                  </a:lnTo>
                  <a:lnTo>
                    <a:pt x="2173478" y="73240"/>
                  </a:lnTo>
                  <a:lnTo>
                    <a:pt x="2119833" y="83591"/>
                  </a:lnTo>
                  <a:lnTo>
                    <a:pt x="2063470" y="95427"/>
                  </a:lnTo>
                  <a:lnTo>
                    <a:pt x="2004110" y="108800"/>
                  </a:lnTo>
                  <a:lnTo>
                    <a:pt x="1937092" y="123190"/>
                  </a:lnTo>
                  <a:lnTo>
                    <a:pt x="1875091" y="134150"/>
                  </a:lnTo>
                  <a:lnTo>
                    <a:pt x="1817649" y="141947"/>
                  </a:lnTo>
                  <a:lnTo>
                    <a:pt x="1764309" y="146824"/>
                  </a:lnTo>
                  <a:lnTo>
                    <a:pt x="1714601" y="149021"/>
                  </a:lnTo>
                  <a:lnTo>
                    <a:pt x="1668094" y="148780"/>
                  </a:lnTo>
                  <a:lnTo>
                    <a:pt x="1624304" y="146354"/>
                  </a:lnTo>
                  <a:lnTo>
                    <a:pt x="1582775" y="141998"/>
                  </a:lnTo>
                  <a:lnTo>
                    <a:pt x="1543062" y="135953"/>
                  </a:lnTo>
                  <a:lnTo>
                    <a:pt x="1504696" y="128447"/>
                  </a:lnTo>
                  <a:lnTo>
                    <a:pt x="1467231" y="119748"/>
                  </a:lnTo>
                  <a:lnTo>
                    <a:pt x="1430197" y="110096"/>
                  </a:lnTo>
                  <a:lnTo>
                    <a:pt x="1393139" y="99733"/>
                  </a:lnTo>
                  <a:lnTo>
                    <a:pt x="1355598" y="88900"/>
                  </a:lnTo>
                  <a:lnTo>
                    <a:pt x="1317117" y="77863"/>
                  </a:lnTo>
                  <a:lnTo>
                    <a:pt x="1277239" y="66840"/>
                  </a:lnTo>
                  <a:lnTo>
                    <a:pt x="1235494" y="56108"/>
                  </a:lnTo>
                  <a:lnTo>
                    <a:pt x="1191450" y="45885"/>
                  </a:lnTo>
                  <a:lnTo>
                    <a:pt x="1144625" y="36436"/>
                  </a:lnTo>
                  <a:lnTo>
                    <a:pt x="1094562" y="27990"/>
                  </a:lnTo>
                  <a:lnTo>
                    <a:pt x="1040828" y="20815"/>
                  </a:lnTo>
                  <a:lnTo>
                    <a:pt x="806792" y="0"/>
                  </a:lnTo>
                  <a:lnTo>
                    <a:pt x="631825" y="24066"/>
                  </a:lnTo>
                  <a:lnTo>
                    <a:pt x="428663" y="120929"/>
                  </a:lnTo>
                  <a:lnTo>
                    <a:pt x="241134" y="237185"/>
                  </a:lnTo>
                  <a:lnTo>
                    <a:pt x="219697" y="237185"/>
                  </a:lnTo>
                  <a:lnTo>
                    <a:pt x="175412" y="241655"/>
                  </a:lnTo>
                  <a:lnTo>
                    <a:pt x="134175" y="254457"/>
                  </a:lnTo>
                  <a:lnTo>
                    <a:pt x="96862" y="274713"/>
                  </a:lnTo>
                  <a:lnTo>
                    <a:pt x="64350" y="301548"/>
                  </a:lnTo>
                  <a:lnTo>
                    <a:pt x="37515" y="334060"/>
                  </a:lnTo>
                  <a:lnTo>
                    <a:pt x="17259" y="371386"/>
                  </a:lnTo>
                  <a:lnTo>
                    <a:pt x="4457" y="412623"/>
                  </a:lnTo>
                  <a:lnTo>
                    <a:pt x="0" y="456895"/>
                  </a:lnTo>
                  <a:lnTo>
                    <a:pt x="4457" y="501180"/>
                  </a:lnTo>
                  <a:lnTo>
                    <a:pt x="17259" y="542417"/>
                  </a:lnTo>
                  <a:lnTo>
                    <a:pt x="37515" y="579742"/>
                  </a:lnTo>
                  <a:lnTo>
                    <a:pt x="64350" y="612254"/>
                  </a:lnTo>
                  <a:lnTo>
                    <a:pt x="96862" y="639076"/>
                  </a:lnTo>
                  <a:lnTo>
                    <a:pt x="134175" y="659333"/>
                  </a:lnTo>
                  <a:lnTo>
                    <a:pt x="175412" y="672147"/>
                  </a:lnTo>
                  <a:lnTo>
                    <a:pt x="219697" y="676605"/>
                  </a:lnTo>
                  <a:lnTo>
                    <a:pt x="6152680" y="676605"/>
                  </a:lnTo>
                  <a:lnTo>
                    <a:pt x="6196952" y="672147"/>
                  </a:lnTo>
                  <a:lnTo>
                    <a:pt x="6238189" y="659333"/>
                  </a:lnTo>
                  <a:lnTo>
                    <a:pt x="6275514" y="639076"/>
                  </a:lnTo>
                  <a:lnTo>
                    <a:pt x="6308026" y="612254"/>
                  </a:lnTo>
                  <a:lnTo>
                    <a:pt x="6334849" y="579742"/>
                  </a:lnTo>
                  <a:lnTo>
                    <a:pt x="6355105" y="542417"/>
                  </a:lnTo>
                  <a:lnTo>
                    <a:pt x="6367907" y="501180"/>
                  </a:lnTo>
                  <a:lnTo>
                    <a:pt x="6372377" y="456895"/>
                  </a:lnTo>
                  <a:close/>
                </a:path>
              </a:pathLst>
            </a:custGeom>
            <a:solidFill>
              <a:srgbClr val="0EA060"/>
            </a:solidFill>
          </p:spPr>
          <p:txBody>
            <a:bodyPr wrap="square" lIns="0" tIns="0" rIns="0" bIns="0" rtlCol="0"/>
            <a:lstStyle/>
            <a:p>
              <a:endParaRPr/>
            </a:p>
          </p:txBody>
        </p:sp>
        <p:sp>
          <p:nvSpPr>
            <p:cNvPr id="13" name="object 13"/>
            <p:cNvSpPr/>
            <p:nvPr/>
          </p:nvSpPr>
          <p:spPr>
            <a:xfrm>
              <a:off x="1322832" y="7685303"/>
              <a:ext cx="1177290" cy="1297305"/>
            </a:xfrm>
            <a:custGeom>
              <a:avLst/>
              <a:gdLst/>
              <a:ahLst/>
              <a:cxnLst/>
              <a:rect l="l" t="t" r="r" b="b"/>
              <a:pathLst>
                <a:path w="1177289" h="1297304">
                  <a:moveTo>
                    <a:pt x="588632" y="0"/>
                  </a:moveTo>
                  <a:lnTo>
                    <a:pt x="543509" y="13703"/>
                  </a:lnTo>
                  <a:lnTo>
                    <a:pt x="0" y="389864"/>
                  </a:lnTo>
                  <a:lnTo>
                    <a:pt x="0" y="1231087"/>
                  </a:lnTo>
                  <a:lnTo>
                    <a:pt x="5508" y="1256628"/>
                  </a:lnTo>
                  <a:lnTo>
                    <a:pt x="20505" y="1277542"/>
                  </a:lnTo>
                  <a:lnTo>
                    <a:pt x="42696" y="1291671"/>
                  </a:lnTo>
                  <a:lnTo>
                    <a:pt x="69786" y="1296860"/>
                  </a:lnTo>
                  <a:lnTo>
                    <a:pt x="1107490" y="1296860"/>
                  </a:lnTo>
                  <a:lnTo>
                    <a:pt x="1134588" y="1291671"/>
                  </a:lnTo>
                  <a:lnTo>
                    <a:pt x="1156782" y="1277542"/>
                  </a:lnTo>
                  <a:lnTo>
                    <a:pt x="1171780" y="1256628"/>
                  </a:lnTo>
                  <a:lnTo>
                    <a:pt x="1177290" y="1231087"/>
                  </a:lnTo>
                  <a:lnTo>
                    <a:pt x="1177290" y="389864"/>
                  </a:lnTo>
                  <a:lnTo>
                    <a:pt x="633780" y="13703"/>
                  </a:lnTo>
                  <a:lnTo>
                    <a:pt x="588632" y="0"/>
                  </a:lnTo>
                  <a:close/>
                </a:path>
              </a:pathLst>
            </a:custGeom>
            <a:solidFill>
              <a:srgbClr val="FCF7F9"/>
            </a:solidFill>
          </p:spPr>
          <p:txBody>
            <a:bodyPr wrap="square" lIns="0" tIns="0" rIns="0" bIns="0" rtlCol="0"/>
            <a:lstStyle/>
            <a:p>
              <a:endParaRPr/>
            </a:p>
          </p:txBody>
        </p:sp>
        <p:sp>
          <p:nvSpPr>
            <p:cNvPr id="14" name="object 14"/>
            <p:cNvSpPr/>
            <p:nvPr/>
          </p:nvSpPr>
          <p:spPr>
            <a:xfrm>
              <a:off x="2332736" y="7722628"/>
              <a:ext cx="138430" cy="371475"/>
            </a:xfrm>
            <a:custGeom>
              <a:avLst/>
              <a:gdLst/>
              <a:ahLst/>
              <a:cxnLst/>
              <a:rect l="l" t="t" r="r" b="b"/>
              <a:pathLst>
                <a:path w="138430" h="371475">
                  <a:moveTo>
                    <a:pt x="68961" y="0"/>
                  </a:moveTo>
                  <a:lnTo>
                    <a:pt x="42182" y="5442"/>
                  </a:lnTo>
                  <a:lnTo>
                    <a:pt x="20254" y="20259"/>
                  </a:lnTo>
                  <a:lnTo>
                    <a:pt x="5440" y="42187"/>
                  </a:lnTo>
                  <a:lnTo>
                    <a:pt x="0" y="68961"/>
                  </a:lnTo>
                  <a:lnTo>
                    <a:pt x="0" y="302437"/>
                  </a:lnTo>
                  <a:lnTo>
                    <a:pt x="5440" y="329216"/>
                  </a:lnTo>
                  <a:lnTo>
                    <a:pt x="20254" y="351143"/>
                  </a:lnTo>
                  <a:lnTo>
                    <a:pt x="42182" y="365958"/>
                  </a:lnTo>
                  <a:lnTo>
                    <a:pt x="68961" y="371398"/>
                  </a:lnTo>
                  <a:lnTo>
                    <a:pt x="95732" y="365958"/>
                  </a:lnTo>
                  <a:lnTo>
                    <a:pt x="117655" y="351143"/>
                  </a:lnTo>
                  <a:lnTo>
                    <a:pt x="132468" y="329216"/>
                  </a:lnTo>
                  <a:lnTo>
                    <a:pt x="137909" y="302437"/>
                  </a:lnTo>
                  <a:lnTo>
                    <a:pt x="137909" y="68961"/>
                  </a:lnTo>
                  <a:lnTo>
                    <a:pt x="132468" y="42187"/>
                  </a:lnTo>
                  <a:lnTo>
                    <a:pt x="117655" y="20259"/>
                  </a:lnTo>
                  <a:lnTo>
                    <a:pt x="95732" y="5442"/>
                  </a:lnTo>
                  <a:lnTo>
                    <a:pt x="68961" y="0"/>
                  </a:lnTo>
                  <a:close/>
                </a:path>
              </a:pathLst>
            </a:custGeom>
            <a:solidFill>
              <a:srgbClr val="793600"/>
            </a:solidFill>
          </p:spPr>
          <p:txBody>
            <a:bodyPr wrap="square" lIns="0" tIns="0" rIns="0" bIns="0" rtlCol="0"/>
            <a:lstStyle/>
            <a:p>
              <a:endParaRPr/>
            </a:p>
          </p:txBody>
        </p:sp>
        <p:pic>
          <p:nvPicPr>
            <p:cNvPr id="15" name="object 15"/>
            <p:cNvPicPr/>
            <p:nvPr/>
          </p:nvPicPr>
          <p:blipFill>
            <a:blip r:embed="rId11" cstate="print"/>
            <a:stretch>
              <a:fillRect/>
            </a:stretch>
          </p:blipFill>
          <p:spPr>
            <a:xfrm>
              <a:off x="2299741" y="7714970"/>
              <a:ext cx="203911" cy="97345"/>
            </a:xfrm>
            <a:prstGeom prst="rect">
              <a:avLst/>
            </a:prstGeom>
          </p:spPr>
        </p:pic>
        <p:sp>
          <p:nvSpPr>
            <p:cNvPr id="16" name="object 16"/>
            <p:cNvSpPr/>
            <p:nvPr/>
          </p:nvSpPr>
          <p:spPr>
            <a:xfrm>
              <a:off x="1928482" y="8276450"/>
              <a:ext cx="421640" cy="325120"/>
            </a:xfrm>
            <a:custGeom>
              <a:avLst/>
              <a:gdLst/>
              <a:ahLst/>
              <a:cxnLst/>
              <a:rect l="l" t="t" r="r" b="b"/>
              <a:pathLst>
                <a:path w="421639" h="325120">
                  <a:moveTo>
                    <a:pt x="392010" y="0"/>
                  </a:moveTo>
                  <a:lnTo>
                    <a:pt x="29248" y="0"/>
                  </a:lnTo>
                  <a:lnTo>
                    <a:pt x="17884" y="2309"/>
                  </a:lnTo>
                  <a:lnTo>
                    <a:pt x="8585" y="8596"/>
                  </a:lnTo>
                  <a:lnTo>
                    <a:pt x="2305" y="17900"/>
                  </a:lnTo>
                  <a:lnTo>
                    <a:pt x="0" y="29260"/>
                  </a:lnTo>
                  <a:lnTo>
                    <a:pt x="0" y="295414"/>
                  </a:lnTo>
                  <a:lnTo>
                    <a:pt x="2305" y="306778"/>
                  </a:lnTo>
                  <a:lnTo>
                    <a:pt x="8585" y="316077"/>
                  </a:lnTo>
                  <a:lnTo>
                    <a:pt x="17884" y="322357"/>
                  </a:lnTo>
                  <a:lnTo>
                    <a:pt x="29248" y="324662"/>
                  </a:lnTo>
                  <a:lnTo>
                    <a:pt x="392010" y="324662"/>
                  </a:lnTo>
                  <a:lnTo>
                    <a:pt x="403358" y="322357"/>
                  </a:lnTo>
                  <a:lnTo>
                    <a:pt x="412659" y="316077"/>
                  </a:lnTo>
                  <a:lnTo>
                    <a:pt x="418948" y="306778"/>
                  </a:lnTo>
                  <a:lnTo>
                    <a:pt x="421259" y="295414"/>
                  </a:lnTo>
                  <a:lnTo>
                    <a:pt x="421259" y="29260"/>
                  </a:lnTo>
                  <a:lnTo>
                    <a:pt x="418948" y="17900"/>
                  </a:lnTo>
                  <a:lnTo>
                    <a:pt x="412659" y="8596"/>
                  </a:lnTo>
                  <a:lnTo>
                    <a:pt x="403358" y="2309"/>
                  </a:lnTo>
                  <a:lnTo>
                    <a:pt x="392010" y="0"/>
                  </a:lnTo>
                  <a:close/>
                </a:path>
              </a:pathLst>
            </a:custGeom>
            <a:solidFill>
              <a:srgbClr val="FCF7F9"/>
            </a:solidFill>
          </p:spPr>
          <p:txBody>
            <a:bodyPr wrap="square" lIns="0" tIns="0" rIns="0" bIns="0" rtlCol="0"/>
            <a:lstStyle/>
            <a:p>
              <a:endParaRPr/>
            </a:p>
          </p:txBody>
        </p:sp>
        <p:sp>
          <p:nvSpPr>
            <p:cNvPr id="17" name="object 17"/>
            <p:cNvSpPr/>
            <p:nvPr/>
          </p:nvSpPr>
          <p:spPr>
            <a:xfrm>
              <a:off x="1928482" y="8276450"/>
              <a:ext cx="421640" cy="325120"/>
            </a:xfrm>
            <a:custGeom>
              <a:avLst/>
              <a:gdLst/>
              <a:ahLst/>
              <a:cxnLst/>
              <a:rect l="l" t="t" r="r" b="b"/>
              <a:pathLst>
                <a:path w="421639" h="325120">
                  <a:moveTo>
                    <a:pt x="421259" y="29260"/>
                  </a:moveTo>
                  <a:lnTo>
                    <a:pt x="421259" y="295414"/>
                  </a:lnTo>
                  <a:lnTo>
                    <a:pt x="418948" y="306778"/>
                  </a:lnTo>
                  <a:lnTo>
                    <a:pt x="412659" y="316077"/>
                  </a:lnTo>
                  <a:lnTo>
                    <a:pt x="403358" y="322357"/>
                  </a:lnTo>
                  <a:lnTo>
                    <a:pt x="392010" y="324662"/>
                  </a:lnTo>
                  <a:lnTo>
                    <a:pt x="29248" y="324662"/>
                  </a:lnTo>
                  <a:lnTo>
                    <a:pt x="17884" y="322357"/>
                  </a:lnTo>
                  <a:lnTo>
                    <a:pt x="8585" y="316077"/>
                  </a:lnTo>
                  <a:lnTo>
                    <a:pt x="2305" y="306778"/>
                  </a:lnTo>
                  <a:lnTo>
                    <a:pt x="0" y="295414"/>
                  </a:lnTo>
                  <a:lnTo>
                    <a:pt x="0" y="29260"/>
                  </a:lnTo>
                  <a:lnTo>
                    <a:pt x="2305" y="17900"/>
                  </a:lnTo>
                  <a:lnTo>
                    <a:pt x="8585" y="8596"/>
                  </a:lnTo>
                  <a:lnTo>
                    <a:pt x="17884" y="2309"/>
                  </a:lnTo>
                  <a:lnTo>
                    <a:pt x="29248" y="0"/>
                  </a:lnTo>
                  <a:lnTo>
                    <a:pt x="392010" y="0"/>
                  </a:lnTo>
                  <a:lnTo>
                    <a:pt x="403358" y="2309"/>
                  </a:lnTo>
                  <a:lnTo>
                    <a:pt x="412659" y="8596"/>
                  </a:lnTo>
                  <a:lnTo>
                    <a:pt x="418948" y="17900"/>
                  </a:lnTo>
                  <a:lnTo>
                    <a:pt x="421259" y="29260"/>
                  </a:lnTo>
                  <a:close/>
                </a:path>
              </a:pathLst>
            </a:custGeom>
            <a:ln w="6103">
              <a:solidFill>
                <a:srgbClr val="793600"/>
              </a:solidFill>
            </a:ln>
          </p:spPr>
          <p:txBody>
            <a:bodyPr wrap="square" lIns="0" tIns="0" rIns="0" bIns="0" rtlCol="0"/>
            <a:lstStyle/>
            <a:p>
              <a:endParaRPr/>
            </a:p>
          </p:txBody>
        </p:sp>
        <p:sp>
          <p:nvSpPr>
            <p:cNvPr id="18" name="object 18"/>
            <p:cNvSpPr/>
            <p:nvPr/>
          </p:nvSpPr>
          <p:spPr>
            <a:xfrm>
              <a:off x="1177112" y="7682306"/>
              <a:ext cx="1468755" cy="1300480"/>
            </a:xfrm>
            <a:custGeom>
              <a:avLst/>
              <a:gdLst/>
              <a:ahLst/>
              <a:cxnLst/>
              <a:rect l="l" t="t" r="r" b="b"/>
              <a:pathLst>
                <a:path w="1468755" h="1300479">
                  <a:moveTo>
                    <a:pt x="662800" y="625208"/>
                  </a:moveTo>
                  <a:lnTo>
                    <a:pt x="660349" y="613156"/>
                  </a:lnTo>
                  <a:lnTo>
                    <a:pt x="653669" y="603275"/>
                  </a:lnTo>
                  <a:lnTo>
                    <a:pt x="643801" y="596607"/>
                  </a:lnTo>
                  <a:lnTo>
                    <a:pt x="631748" y="594144"/>
                  </a:lnTo>
                  <a:lnTo>
                    <a:pt x="327164" y="594144"/>
                  </a:lnTo>
                  <a:lnTo>
                    <a:pt x="315099" y="596607"/>
                  </a:lnTo>
                  <a:lnTo>
                    <a:pt x="305219" y="603275"/>
                  </a:lnTo>
                  <a:lnTo>
                    <a:pt x="298551" y="613156"/>
                  </a:lnTo>
                  <a:lnTo>
                    <a:pt x="296100" y="625208"/>
                  </a:lnTo>
                  <a:lnTo>
                    <a:pt x="296100" y="1299857"/>
                  </a:lnTo>
                  <a:lnTo>
                    <a:pt x="662800" y="1299857"/>
                  </a:lnTo>
                  <a:lnTo>
                    <a:pt x="662800" y="625208"/>
                  </a:lnTo>
                  <a:close/>
                </a:path>
                <a:path w="1468755" h="1300479">
                  <a:moveTo>
                    <a:pt x="1468716" y="506476"/>
                  </a:moveTo>
                  <a:lnTo>
                    <a:pt x="1455127" y="446430"/>
                  </a:lnTo>
                  <a:lnTo>
                    <a:pt x="779487" y="12496"/>
                  </a:lnTo>
                  <a:lnTo>
                    <a:pt x="734390" y="12"/>
                  </a:lnTo>
                  <a:lnTo>
                    <a:pt x="689241" y="12496"/>
                  </a:lnTo>
                  <a:lnTo>
                    <a:pt x="36957" y="424053"/>
                  </a:lnTo>
                  <a:lnTo>
                    <a:pt x="977" y="475145"/>
                  </a:lnTo>
                  <a:lnTo>
                    <a:pt x="0" y="506476"/>
                  </a:lnTo>
                  <a:lnTo>
                    <a:pt x="11480" y="536752"/>
                  </a:lnTo>
                  <a:lnTo>
                    <a:pt x="18161" y="547357"/>
                  </a:lnTo>
                  <a:lnTo>
                    <a:pt x="40551" y="570750"/>
                  </a:lnTo>
                  <a:lnTo>
                    <a:pt x="69253" y="583361"/>
                  </a:lnTo>
                  <a:lnTo>
                    <a:pt x="100596" y="584352"/>
                  </a:lnTo>
                  <a:lnTo>
                    <a:pt x="130886" y="572884"/>
                  </a:lnTo>
                  <a:lnTo>
                    <a:pt x="734364" y="192112"/>
                  </a:lnTo>
                  <a:lnTo>
                    <a:pt x="1323009" y="563524"/>
                  </a:lnTo>
                  <a:lnTo>
                    <a:pt x="1337856" y="572871"/>
                  </a:lnTo>
                  <a:lnTo>
                    <a:pt x="1368120" y="584339"/>
                  </a:lnTo>
                  <a:lnTo>
                    <a:pt x="1399463" y="583361"/>
                  </a:lnTo>
                  <a:lnTo>
                    <a:pt x="1428165" y="570763"/>
                  </a:lnTo>
                  <a:lnTo>
                    <a:pt x="1450555" y="547357"/>
                  </a:lnTo>
                  <a:lnTo>
                    <a:pt x="1457236" y="536765"/>
                  </a:lnTo>
                  <a:lnTo>
                    <a:pt x="1468716" y="506476"/>
                  </a:lnTo>
                  <a:close/>
                </a:path>
              </a:pathLst>
            </a:custGeom>
            <a:solidFill>
              <a:srgbClr val="FCD71F"/>
            </a:solidFill>
          </p:spPr>
          <p:txBody>
            <a:bodyPr wrap="square" lIns="0" tIns="0" rIns="0" bIns="0" rtlCol="0"/>
            <a:lstStyle/>
            <a:p>
              <a:endParaRPr/>
            </a:p>
          </p:txBody>
        </p:sp>
        <p:sp>
          <p:nvSpPr>
            <p:cNvPr id="19" name="object 19"/>
            <p:cNvSpPr/>
            <p:nvPr/>
          </p:nvSpPr>
          <p:spPr>
            <a:xfrm>
              <a:off x="1737575" y="8276450"/>
              <a:ext cx="612775" cy="380365"/>
            </a:xfrm>
            <a:custGeom>
              <a:avLst/>
              <a:gdLst/>
              <a:ahLst/>
              <a:cxnLst/>
              <a:rect l="l" t="t" r="r" b="b"/>
              <a:pathLst>
                <a:path w="612775" h="380365">
                  <a:moveTo>
                    <a:pt x="45974" y="256425"/>
                  </a:moveTo>
                  <a:lnTo>
                    <a:pt x="44157" y="247497"/>
                  </a:lnTo>
                  <a:lnTo>
                    <a:pt x="39217" y="240195"/>
                  </a:lnTo>
                  <a:lnTo>
                    <a:pt x="31915" y="235254"/>
                  </a:lnTo>
                  <a:lnTo>
                    <a:pt x="22987" y="233451"/>
                  </a:lnTo>
                  <a:lnTo>
                    <a:pt x="14058" y="235254"/>
                  </a:lnTo>
                  <a:lnTo>
                    <a:pt x="6743" y="240195"/>
                  </a:lnTo>
                  <a:lnTo>
                    <a:pt x="1803" y="247497"/>
                  </a:lnTo>
                  <a:lnTo>
                    <a:pt x="0" y="256425"/>
                  </a:lnTo>
                  <a:lnTo>
                    <a:pt x="0" y="357352"/>
                  </a:lnTo>
                  <a:lnTo>
                    <a:pt x="1803" y="366293"/>
                  </a:lnTo>
                  <a:lnTo>
                    <a:pt x="6743" y="373608"/>
                  </a:lnTo>
                  <a:lnTo>
                    <a:pt x="14058" y="378548"/>
                  </a:lnTo>
                  <a:lnTo>
                    <a:pt x="22987" y="380365"/>
                  </a:lnTo>
                  <a:lnTo>
                    <a:pt x="31915" y="378548"/>
                  </a:lnTo>
                  <a:lnTo>
                    <a:pt x="39217" y="373608"/>
                  </a:lnTo>
                  <a:lnTo>
                    <a:pt x="44157" y="366293"/>
                  </a:lnTo>
                  <a:lnTo>
                    <a:pt x="45974" y="357352"/>
                  </a:lnTo>
                  <a:lnTo>
                    <a:pt x="45974" y="256425"/>
                  </a:lnTo>
                  <a:close/>
                </a:path>
                <a:path w="612775" h="380365">
                  <a:moveTo>
                    <a:pt x="612165" y="139357"/>
                  </a:moveTo>
                  <a:lnTo>
                    <a:pt x="424522" y="139357"/>
                  </a:lnTo>
                  <a:lnTo>
                    <a:pt x="424522" y="0"/>
                  </a:lnTo>
                  <a:lnTo>
                    <a:pt x="378548" y="0"/>
                  </a:lnTo>
                  <a:lnTo>
                    <a:pt x="378548" y="139357"/>
                  </a:lnTo>
                  <a:lnTo>
                    <a:pt x="190906" y="139357"/>
                  </a:lnTo>
                  <a:lnTo>
                    <a:pt x="190906" y="185331"/>
                  </a:lnTo>
                  <a:lnTo>
                    <a:pt x="378548" y="185331"/>
                  </a:lnTo>
                  <a:lnTo>
                    <a:pt x="378548" y="324662"/>
                  </a:lnTo>
                  <a:lnTo>
                    <a:pt x="424522" y="324662"/>
                  </a:lnTo>
                  <a:lnTo>
                    <a:pt x="424522" y="185331"/>
                  </a:lnTo>
                  <a:lnTo>
                    <a:pt x="612165" y="185331"/>
                  </a:lnTo>
                  <a:lnTo>
                    <a:pt x="612165" y="139357"/>
                  </a:lnTo>
                  <a:close/>
                </a:path>
              </a:pathLst>
            </a:custGeom>
            <a:solidFill>
              <a:srgbClr val="793600"/>
            </a:solidFill>
          </p:spPr>
          <p:txBody>
            <a:bodyPr wrap="square" lIns="0" tIns="0" rIns="0" bIns="0" rtlCol="0"/>
            <a:lstStyle/>
            <a:p>
              <a:endParaRPr/>
            </a:p>
          </p:txBody>
        </p:sp>
        <p:sp>
          <p:nvSpPr>
            <p:cNvPr id="20" name="object 20"/>
            <p:cNvSpPr/>
            <p:nvPr/>
          </p:nvSpPr>
          <p:spPr>
            <a:xfrm>
              <a:off x="4673625" y="3892803"/>
              <a:ext cx="2453005" cy="4803140"/>
            </a:xfrm>
            <a:custGeom>
              <a:avLst/>
              <a:gdLst/>
              <a:ahLst/>
              <a:cxnLst/>
              <a:rect l="l" t="t" r="r" b="b"/>
              <a:pathLst>
                <a:path w="2453004" h="4803140">
                  <a:moveTo>
                    <a:pt x="1095451" y="3439566"/>
                  </a:moveTo>
                  <a:lnTo>
                    <a:pt x="784212" y="3750818"/>
                  </a:lnTo>
                  <a:lnTo>
                    <a:pt x="720128" y="4693691"/>
                  </a:lnTo>
                  <a:lnTo>
                    <a:pt x="857453" y="3906431"/>
                  </a:lnTo>
                  <a:lnTo>
                    <a:pt x="1095451" y="3439566"/>
                  </a:lnTo>
                  <a:close/>
                </a:path>
                <a:path w="2453004" h="4803140">
                  <a:moveTo>
                    <a:pt x="1318196" y="1724710"/>
                  </a:moveTo>
                  <a:lnTo>
                    <a:pt x="1306753" y="1515313"/>
                  </a:lnTo>
                  <a:lnTo>
                    <a:pt x="1281582" y="1161745"/>
                  </a:lnTo>
                  <a:lnTo>
                    <a:pt x="1256411" y="828751"/>
                  </a:lnTo>
                  <a:lnTo>
                    <a:pt x="1244968" y="681139"/>
                  </a:lnTo>
                  <a:lnTo>
                    <a:pt x="1080185" y="1596567"/>
                  </a:lnTo>
                  <a:lnTo>
                    <a:pt x="494322" y="2273960"/>
                  </a:lnTo>
                  <a:lnTo>
                    <a:pt x="448551" y="3134449"/>
                  </a:lnTo>
                  <a:lnTo>
                    <a:pt x="64084" y="3674541"/>
                  </a:lnTo>
                  <a:lnTo>
                    <a:pt x="0" y="4260405"/>
                  </a:lnTo>
                  <a:lnTo>
                    <a:pt x="228854" y="3637927"/>
                  </a:lnTo>
                  <a:lnTo>
                    <a:pt x="604177" y="3363303"/>
                  </a:lnTo>
                  <a:lnTo>
                    <a:pt x="686562" y="2319731"/>
                  </a:lnTo>
                  <a:lnTo>
                    <a:pt x="1051725" y="2037537"/>
                  </a:lnTo>
                  <a:lnTo>
                    <a:pt x="1239253" y="1881479"/>
                  </a:lnTo>
                  <a:lnTo>
                    <a:pt x="1308328" y="1795805"/>
                  </a:lnTo>
                  <a:lnTo>
                    <a:pt x="1318196" y="1724710"/>
                  </a:lnTo>
                  <a:close/>
                </a:path>
                <a:path w="2453004" h="4803140">
                  <a:moveTo>
                    <a:pt x="1378775" y="0"/>
                  </a:moveTo>
                  <a:lnTo>
                    <a:pt x="1018692" y="317360"/>
                  </a:lnTo>
                  <a:lnTo>
                    <a:pt x="939355" y="952080"/>
                  </a:lnTo>
                  <a:lnTo>
                    <a:pt x="798982" y="1385404"/>
                  </a:lnTo>
                  <a:lnTo>
                    <a:pt x="1067523" y="927671"/>
                  </a:lnTo>
                  <a:lnTo>
                    <a:pt x="1110234" y="378396"/>
                  </a:lnTo>
                  <a:lnTo>
                    <a:pt x="1378775" y="0"/>
                  </a:lnTo>
                  <a:close/>
                </a:path>
                <a:path w="2453004" h="4803140">
                  <a:moveTo>
                    <a:pt x="1610690" y="1898053"/>
                  </a:moveTo>
                  <a:lnTo>
                    <a:pt x="1250607" y="2215413"/>
                  </a:lnTo>
                  <a:lnTo>
                    <a:pt x="1171270" y="2850134"/>
                  </a:lnTo>
                  <a:lnTo>
                    <a:pt x="1030897" y="3283445"/>
                  </a:lnTo>
                  <a:lnTo>
                    <a:pt x="1299438" y="2825724"/>
                  </a:lnTo>
                  <a:lnTo>
                    <a:pt x="1342161" y="2276449"/>
                  </a:lnTo>
                  <a:lnTo>
                    <a:pt x="1610690" y="1898053"/>
                  </a:lnTo>
                  <a:close/>
                </a:path>
                <a:path w="2453004" h="4803140">
                  <a:moveTo>
                    <a:pt x="1915566" y="104025"/>
                  </a:moveTo>
                  <a:lnTo>
                    <a:pt x="1630616" y="490270"/>
                  </a:lnTo>
                  <a:lnTo>
                    <a:pt x="1687118" y="1127417"/>
                  </a:lnTo>
                  <a:lnTo>
                    <a:pt x="1641436" y="1580603"/>
                  </a:lnTo>
                  <a:lnTo>
                    <a:pt x="1807248" y="1076502"/>
                  </a:lnTo>
                  <a:lnTo>
                    <a:pt x="1733003" y="530593"/>
                  </a:lnTo>
                  <a:lnTo>
                    <a:pt x="1915566" y="104025"/>
                  </a:lnTo>
                  <a:close/>
                </a:path>
                <a:path w="2453004" h="4803140">
                  <a:moveTo>
                    <a:pt x="1952459" y="3417735"/>
                  </a:moveTo>
                  <a:lnTo>
                    <a:pt x="1592364" y="3735070"/>
                  </a:lnTo>
                  <a:lnTo>
                    <a:pt x="1513039" y="4369790"/>
                  </a:lnTo>
                  <a:lnTo>
                    <a:pt x="1372654" y="4803114"/>
                  </a:lnTo>
                  <a:lnTo>
                    <a:pt x="1641208" y="4345381"/>
                  </a:lnTo>
                  <a:lnTo>
                    <a:pt x="1683931" y="3796106"/>
                  </a:lnTo>
                  <a:lnTo>
                    <a:pt x="1952459" y="3417735"/>
                  </a:lnTo>
                  <a:close/>
                </a:path>
                <a:path w="2453004" h="4803140">
                  <a:moveTo>
                    <a:pt x="1984832" y="2313927"/>
                  </a:moveTo>
                  <a:lnTo>
                    <a:pt x="1984527" y="2300719"/>
                  </a:lnTo>
                  <a:lnTo>
                    <a:pt x="1906155" y="1280287"/>
                  </a:lnTo>
                  <a:lnTo>
                    <a:pt x="1841271" y="2265388"/>
                  </a:lnTo>
                  <a:lnTo>
                    <a:pt x="1542326" y="3549446"/>
                  </a:lnTo>
                  <a:lnTo>
                    <a:pt x="1977428" y="2352573"/>
                  </a:lnTo>
                  <a:lnTo>
                    <a:pt x="1981263" y="2339962"/>
                  </a:lnTo>
                  <a:lnTo>
                    <a:pt x="1983727" y="2327033"/>
                  </a:lnTo>
                  <a:lnTo>
                    <a:pt x="1984832" y="2313927"/>
                  </a:lnTo>
                  <a:close/>
                </a:path>
                <a:path w="2453004" h="4803140">
                  <a:moveTo>
                    <a:pt x="2452916" y="1599006"/>
                  </a:moveTo>
                  <a:lnTo>
                    <a:pt x="2295385" y="1018603"/>
                  </a:lnTo>
                  <a:lnTo>
                    <a:pt x="2212263" y="2597404"/>
                  </a:lnTo>
                  <a:lnTo>
                    <a:pt x="2331275" y="3045917"/>
                  </a:lnTo>
                  <a:lnTo>
                    <a:pt x="2331275" y="2258682"/>
                  </a:lnTo>
                  <a:lnTo>
                    <a:pt x="2452916" y="1966772"/>
                  </a:lnTo>
                  <a:lnTo>
                    <a:pt x="2452916" y="1599006"/>
                  </a:lnTo>
                  <a:close/>
                </a:path>
              </a:pathLst>
            </a:custGeom>
            <a:solidFill>
              <a:srgbClr val="5B2605"/>
            </a:solidFill>
          </p:spPr>
          <p:txBody>
            <a:bodyPr wrap="square" lIns="0" tIns="0" rIns="0" bIns="0" rtlCol="0"/>
            <a:lstStyle/>
            <a:p>
              <a:endParaRPr/>
            </a:p>
          </p:txBody>
        </p:sp>
        <p:pic>
          <p:nvPicPr>
            <p:cNvPr id="21" name="object 21"/>
            <p:cNvPicPr/>
            <p:nvPr/>
          </p:nvPicPr>
          <p:blipFill>
            <a:blip r:embed="rId12" cstate="print"/>
            <a:stretch>
              <a:fillRect/>
            </a:stretch>
          </p:blipFill>
          <p:spPr>
            <a:xfrm>
              <a:off x="5675541" y="4022094"/>
              <a:ext cx="166141" cy="177769"/>
            </a:xfrm>
            <a:prstGeom prst="rect">
              <a:avLst/>
            </a:prstGeom>
          </p:spPr>
        </p:pic>
        <p:sp>
          <p:nvSpPr>
            <p:cNvPr id="22" name="object 22"/>
            <p:cNvSpPr/>
            <p:nvPr/>
          </p:nvSpPr>
          <p:spPr>
            <a:xfrm>
              <a:off x="4487068" y="4220895"/>
              <a:ext cx="1077595" cy="1003300"/>
            </a:xfrm>
            <a:custGeom>
              <a:avLst/>
              <a:gdLst/>
              <a:ahLst/>
              <a:cxnLst/>
              <a:rect l="l" t="t" r="r" b="b"/>
              <a:pathLst>
                <a:path w="1077595" h="1003300">
                  <a:moveTo>
                    <a:pt x="407358" y="0"/>
                  </a:moveTo>
                  <a:lnTo>
                    <a:pt x="243700" y="207352"/>
                  </a:lnTo>
                  <a:lnTo>
                    <a:pt x="151796" y="318843"/>
                  </a:lnTo>
                  <a:lnTo>
                    <a:pt x="98030" y="372607"/>
                  </a:lnTo>
                  <a:lnTo>
                    <a:pt x="48787" y="406781"/>
                  </a:lnTo>
                  <a:lnTo>
                    <a:pt x="9906" y="485235"/>
                  </a:lnTo>
                  <a:lnTo>
                    <a:pt x="0" y="609630"/>
                  </a:lnTo>
                  <a:lnTo>
                    <a:pt x="4638" y="724754"/>
                  </a:lnTo>
                  <a:lnTo>
                    <a:pt x="9391" y="775398"/>
                  </a:lnTo>
                  <a:lnTo>
                    <a:pt x="350119" y="1003236"/>
                  </a:lnTo>
                  <a:lnTo>
                    <a:pt x="535802" y="922252"/>
                  </a:lnTo>
                  <a:lnTo>
                    <a:pt x="640287" y="882286"/>
                  </a:lnTo>
                  <a:lnTo>
                    <a:pt x="701908" y="871664"/>
                  </a:lnTo>
                  <a:lnTo>
                    <a:pt x="758996" y="878713"/>
                  </a:lnTo>
                  <a:lnTo>
                    <a:pt x="789026" y="873070"/>
                  </a:lnTo>
                  <a:lnTo>
                    <a:pt x="823919" y="849525"/>
                  </a:lnTo>
                  <a:lnTo>
                    <a:pt x="861999" y="812556"/>
                  </a:lnTo>
                  <a:lnTo>
                    <a:pt x="901589" y="766640"/>
                  </a:lnTo>
                  <a:lnTo>
                    <a:pt x="941012" y="716254"/>
                  </a:lnTo>
                  <a:lnTo>
                    <a:pt x="978594" y="665876"/>
                  </a:lnTo>
                  <a:lnTo>
                    <a:pt x="1012656" y="619983"/>
                  </a:lnTo>
                  <a:lnTo>
                    <a:pt x="1041523" y="583052"/>
                  </a:lnTo>
                  <a:lnTo>
                    <a:pt x="1063519" y="559560"/>
                  </a:lnTo>
                  <a:lnTo>
                    <a:pt x="1076966" y="553986"/>
                  </a:lnTo>
                  <a:lnTo>
                    <a:pt x="1077344" y="505881"/>
                  </a:lnTo>
                  <a:lnTo>
                    <a:pt x="1050166" y="384200"/>
                  </a:lnTo>
                  <a:lnTo>
                    <a:pt x="1017601" y="259471"/>
                  </a:lnTo>
                  <a:lnTo>
                    <a:pt x="1001820" y="202222"/>
                  </a:lnTo>
                  <a:lnTo>
                    <a:pt x="636911" y="68630"/>
                  </a:lnTo>
                  <a:lnTo>
                    <a:pt x="407358" y="0"/>
                  </a:lnTo>
                  <a:close/>
                </a:path>
              </a:pathLst>
            </a:custGeom>
            <a:solidFill>
              <a:srgbClr val="793600"/>
            </a:solidFill>
          </p:spPr>
          <p:txBody>
            <a:bodyPr wrap="square" lIns="0" tIns="0" rIns="0" bIns="0" rtlCol="0"/>
            <a:lstStyle/>
            <a:p>
              <a:endParaRPr/>
            </a:p>
          </p:txBody>
        </p:sp>
        <p:sp>
          <p:nvSpPr>
            <p:cNvPr id="23" name="object 23"/>
            <p:cNvSpPr/>
            <p:nvPr/>
          </p:nvSpPr>
          <p:spPr>
            <a:xfrm>
              <a:off x="4537494" y="4412170"/>
              <a:ext cx="950594" cy="646430"/>
            </a:xfrm>
            <a:custGeom>
              <a:avLst/>
              <a:gdLst/>
              <a:ahLst/>
              <a:cxnLst/>
              <a:rect l="l" t="t" r="r" b="b"/>
              <a:pathLst>
                <a:path w="950595" h="646429">
                  <a:moveTo>
                    <a:pt x="655878" y="646036"/>
                  </a:moveTo>
                  <a:lnTo>
                    <a:pt x="440270" y="510819"/>
                  </a:lnTo>
                  <a:lnTo>
                    <a:pt x="177571" y="482549"/>
                  </a:lnTo>
                  <a:lnTo>
                    <a:pt x="0" y="348462"/>
                  </a:lnTo>
                  <a:lnTo>
                    <a:pt x="147015" y="525564"/>
                  </a:lnTo>
                  <a:lnTo>
                    <a:pt x="450151" y="572617"/>
                  </a:lnTo>
                  <a:lnTo>
                    <a:pt x="655878" y="646036"/>
                  </a:lnTo>
                  <a:close/>
                </a:path>
                <a:path w="950595" h="646429">
                  <a:moveTo>
                    <a:pt x="950087" y="297573"/>
                  </a:moveTo>
                  <a:lnTo>
                    <a:pt x="803071" y="120459"/>
                  </a:lnTo>
                  <a:lnTo>
                    <a:pt x="499935" y="73431"/>
                  </a:lnTo>
                  <a:lnTo>
                    <a:pt x="294208" y="0"/>
                  </a:lnTo>
                  <a:lnTo>
                    <a:pt x="509828" y="135204"/>
                  </a:lnTo>
                  <a:lnTo>
                    <a:pt x="772502" y="163474"/>
                  </a:lnTo>
                  <a:lnTo>
                    <a:pt x="950087" y="297573"/>
                  </a:lnTo>
                  <a:close/>
                </a:path>
              </a:pathLst>
            </a:custGeom>
            <a:solidFill>
              <a:srgbClr val="5B2605"/>
            </a:solidFill>
          </p:spPr>
          <p:txBody>
            <a:bodyPr wrap="square" lIns="0" tIns="0" rIns="0" bIns="0" rtlCol="0"/>
            <a:lstStyle/>
            <a:p>
              <a:endParaRPr/>
            </a:p>
          </p:txBody>
        </p:sp>
        <p:pic>
          <p:nvPicPr>
            <p:cNvPr id="24" name="object 24"/>
            <p:cNvPicPr/>
            <p:nvPr/>
          </p:nvPicPr>
          <p:blipFill>
            <a:blip r:embed="rId13" cstate="print"/>
            <a:stretch>
              <a:fillRect/>
            </a:stretch>
          </p:blipFill>
          <p:spPr>
            <a:xfrm>
              <a:off x="8087741" y="4267720"/>
              <a:ext cx="119367" cy="119367"/>
            </a:xfrm>
            <a:prstGeom prst="rect">
              <a:avLst/>
            </a:prstGeom>
          </p:spPr>
        </p:pic>
      </p:grpSp>
      <p:sp>
        <p:nvSpPr>
          <p:cNvPr id="25" name="object 25"/>
          <p:cNvSpPr txBox="1"/>
          <p:nvPr/>
        </p:nvSpPr>
        <p:spPr>
          <a:xfrm>
            <a:off x="7852232" y="1502044"/>
            <a:ext cx="4949368" cy="630300"/>
          </a:xfrm>
          <a:prstGeom prst="rect">
            <a:avLst/>
          </a:prstGeom>
        </p:spPr>
        <p:txBody>
          <a:bodyPr vert="horz" wrap="square" lIns="0" tIns="14604" rIns="0" bIns="0" rtlCol="0">
            <a:spAutoFit/>
          </a:bodyPr>
          <a:lstStyle/>
          <a:p>
            <a:pPr marL="12700">
              <a:lnSpc>
                <a:spcPct val="100000"/>
              </a:lnSpc>
              <a:spcBef>
                <a:spcPts val="114"/>
              </a:spcBef>
            </a:pPr>
            <a:r>
              <a:rPr sz="4000" b="1" spc="110" dirty="0">
                <a:solidFill>
                  <a:srgbClr val="245F2A"/>
                </a:solidFill>
                <a:latin typeface="Arial"/>
                <a:cs typeface="Arial"/>
              </a:rPr>
              <a:t>Tenaga</a:t>
            </a:r>
            <a:r>
              <a:rPr sz="4000" b="1" spc="75" dirty="0">
                <a:solidFill>
                  <a:srgbClr val="245F2A"/>
                </a:solidFill>
                <a:latin typeface="Arial"/>
                <a:cs typeface="Arial"/>
              </a:rPr>
              <a:t> </a:t>
            </a:r>
            <a:r>
              <a:rPr sz="4000" b="1" spc="35" dirty="0">
                <a:solidFill>
                  <a:srgbClr val="245F2A"/>
                </a:solidFill>
                <a:latin typeface="Arial"/>
                <a:cs typeface="Arial"/>
              </a:rPr>
              <a:t>Endogen</a:t>
            </a:r>
            <a:endParaRPr sz="4000" dirty="0">
              <a:latin typeface="Arial"/>
              <a:cs typeface="Arial"/>
            </a:endParaRPr>
          </a:p>
        </p:txBody>
      </p:sp>
      <p:sp>
        <p:nvSpPr>
          <p:cNvPr id="26" name="object 26"/>
          <p:cNvSpPr txBox="1"/>
          <p:nvPr/>
        </p:nvSpPr>
        <p:spPr>
          <a:xfrm>
            <a:off x="821575" y="2381295"/>
            <a:ext cx="3141345" cy="497840"/>
          </a:xfrm>
          <a:prstGeom prst="rect">
            <a:avLst/>
          </a:prstGeom>
        </p:spPr>
        <p:txBody>
          <a:bodyPr vert="horz" wrap="square" lIns="0" tIns="12700" rIns="0" bIns="0" rtlCol="0">
            <a:spAutoFit/>
          </a:bodyPr>
          <a:lstStyle/>
          <a:p>
            <a:pPr marL="12700">
              <a:lnSpc>
                <a:spcPct val="100000"/>
              </a:lnSpc>
              <a:spcBef>
                <a:spcPts val="100"/>
              </a:spcBef>
            </a:pPr>
            <a:r>
              <a:rPr sz="3100" b="1" spc="165" dirty="0">
                <a:solidFill>
                  <a:srgbClr val="245F2A"/>
                </a:solidFill>
                <a:latin typeface="Arial"/>
                <a:cs typeface="Arial"/>
              </a:rPr>
              <a:t>Seisme/Gempa</a:t>
            </a:r>
            <a:endParaRPr sz="3100">
              <a:latin typeface="Arial"/>
              <a:cs typeface="Arial"/>
            </a:endParaRPr>
          </a:p>
        </p:txBody>
      </p:sp>
      <p:sp>
        <p:nvSpPr>
          <p:cNvPr id="27" name="object 27"/>
          <p:cNvSpPr txBox="1">
            <a:spLocks noGrp="1"/>
          </p:cNvSpPr>
          <p:nvPr>
            <p:ph type="body" idx="1"/>
          </p:nvPr>
        </p:nvSpPr>
        <p:spPr>
          <a:xfrm>
            <a:off x="8001000" y="3059658"/>
            <a:ext cx="8427205" cy="5015091"/>
          </a:xfrm>
          <a:prstGeom prst="rect">
            <a:avLst/>
          </a:prstGeom>
        </p:spPr>
        <p:txBody>
          <a:bodyPr vert="horz" wrap="square" lIns="0" tIns="12065" rIns="0" bIns="0" rtlCol="0">
            <a:spAutoFit/>
          </a:bodyPr>
          <a:lstStyle/>
          <a:p>
            <a:pPr marL="12700" marR="5080" indent="726440" algn="l">
              <a:lnSpc>
                <a:spcPct val="116900"/>
              </a:lnSpc>
              <a:spcBef>
                <a:spcPts val="95"/>
              </a:spcBef>
              <a:tabLst>
                <a:tab pos="1176020" algn="l"/>
                <a:tab pos="1330325" algn="l"/>
                <a:tab pos="1949450" algn="l"/>
                <a:tab pos="2631440" algn="l"/>
                <a:tab pos="2822575" algn="l"/>
                <a:tab pos="3268345" algn="l"/>
                <a:tab pos="3428365" algn="l"/>
                <a:tab pos="3756660" algn="l"/>
                <a:tab pos="4255770" algn="l"/>
                <a:tab pos="4927600" algn="l"/>
                <a:tab pos="5164455" algn="l"/>
                <a:tab pos="5241290" algn="l"/>
                <a:tab pos="5816600" algn="l"/>
                <a:tab pos="6623050" algn="l"/>
                <a:tab pos="7173595" algn="l"/>
              </a:tabLst>
            </a:pPr>
            <a:r>
              <a:rPr sz="4000" b="1" spc="-85" dirty="0">
                <a:latin typeface="Comic Sans MS" pitchFamily="66" charset="0"/>
              </a:rPr>
              <a:t>Gempa</a:t>
            </a:r>
            <a:r>
              <a:rPr sz="4000" b="1" spc="-120" dirty="0">
                <a:latin typeface="Comic Sans MS" pitchFamily="66" charset="0"/>
              </a:rPr>
              <a:t> </a:t>
            </a:r>
            <a:r>
              <a:rPr sz="4000" b="1" spc="-125" dirty="0" err="1">
                <a:latin typeface="Comic Sans MS" pitchFamily="66" charset="0"/>
              </a:rPr>
              <a:t>runtuhan</a:t>
            </a:r>
            <a:r>
              <a:rPr sz="4000" b="1" spc="-120" dirty="0">
                <a:latin typeface="Comic Sans MS" pitchFamily="66" charset="0"/>
              </a:rPr>
              <a:t> </a:t>
            </a:r>
            <a:endParaRPr sz="4000" b="1" spc="-120" dirty="0" smtClean="0">
              <a:latin typeface="Comic Sans MS" pitchFamily="66" charset="0"/>
            </a:endParaRPr>
          </a:p>
          <a:p>
            <a:pPr marL="12700" marR="5080" indent="726440" algn="l">
              <a:lnSpc>
                <a:spcPct val="116900"/>
              </a:lnSpc>
              <a:spcBef>
                <a:spcPts val="95"/>
              </a:spcBef>
              <a:tabLst>
                <a:tab pos="1176020" algn="l"/>
                <a:tab pos="1330325" algn="l"/>
                <a:tab pos="1949450" algn="l"/>
                <a:tab pos="2631440" algn="l"/>
                <a:tab pos="2822575" algn="l"/>
                <a:tab pos="3268345" algn="l"/>
                <a:tab pos="3428365" algn="l"/>
                <a:tab pos="3756660" algn="l"/>
                <a:tab pos="4255770" algn="l"/>
                <a:tab pos="4927600" algn="l"/>
                <a:tab pos="5164455" algn="l"/>
                <a:tab pos="5241290" algn="l"/>
                <a:tab pos="5816600" algn="l"/>
                <a:tab pos="6623050" algn="l"/>
                <a:tab pos="7173595" algn="l"/>
              </a:tabLst>
            </a:pPr>
            <a:r>
              <a:rPr sz="4000" b="1" spc="-10" dirty="0" err="1" smtClean="0">
                <a:latin typeface="Comic Sans MS" pitchFamily="66" charset="0"/>
              </a:rPr>
              <a:t>Jenis</a:t>
            </a:r>
            <a:r>
              <a:rPr sz="4000" b="1" dirty="0">
                <a:latin typeface="Comic Sans MS" pitchFamily="66" charset="0"/>
              </a:rPr>
              <a:t>	</a:t>
            </a:r>
            <a:r>
              <a:rPr sz="4000" b="1" spc="-20" dirty="0">
                <a:latin typeface="Comic Sans MS" pitchFamily="66" charset="0"/>
              </a:rPr>
              <a:t>gempa</a:t>
            </a:r>
            <a:r>
              <a:rPr sz="4000" b="1" dirty="0">
                <a:latin typeface="Comic Sans MS" pitchFamily="66" charset="0"/>
              </a:rPr>
              <a:t>	</a:t>
            </a:r>
            <a:r>
              <a:rPr sz="4000" b="1" spc="-20" dirty="0">
                <a:latin typeface="Comic Sans MS" pitchFamily="66" charset="0"/>
              </a:rPr>
              <a:t>yang</a:t>
            </a:r>
            <a:r>
              <a:rPr sz="4000" b="1" dirty="0">
                <a:latin typeface="Comic Sans MS" pitchFamily="66" charset="0"/>
              </a:rPr>
              <a:t>	</a:t>
            </a:r>
            <a:r>
              <a:rPr sz="4000" b="1" spc="-10" dirty="0" err="1" smtClean="0">
                <a:latin typeface="Comic Sans MS" pitchFamily="66" charset="0"/>
              </a:rPr>
              <a:t>terjadi</a:t>
            </a:r>
            <a:r>
              <a:rPr sz="4000" b="1" dirty="0">
                <a:latin typeface="Comic Sans MS" pitchFamily="66" charset="0"/>
              </a:rPr>
              <a:t> </a:t>
            </a:r>
            <a:r>
              <a:rPr sz="4000" b="1" spc="-10" dirty="0" err="1" smtClean="0">
                <a:latin typeface="Comic Sans MS" pitchFamily="66" charset="0"/>
              </a:rPr>
              <a:t>karena</a:t>
            </a:r>
            <a:r>
              <a:rPr sz="4000" b="1" dirty="0" smtClean="0">
                <a:latin typeface="Comic Sans MS" pitchFamily="66" charset="0"/>
              </a:rPr>
              <a:t> </a:t>
            </a:r>
            <a:r>
              <a:rPr sz="4000" b="1" spc="-135" dirty="0" err="1">
                <a:latin typeface="Comic Sans MS" pitchFamily="66" charset="0"/>
              </a:rPr>
              <a:t>runtuhnya</a:t>
            </a:r>
            <a:r>
              <a:rPr sz="4000" b="1" spc="-135" dirty="0">
                <a:latin typeface="Comic Sans MS" pitchFamily="66" charset="0"/>
              </a:rPr>
              <a:t> </a:t>
            </a:r>
            <a:r>
              <a:rPr sz="4000" b="1" spc="-10" dirty="0" err="1">
                <a:latin typeface="Comic Sans MS" pitchFamily="66" charset="0"/>
              </a:rPr>
              <a:t>tanah</a:t>
            </a:r>
            <a:r>
              <a:rPr sz="4000" b="1" spc="-10" dirty="0">
                <a:latin typeface="Comic Sans MS" pitchFamily="66" charset="0"/>
              </a:rPr>
              <a:t>. N</a:t>
            </a:r>
            <a:r>
              <a:rPr sz="4000" b="1" dirty="0">
                <a:latin typeface="Comic Sans MS" pitchFamily="66" charset="0"/>
              </a:rPr>
              <a:t>ah, </a:t>
            </a:r>
            <a:r>
              <a:rPr sz="4000" b="1" spc="-20" dirty="0" err="1">
                <a:latin typeface="Comic Sans MS" pitchFamily="66" charset="0"/>
              </a:rPr>
              <a:t>gempa</a:t>
            </a:r>
            <a:r>
              <a:rPr sz="4000" b="1" spc="-20" dirty="0">
                <a:latin typeface="Comic Sans MS" pitchFamily="66" charset="0"/>
              </a:rPr>
              <a:t> </a:t>
            </a:r>
            <a:r>
              <a:rPr sz="4000" b="1" spc="-25" dirty="0" err="1">
                <a:latin typeface="Comic Sans MS" pitchFamily="66" charset="0"/>
              </a:rPr>
              <a:t>ini</a:t>
            </a:r>
            <a:r>
              <a:rPr sz="4000" b="1" dirty="0">
                <a:latin typeface="Comic Sans MS" pitchFamily="66" charset="0"/>
              </a:rPr>
              <a:t> </a:t>
            </a:r>
            <a:r>
              <a:rPr sz="4000" b="1" spc="-10" dirty="0" err="1">
                <a:latin typeface="Comic Sans MS" pitchFamily="66" charset="0"/>
              </a:rPr>
              <a:t>biasanya</a:t>
            </a:r>
            <a:r>
              <a:rPr sz="4000" b="1" spc="-10" dirty="0">
                <a:latin typeface="Comic Sans MS" pitchFamily="66" charset="0"/>
              </a:rPr>
              <a:t> </a:t>
            </a:r>
            <a:r>
              <a:rPr sz="4000" b="1" spc="-10" dirty="0" err="1">
                <a:latin typeface="Comic Sans MS" pitchFamily="66" charset="0"/>
              </a:rPr>
              <a:t>terjadi</a:t>
            </a:r>
            <a:r>
              <a:rPr sz="4000" b="1" spc="-994" dirty="0">
                <a:latin typeface="Comic Sans MS" pitchFamily="66" charset="0"/>
              </a:rPr>
              <a:t>  </a:t>
            </a:r>
            <a:r>
              <a:rPr sz="4000" b="1" dirty="0">
                <a:latin typeface="Comic Sans MS" pitchFamily="66" charset="0"/>
              </a:rPr>
              <a:t>di </a:t>
            </a:r>
            <a:r>
              <a:rPr sz="4000" b="1" spc="-105" dirty="0" err="1">
                <a:latin typeface="Comic Sans MS" pitchFamily="66" charset="0"/>
              </a:rPr>
              <a:t>daerah</a:t>
            </a:r>
            <a:r>
              <a:rPr sz="4000" b="1" spc="-105" dirty="0">
                <a:latin typeface="Comic Sans MS" pitchFamily="66" charset="0"/>
              </a:rPr>
              <a:t> </a:t>
            </a:r>
            <a:r>
              <a:rPr sz="4000" b="1" spc="-105" dirty="0" err="1">
                <a:latin typeface="Comic Sans MS" pitchFamily="66" charset="0"/>
              </a:rPr>
              <a:t>bertanah</a:t>
            </a:r>
            <a:r>
              <a:rPr sz="4000" b="1" spc="-105" dirty="0">
                <a:latin typeface="Comic Sans MS" pitchFamily="66" charset="0"/>
              </a:rPr>
              <a:t> </a:t>
            </a:r>
            <a:r>
              <a:rPr sz="4000" b="1" spc="-105" dirty="0" err="1">
                <a:latin typeface="Comic Sans MS" pitchFamily="66" charset="0"/>
              </a:rPr>
              <a:t>kapur</a:t>
            </a:r>
            <a:r>
              <a:rPr sz="4000" b="1" dirty="0">
                <a:latin typeface="Comic Sans MS" pitchFamily="66" charset="0"/>
              </a:rPr>
              <a:t> </a:t>
            </a:r>
            <a:r>
              <a:rPr sz="4000" b="1" spc="-25" dirty="0" err="1">
                <a:latin typeface="Comic Sans MS" pitchFamily="66" charset="0"/>
              </a:rPr>
              <a:t>dan</a:t>
            </a:r>
            <a:r>
              <a:rPr sz="4000" b="1" dirty="0">
                <a:latin typeface="Comic Sans MS" pitchFamily="66" charset="0"/>
              </a:rPr>
              <a:t> </a:t>
            </a:r>
            <a:r>
              <a:rPr sz="4000" b="1" spc="-10" dirty="0" err="1">
                <a:latin typeface="Comic Sans MS" pitchFamily="66" charset="0"/>
              </a:rPr>
              <a:t>daerah</a:t>
            </a:r>
            <a:r>
              <a:rPr sz="4000" b="1" dirty="0">
                <a:latin typeface="Comic Sans MS" pitchFamily="66" charset="0"/>
              </a:rPr>
              <a:t> </a:t>
            </a:r>
            <a:r>
              <a:rPr sz="4000" b="1" spc="-105" dirty="0" err="1">
                <a:latin typeface="Comic Sans MS" pitchFamily="66" charset="0"/>
              </a:rPr>
              <a:t>pertambangan</a:t>
            </a:r>
            <a:r>
              <a:rPr sz="4000" b="1" spc="-105" dirty="0">
                <a:latin typeface="Comic Sans MS" pitchFamily="66" charset="0"/>
              </a:rPr>
              <a:t> </a:t>
            </a:r>
            <a:r>
              <a:rPr sz="4000" b="1" spc="-20" dirty="0">
                <a:latin typeface="Comic Sans MS" pitchFamily="66" charset="0"/>
              </a:rPr>
              <a:t>yang</a:t>
            </a:r>
            <a:r>
              <a:rPr sz="4000" b="1" spc="-195" dirty="0">
                <a:latin typeface="Comic Sans MS" pitchFamily="66" charset="0"/>
              </a:rPr>
              <a:t> </a:t>
            </a:r>
            <a:r>
              <a:rPr sz="4000" b="1" spc="-155" dirty="0">
                <a:latin typeface="Comic Sans MS" pitchFamily="66" charset="0"/>
              </a:rPr>
              <a:t>mempunyai</a:t>
            </a:r>
            <a:r>
              <a:rPr sz="4000" b="1" spc="-110" dirty="0">
                <a:latin typeface="Comic Sans MS" pitchFamily="66" charset="0"/>
              </a:rPr>
              <a:t> </a:t>
            </a:r>
            <a:r>
              <a:rPr sz="4000" b="1" spc="-10" dirty="0">
                <a:latin typeface="Comic Sans MS" pitchFamily="66" charset="0"/>
              </a:rPr>
              <a:t>terowongan.</a:t>
            </a:r>
          </a:p>
        </p:txBody>
      </p:sp>
      <p:pic>
        <p:nvPicPr>
          <p:cNvPr id="28" name="object 28"/>
          <p:cNvPicPr/>
          <p:nvPr/>
        </p:nvPicPr>
        <p:blipFill>
          <a:blip r:embed="rId14" cstate="print"/>
          <a:stretch>
            <a:fillRect/>
          </a:stretch>
        </p:blipFill>
        <p:spPr>
          <a:xfrm>
            <a:off x="5473988" y="7639698"/>
            <a:ext cx="12814011" cy="2647301"/>
          </a:xfrm>
          <a:prstGeom prst="rect">
            <a:avLst/>
          </a:prstGeom>
        </p:spPr>
      </p:pic>
      <p:pic>
        <p:nvPicPr>
          <p:cNvPr id="29"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5"/>
          <a:stretch>
            <a:fillRect/>
          </a:stretch>
        </p:blipFill>
        <p:spPr>
          <a:xfrm>
            <a:off x="-1428750" y="8950951"/>
            <a:ext cx="609600" cy="609600"/>
          </a:xfrm>
          <a:prstGeom prst="rect">
            <a:avLst/>
          </a:prstGeom>
        </p:spPr>
      </p:pic>
      <p:pic>
        <p:nvPicPr>
          <p:cNvPr id="36" name="Picture 35">
            <a:hlinkClick r:id="rId16" action="ppaction://hlinksldjump"/>
          </p:cNvPr>
          <p:cNvPicPr>
            <a:picLocks noChangeAspect="1"/>
          </p:cNvPicPr>
          <p:nvPr/>
        </p:nvPicPr>
        <p:blipFill>
          <a:blip r:embed="rId17" cstate="print">
            <a:extLst>
              <a:ext uri="{BEBA8EAE-BF5A-486C-A8C5-ECC9F3942E4B}">
                <a14:imgProps xmlns:a14="http://schemas.microsoft.com/office/drawing/2010/main">
                  <a14:imgLayer r:embed="rId18">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37" name="Picture 36">
            <a:hlinkClick r:id="" action="ppaction://hlinkshowjump?jump=previous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38" name="Picture 37">
            <a:hlinkClick r:id="" action="ppaction://hlinkshowjump?jump=next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2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9301" y="185102"/>
            <a:ext cx="17049115" cy="9274810"/>
            <a:chOff x="1239301" y="185102"/>
            <a:chExt cx="17049115" cy="9274810"/>
          </a:xfrm>
        </p:grpSpPr>
        <p:pic>
          <p:nvPicPr>
            <p:cNvPr id="3" name="object 3"/>
            <p:cNvPicPr/>
            <p:nvPr/>
          </p:nvPicPr>
          <p:blipFill>
            <a:blip r:embed="rId6" cstate="print"/>
            <a:stretch>
              <a:fillRect/>
            </a:stretch>
          </p:blipFill>
          <p:spPr>
            <a:xfrm>
              <a:off x="11559489" y="185102"/>
              <a:ext cx="6728510" cy="5818868"/>
            </a:xfrm>
            <a:prstGeom prst="rect">
              <a:avLst/>
            </a:prstGeom>
          </p:spPr>
        </p:pic>
        <p:pic>
          <p:nvPicPr>
            <p:cNvPr id="4" name="object 4"/>
            <p:cNvPicPr/>
            <p:nvPr/>
          </p:nvPicPr>
          <p:blipFill>
            <a:blip r:embed="rId7" cstate="print"/>
            <a:stretch>
              <a:fillRect/>
            </a:stretch>
          </p:blipFill>
          <p:spPr>
            <a:xfrm>
              <a:off x="1239301" y="782067"/>
              <a:ext cx="16316325" cy="8677274"/>
            </a:xfrm>
            <a:prstGeom prst="rect">
              <a:avLst/>
            </a:prstGeom>
          </p:spPr>
        </p:pic>
      </p:grpSp>
      <p:sp>
        <p:nvSpPr>
          <p:cNvPr id="5" name="object 5"/>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6" name="object 6"/>
          <p:cNvGrpSpPr/>
          <p:nvPr/>
        </p:nvGrpSpPr>
        <p:grpSpPr>
          <a:xfrm>
            <a:off x="528866" y="181673"/>
            <a:ext cx="11739334" cy="3393291"/>
            <a:chOff x="528866" y="181673"/>
            <a:chExt cx="11739334" cy="3393291"/>
          </a:xfrm>
        </p:grpSpPr>
        <p:pic>
          <p:nvPicPr>
            <p:cNvPr id="7" name="object 7"/>
            <p:cNvPicPr/>
            <p:nvPr/>
          </p:nvPicPr>
          <p:blipFill>
            <a:blip r:embed="rId8" cstate="print"/>
            <a:stretch>
              <a:fillRect/>
            </a:stretch>
          </p:blipFill>
          <p:spPr>
            <a:xfrm>
              <a:off x="528866" y="181673"/>
              <a:ext cx="1729917" cy="1638300"/>
            </a:xfrm>
            <a:prstGeom prst="rect">
              <a:avLst/>
            </a:prstGeom>
          </p:spPr>
        </p:pic>
        <p:pic>
          <p:nvPicPr>
            <p:cNvPr id="8" name="object 8"/>
            <p:cNvPicPr/>
            <p:nvPr/>
          </p:nvPicPr>
          <p:blipFill>
            <a:blip r:embed="rId9" cstate="print"/>
            <a:stretch>
              <a:fillRect/>
            </a:stretch>
          </p:blipFill>
          <p:spPr>
            <a:xfrm>
              <a:off x="6732187" y="1606464"/>
              <a:ext cx="5536013" cy="1968500"/>
            </a:xfrm>
            <a:prstGeom prst="rect">
              <a:avLst/>
            </a:prstGeom>
          </p:spPr>
        </p:pic>
      </p:grpSp>
      <p:sp>
        <p:nvSpPr>
          <p:cNvPr id="9" name="object 9"/>
          <p:cNvSpPr txBox="1"/>
          <p:nvPr/>
        </p:nvSpPr>
        <p:spPr>
          <a:xfrm>
            <a:off x="3482515" y="3751194"/>
            <a:ext cx="11962918" cy="3403304"/>
          </a:xfrm>
          <a:prstGeom prst="rect">
            <a:avLst/>
          </a:prstGeom>
        </p:spPr>
        <p:txBody>
          <a:bodyPr vert="horz" wrap="square" lIns="0" tIns="12700" rIns="0" bIns="0" rtlCol="0">
            <a:spAutoFit/>
          </a:bodyPr>
          <a:lstStyle/>
          <a:p>
            <a:pPr marL="12065" marR="5080" algn="l">
              <a:lnSpc>
                <a:spcPct val="115599"/>
              </a:lnSpc>
              <a:spcBef>
                <a:spcPts val="100"/>
              </a:spcBef>
            </a:pPr>
            <a:r>
              <a:rPr sz="3200" b="1" spc="-60" dirty="0">
                <a:latin typeface="Comic Sans MS" pitchFamily="66" charset="0"/>
                <a:cs typeface="Tahoma"/>
              </a:rPr>
              <a:t>TAHUKAH KAMU?</a:t>
            </a:r>
          </a:p>
          <a:p>
            <a:pPr marL="12065" marR="5080" algn="ctr">
              <a:lnSpc>
                <a:spcPct val="115599"/>
              </a:lnSpc>
              <a:spcBef>
                <a:spcPts val="100"/>
              </a:spcBef>
            </a:pPr>
            <a:r>
              <a:rPr sz="4000" b="1" spc="-60" dirty="0" err="1">
                <a:latin typeface="Comic Sans MS" pitchFamily="66" charset="0"/>
                <a:cs typeface="Tahoma"/>
              </a:rPr>
              <a:t>Tenaga</a:t>
            </a:r>
            <a:r>
              <a:rPr sz="4000" b="1" spc="-190" dirty="0">
                <a:latin typeface="Comic Sans MS" pitchFamily="66" charset="0"/>
                <a:cs typeface="Tahoma"/>
              </a:rPr>
              <a:t> </a:t>
            </a:r>
            <a:r>
              <a:rPr sz="4000" b="1" spc="-85" dirty="0">
                <a:latin typeface="Comic Sans MS" pitchFamily="66" charset="0"/>
                <a:cs typeface="Tahoma"/>
              </a:rPr>
              <a:t>eksogen</a:t>
            </a:r>
            <a:r>
              <a:rPr sz="4000" b="1" spc="-160" dirty="0">
                <a:latin typeface="Comic Sans MS" pitchFamily="66" charset="0"/>
                <a:cs typeface="Tahoma"/>
              </a:rPr>
              <a:t> </a:t>
            </a:r>
            <a:r>
              <a:rPr sz="4000" b="1" spc="-105" dirty="0">
                <a:latin typeface="Comic Sans MS" pitchFamily="66" charset="0"/>
                <a:cs typeface="Tahoma"/>
              </a:rPr>
              <a:t>adalah</a:t>
            </a:r>
            <a:r>
              <a:rPr sz="4000" b="1" spc="-130" dirty="0">
                <a:latin typeface="Comic Sans MS" pitchFamily="66" charset="0"/>
                <a:cs typeface="Tahoma"/>
              </a:rPr>
              <a:t> </a:t>
            </a:r>
            <a:r>
              <a:rPr sz="4000" b="1" spc="-40" dirty="0">
                <a:latin typeface="Comic Sans MS" pitchFamily="66" charset="0"/>
                <a:cs typeface="Tahoma"/>
              </a:rPr>
              <a:t>tenaga</a:t>
            </a:r>
            <a:r>
              <a:rPr sz="4000" b="1" spc="-130" dirty="0">
                <a:latin typeface="Comic Sans MS" pitchFamily="66" charset="0"/>
                <a:cs typeface="Tahoma"/>
              </a:rPr>
              <a:t> </a:t>
            </a:r>
            <a:r>
              <a:rPr sz="4000" b="1" spc="-114" dirty="0">
                <a:latin typeface="Comic Sans MS" pitchFamily="66" charset="0"/>
                <a:cs typeface="Tahoma"/>
              </a:rPr>
              <a:t>pembentuk</a:t>
            </a:r>
            <a:r>
              <a:rPr sz="4000" b="1" spc="-130" dirty="0">
                <a:latin typeface="Comic Sans MS" pitchFamily="66" charset="0"/>
                <a:cs typeface="Tahoma"/>
              </a:rPr>
              <a:t> </a:t>
            </a:r>
            <a:r>
              <a:rPr sz="4000" b="1" spc="-175" dirty="0">
                <a:latin typeface="Comic Sans MS" pitchFamily="66" charset="0"/>
                <a:cs typeface="Tahoma"/>
              </a:rPr>
              <a:t>muka</a:t>
            </a:r>
            <a:r>
              <a:rPr sz="4000" b="1" spc="-75" dirty="0">
                <a:latin typeface="Comic Sans MS" pitchFamily="66" charset="0"/>
                <a:cs typeface="Tahoma"/>
              </a:rPr>
              <a:t> </a:t>
            </a:r>
            <a:r>
              <a:rPr sz="4000" b="1" spc="-160" dirty="0">
                <a:latin typeface="Comic Sans MS" pitchFamily="66" charset="0"/>
                <a:cs typeface="Tahoma"/>
              </a:rPr>
              <a:t>bumi</a:t>
            </a:r>
            <a:r>
              <a:rPr sz="4000" b="1" spc="-90" dirty="0">
                <a:latin typeface="Comic Sans MS" pitchFamily="66" charset="0"/>
                <a:cs typeface="Tahoma"/>
              </a:rPr>
              <a:t> </a:t>
            </a:r>
            <a:r>
              <a:rPr sz="4000" b="1" spc="-30" dirty="0">
                <a:latin typeface="Comic Sans MS" pitchFamily="66" charset="0"/>
                <a:cs typeface="Tahoma"/>
              </a:rPr>
              <a:t>yang</a:t>
            </a:r>
            <a:r>
              <a:rPr sz="4000" b="1" spc="-125" dirty="0">
                <a:latin typeface="Comic Sans MS" pitchFamily="66" charset="0"/>
                <a:cs typeface="Tahoma"/>
              </a:rPr>
              <a:t> </a:t>
            </a:r>
            <a:r>
              <a:rPr sz="4000" b="1" spc="-10" dirty="0">
                <a:latin typeface="Comic Sans MS" pitchFamily="66" charset="0"/>
                <a:cs typeface="Tahoma"/>
              </a:rPr>
              <a:t>berasal </a:t>
            </a:r>
            <a:r>
              <a:rPr sz="4000" b="1" spc="-25" dirty="0">
                <a:latin typeface="Comic Sans MS" pitchFamily="66" charset="0"/>
                <a:cs typeface="Tahoma"/>
              </a:rPr>
              <a:t>dari</a:t>
            </a:r>
            <a:r>
              <a:rPr sz="4000" b="1" spc="-225" dirty="0">
                <a:latin typeface="Comic Sans MS" pitchFamily="66" charset="0"/>
                <a:cs typeface="Tahoma"/>
              </a:rPr>
              <a:t> </a:t>
            </a:r>
            <a:r>
              <a:rPr sz="4000" b="1" spc="-70" dirty="0">
                <a:latin typeface="Comic Sans MS" pitchFamily="66" charset="0"/>
                <a:cs typeface="Tahoma"/>
              </a:rPr>
              <a:t>luar</a:t>
            </a:r>
            <a:r>
              <a:rPr sz="4000" b="1" spc="-160" dirty="0">
                <a:latin typeface="Comic Sans MS" pitchFamily="66" charset="0"/>
                <a:cs typeface="Tahoma"/>
              </a:rPr>
              <a:t> </a:t>
            </a:r>
            <a:r>
              <a:rPr sz="4000" b="1" spc="-85" dirty="0">
                <a:latin typeface="Comic Sans MS" pitchFamily="66" charset="0"/>
                <a:cs typeface="Tahoma"/>
              </a:rPr>
              <a:t>yakni</a:t>
            </a:r>
            <a:r>
              <a:rPr sz="4000" b="1" spc="-150" dirty="0">
                <a:latin typeface="Comic Sans MS" pitchFamily="66" charset="0"/>
                <a:cs typeface="Tahoma"/>
              </a:rPr>
              <a:t> </a:t>
            </a:r>
            <a:r>
              <a:rPr sz="4000" b="1" spc="-65" dirty="0">
                <a:latin typeface="Comic Sans MS" pitchFamily="66" charset="0"/>
                <a:cs typeface="Tahoma"/>
              </a:rPr>
              <a:t>berupa</a:t>
            </a:r>
            <a:r>
              <a:rPr sz="4000" b="1" spc="-145" dirty="0">
                <a:latin typeface="Comic Sans MS" pitchFamily="66" charset="0"/>
                <a:cs typeface="Tahoma"/>
              </a:rPr>
              <a:t> </a:t>
            </a:r>
            <a:r>
              <a:rPr sz="4000" b="1" spc="-50" dirty="0">
                <a:latin typeface="Comic Sans MS" pitchFamily="66" charset="0"/>
                <a:cs typeface="Tahoma"/>
              </a:rPr>
              <a:t>tenaga</a:t>
            </a:r>
            <a:r>
              <a:rPr sz="4000" b="1" spc="-150" dirty="0">
                <a:latin typeface="Comic Sans MS" pitchFamily="66" charset="0"/>
                <a:cs typeface="Tahoma"/>
              </a:rPr>
              <a:t> </a:t>
            </a:r>
            <a:r>
              <a:rPr sz="4000" b="1" spc="-110" dirty="0">
                <a:latin typeface="Comic Sans MS" pitchFamily="66" charset="0"/>
                <a:cs typeface="Tahoma"/>
              </a:rPr>
              <a:t>air,</a:t>
            </a:r>
            <a:r>
              <a:rPr sz="4000" b="1" spc="-140" dirty="0">
                <a:latin typeface="Comic Sans MS" pitchFamily="66" charset="0"/>
                <a:cs typeface="Tahoma"/>
              </a:rPr>
              <a:t> </a:t>
            </a:r>
            <a:r>
              <a:rPr sz="4000" b="1" spc="-185" dirty="0">
                <a:latin typeface="Comic Sans MS" pitchFamily="66" charset="0"/>
                <a:cs typeface="Tahoma"/>
              </a:rPr>
              <a:t>angin,</a:t>
            </a:r>
            <a:r>
              <a:rPr sz="4000" b="1" spc="-65" dirty="0">
                <a:latin typeface="Comic Sans MS" pitchFamily="66" charset="0"/>
                <a:cs typeface="Tahoma"/>
              </a:rPr>
              <a:t> </a:t>
            </a:r>
            <a:r>
              <a:rPr sz="4000" b="1" spc="-45" dirty="0">
                <a:latin typeface="Comic Sans MS" pitchFamily="66" charset="0"/>
                <a:cs typeface="Tahoma"/>
              </a:rPr>
              <a:t>sinar</a:t>
            </a:r>
            <a:r>
              <a:rPr sz="4000" b="1" spc="-145" dirty="0">
                <a:latin typeface="Comic Sans MS" pitchFamily="66" charset="0"/>
                <a:cs typeface="Tahoma"/>
              </a:rPr>
              <a:t> </a:t>
            </a:r>
            <a:r>
              <a:rPr sz="4000" b="1" spc="-95" dirty="0">
                <a:latin typeface="Comic Sans MS" pitchFamily="66" charset="0"/>
                <a:cs typeface="Tahoma"/>
              </a:rPr>
              <a:t>matahari</a:t>
            </a:r>
            <a:r>
              <a:rPr sz="4000" b="1" spc="-150" dirty="0">
                <a:latin typeface="Comic Sans MS" pitchFamily="66" charset="0"/>
                <a:cs typeface="Tahoma"/>
              </a:rPr>
              <a:t> </a:t>
            </a:r>
            <a:r>
              <a:rPr sz="4000" b="1" spc="-10" dirty="0">
                <a:latin typeface="Comic Sans MS" pitchFamily="66" charset="0"/>
                <a:cs typeface="Tahoma"/>
              </a:rPr>
              <a:t>maupun </a:t>
            </a:r>
            <a:r>
              <a:rPr sz="4000" b="1" spc="-50" dirty="0">
                <a:latin typeface="Comic Sans MS" pitchFamily="66" charset="0"/>
                <a:cs typeface="Tahoma"/>
              </a:rPr>
              <a:t>tenaga</a:t>
            </a:r>
            <a:r>
              <a:rPr sz="4000" b="1" spc="-190" dirty="0">
                <a:latin typeface="Comic Sans MS" pitchFamily="66" charset="0"/>
                <a:cs typeface="Tahoma"/>
              </a:rPr>
              <a:t> </a:t>
            </a:r>
            <a:r>
              <a:rPr sz="4000" b="1" spc="-40" dirty="0">
                <a:latin typeface="Comic Sans MS" pitchFamily="66" charset="0"/>
                <a:cs typeface="Tahoma"/>
              </a:rPr>
              <a:t>dari</a:t>
            </a:r>
            <a:r>
              <a:rPr sz="4000" b="1" spc="-120" dirty="0">
                <a:latin typeface="Comic Sans MS" pitchFamily="66" charset="0"/>
                <a:cs typeface="Tahoma"/>
              </a:rPr>
              <a:t> </a:t>
            </a:r>
            <a:r>
              <a:rPr sz="4000" b="1" spc="-195" dirty="0">
                <a:latin typeface="Comic Sans MS" pitchFamily="66" charset="0"/>
                <a:cs typeface="Tahoma"/>
              </a:rPr>
              <a:t>makhluk</a:t>
            </a:r>
            <a:r>
              <a:rPr sz="4000" b="1" spc="-55" dirty="0">
                <a:latin typeface="Comic Sans MS" pitchFamily="66" charset="0"/>
                <a:cs typeface="Tahoma"/>
              </a:rPr>
              <a:t> </a:t>
            </a:r>
            <a:r>
              <a:rPr sz="4000" b="1" spc="-60" dirty="0">
                <a:latin typeface="Comic Sans MS" pitchFamily="66" charset="0"/>
                <a:cs typeface="Tahoma"/>
              </a:rPr>
              <a:t>hidup.</a:t>
            </a:r>
            <a:endParaRPr sz="4000" b="1" dirty="0">
              <a:latin typeface="Comic Sans MS" pitchFamily="66" charset="0"/>
              <a:cs typeface="Tahoma"/>
            </a:endParaRPr>
          </a:p>
        </p:txBody>
      </p:sp>
      <p:grpSp>
        <p:nvGrpSpPr>
          <p:cNvPr id="10" name="object 10"/>
          <p:cNvGrpSpPr/>
          <p:nvPr/>
        </p:nvGrpSpPr>
        <p:grpSpPr>
          <a:xfrm>
            <a:off x="1494590" y="782067"/>
            <a:ext cx="16651751" cy="8723527"/>
            <a:chOff x="1636121" y="596391"/>
            <a:chExt cx="16651751" cy="8723527"/>
          </a:xfrm>
        </p:grpSpPr>
        <p:pic>
          <p:nvPicPr>
            <p:cNvPr id="11" name="object 11"/>
            <p:cNvPicPr/>
            <p:nvPr/>
          </p:nvPicPr>
          <p:blipFill>
            <a:blip r:embed="rId10" cstate="print"/>
            <a:stretch>
              <a:fillRect/>
            </a:stretch>
          </p:blipFill>
          <p:spPr>
            <a:xfrm>
              <a:off x="15522321" y="3271316"/>
              <a:ext cx="1543022" cy="1845627"/>
            </a:xfrm>
            <a:prstGeom prst="rect">
              <a:avLst/>
            </a:prstGeom>
          </p:spPr>
        </p:pic>
        <p:pic>
          <p:nvPicPr>
            <p:cNvPr id="12" name="object 12"/>
            <p:cNvPicPr/>
            <p:nvPr/>
          </p:nvPicPr>
          <p:blipFill>
            <a:blip r:embed="rId11" cstate="print"/>
            <a:stretch>
              <a:fillRect/>
            </a:stretch>
          </p:blipFill>
          <p:spPr>
            <a:xfrm>
              <a:off x="1636121" y="6253224"/>
              <a:ext cx="6549264" cy="3066694"/>
            </a:xfrm>
            <a:prstGeom prst="rect">
              <a:avLst/>
            </a:prstGeom>
          </p:spPr>
        </p:pic>
        <p:sp>
          <p:nvSpPr>
            <p:cNvPr id="13" name="object 13"/>
            <p:cNvSpPr/>
            <p:nvPr/>
          </p:nvSpPr>
          <p:spPr>
            <a:xfrm>
              <a:off x="14396720" y="1980260"/>
              <a:ext cx="81280" cy="5080"/>
            </a:xfrm>
            <a:custGeom>
              <a:avLst/>
              <a:gdLst/>
              <a:ahLst/>
              <a:cxnLst/>
              <a:rect l="l" t="t" r="r" b="b"/>
              <a:pathLst>
                <a:path w="81280" h="5080">
                  <a:moveTo>
                    <a:pt x="81026" y="0"/>
                  </a:moveTo>
                  <a:lnTo>
                    <a:pt x="77724" y="0"/>
                  </a:lnTo>
                  <a:lnTo>
                    <a:pt x="0" y="0"/>
                  </a:lnTo>
                  <a:lnTo>
                    <a:pt x="0" y="5067"/>
                  </a:lnTo>
                  <a:lnTo>
                    <a:pt x="81026" y="5067"/>
                  </a:lnTo>
                  <a:lnTo>
                    <a:pt x="81026" y="0"/>
                  </a:lnTo>
                  <a:close/>
                </a:path>
              </a:pathLst>
            </a:custGeom>
            <a:solidFill>
              <a:srgbClr val="000000"/>
            </a:solidFill>
          </p:spPr>
          <p:txBody>
            <a:bodyPr wrap="square" lIns="0" tIns="0" rIns="0" bIns="0" rtlCol="0"/>
            <a:lstStyle/>
            <a:p>
              <a:endParaRPr/>
            </a:p>
          </p:txBody>
        </p:sp>
        <p:sp>
          <p:nvSpPr>
            <p:cNvPr id="14" name="object 14"/>
            <p:cNvSpPr/>
            <p:nvPr/>
          </p:nvSpPr>
          <p:spPr>
            <a:xfrm>
              <a:off x="16094075" y="1489938"/>
              <a:ext cx="383540" cy="443230"/>
            </a:xfrm>
            <a:custGeom>
              <a:avLst/>
              <a:gdLst/>
              <a:ahLst/>
              <a:cxnLst/>
              <a:rect l="l" t="t" r="r" b="b"/>
              <a:pathLst>
                <a:path w="383540" h="443230">
                  <a:moveTo>
                    <a:pt x="257683" y="0"/>
                  </a:moveTo>
                  <a:lnTo>
                    <a:pt x="89154" y="45237"/>
                  </a:lnTo>
                  <a:lnTo>
                    <a:pt x="0" y="326605"/>
                  </a:lnTo>
                  <a:lnTo>
                    <a:pt x="39706" y="367824"/>
                  </a:lnTo>
                  <a:lnTo>
                    <a:pt x="62197" y="390766"/>
                  </a:lnTo>
                  <a:lnTo>
                    <a:pt x="78665" y="404704"/>
                  </a:lnTo>
                  <a:lnTo>
                    <a:pt x="100303" y="418911"/>
                  </a:lnTo>
                  <a:lnTo>
                    <a:pt x="138303" y="442658"/>
                  </a:lnTo>
                  <a:lnTo>
                    <a:pt x="193626" y="435147"/>
                  </a:lnTo>
                  <a:lnTo>
                    <a:pt x="230196" y="430223"/>
                  </a:lnTo>
                  <a:lnTo>
                    <a:pt x="274709" y="423152"/>
                  </a:lnTo>
                  <a:lnTo>
                    <a:pt x="373507" y="400799"/>
                  </a:lnTo>
                  <a:lnTo>
                    <a:pt x="383032" y="309346"/>
                  </a:lnTo>
                  <a:lnTo>
                    <a:pt x="350615" y="217366"/>
                  </a:lnTo>
                  <a:lnTo>
                    <a:pt x="326684" y="148985"/>
                  </a:lnTo>
                  <a:lnTo>
                    <a:pt x="309583" y="100260"/>
                  </a:lnTo>
                  <a:lnTo>
                    <a:pt x="289247" y="46016"/>
                  </a:lnTo>
                  <a:lnTo>
                    <a:pt x="268575" y="13548"/>
                  </a:lnTo>
                  <a:lnTo>
                    <a:pt x="257683" y="0"/>
                  </a:lnTo>
                  <a:close/>
                </a:path>
              </a:pathLst>
            </a:custGeom>
            <a:solidFill>
              <a:srgbClr val="592F3F"/>
            </a:solidFill>
          </p:spPr>
          <p:txBody>
            <a:bodyPr wrap="square" lIns="0" tIns="0" rIns="0" bIns="0" rtlCol="0"/>
            <a:lstStyle/>
            <a:p>
              <a:endParaRPr/>
            </a:p>
          </p:txBody>
        </p:sp>
        <p:sp>
          <p:nvSpPr>
            <p:cNvPr id="15" name="object 15"/>
            <p:cNvSpPr/>
            <p:nvPr/>
          </p:nvSpPr>
          <p:spPr>
            <a:xfrm>
              <a:off x="13989304" y="596391"/>
              <a:ext cx="2487930" cy="1976755"/>
            </a:xfrm>
            <a:custGeom>
              <a:avLst/>
              <a:gdLst/>
              <a:ahLst/>
              <a:cxnLst/>
              <a:rect l="l" t="t" r="r" b="b"/>
              <a:pathLst>
                <a:path w="2487930" h="1976755">
                  <a:moveTo>
                    <a:pt x="2487803" y="1202893"/>
                  </a:moveTo>
                  <a:lnTo>
                    <a:pt x="2391791" y="931481"/>
                  </a:lnTo>
                  <a:lnTo>
                    <a:pt x="2303653" y="1031163"/>
                  </a:lnTo>
                  <a:lnTo>
                    <a:pt x="2288565" y="1080312"/>
                  </a:lnTo>
                  <a:lnTo>
                    <a:pt x="2277491" y="1115720"/>
                  </a:lnTo>
                  <a:lnTo>
                    <a:pt x="2264067" y="1162329"/>
                  </a:lnTo>
                  <a:lnTo>
                    <a:pt x="2256802" y="1205026"/>
                  </a:lnTo>
                  <a:lnTo>
                    <a:pt x="2251379" y="1255534"/>
                  </a:lnTo>
                  <a:lnTo>
                    <a:pt x="2071878" y="931849"/>
                  </a:lnTo>
                  <a:lnTo>
                    <a:pt x="1791970" y="786765"/>
                  </a:lnTo>
                  <a:lnTo>
                    <a:pt x="1390015" y="36664"/>
                  </a:lnTo>
                  <a:lnTo>
                    <a:pt x="1083818" y="0"/>
                  </a:lnTo>
                  <a:lnTo>
                    <a:pt x="839343" y="610679"/>
                  </a:lnTo>
                  <a:lnTo>
                    <a:pt x="568947" y="689102"/>
                  </a:lnTo>
                  <a:lnTo>
                    <a:pt x="535609" y="698804"/>
                  </a:lnTo>
                  <a:lnTo>
                    <a:pt x="519811" y="703478"/>
                  </a:lnTo>
                  <a:lnTo>
                    <a:pt x="515023" y="705040"/>
                  </a:lnTo>
                  <a:lnTo>
                    <a:pt x="514731" y="705396"/>
                  </a:lnTo>
                  <a:lnTo>
                    <a:pt x="0" y="1802904"/>
                  </a:lnTo>
                  <a:lnTo>
                    <a:pt x="578104" y="1976310"/>
                  </a:lnTo>
                  <a:lnTo>
                    <a:pt x="1397635" y="1794560"/>
                  </a:lnTo>
                  <a:lnTo>
                    <a:pt x="1872361" y="1843963"/>
                  </a:lnTo>
                  <a:lnTo>
                    <a:pt x="2284603" y="1489913"/>
                  </a:lnTo>
                  <a:lnTo>
                    <a:pt x="2288654" y="1328089"/>
                  </a:lnTo>
                  <a:lnTo>
                    <a:pt x="2478278" y="1294345"/>
                  </a:lnTo>
                  <a:lnTo>
                    <a:pt x="2487803" y="1202893"/>
                  </a:lnTo>
                  <a:close/>
                </a:path>
              </a:pathLst>
            </a:custGeom>
            <a:solidFill>
              <a:srgbClr val="904F4C"/>
            </a:solidFill>
          </p:spPr>
          <p:txBody>
            <a:bodyPr wrap="square" lIns="0" tIns="0" rIns="0" bIns="0" rtlCol="0"/>
            <a:lstStyle/>
            <a:p>
              <a:endParaRPr/>
            </a:p>
          </p:txBody>
        </p:sp>
        <p:sp>
          <p:nvSpPr>
            <p:cNvPr id="16" name="object 16"/>
            <p:cNvSpPr/>
            <p:nvPr/>
          </p:nvSpPr>
          <p:spPr>
            <a:xfrm>
              <a:off x="15332963" y="1380743"/>
              <a:ext cx="716280" cy="386080"/>
            </a:xfrm>
            <a:custGeom>
              <a:avLst/>
              <a:gdLst/>
              <a:ahLst/>
              <a:cxnLst/>
              <a:rect l="l" t="t" r="r" b="b"/>
              <a:pathLst>
                <a:path w="716280" h="386080">
                  <a:moveTo>
                    <a:pt x="451231" y="0"/>
                  </a:moveTo>
                  <a:lnTo>
                    <a:pt x="406728" y="76216"/>
                  </a:lnTo>
                  <a:lnTo>
                    <a:pt x="374448" y="127472"/>
                  </a:lnTo>
                  <a:lnTo>
                    <a:pt x="343132" y="171828"/>
                  </a:lnTo>
                  <a:lnTo>
                    <a:pt x="287998" y="209421"/>
                  </a:lnTo>
                  <a:lnTo>
                    <a:pt x="234272" y="223923"/>
                  </a:lnTo>
                  <a:lnTo>
                    <a:pt x="167973" y="239274"/>
                  </a:lnTo>
                  <a:lnTo>
                    <a:pt x="99737" y="253706"/>
                  </a:lnTo>
                  <a:lnTo>
                    <a:pt x="40200" y="265452"/>
                  </a:lnTo>
                  <a:lnTo>
                    <a:pt x="0" y="272745"/>
                  </a:lnTo>
                  <a:lnTo>
                    <a:pt x="30134" y="282492"/>
                  </a:lnTo>
                  <a:lnTo>
                    <a:pt x="69553" y="296543"/>
                  </a:lnTo>
                  <a:lnTo>
                    <a:pt x="116184" y="313351"/>
                  </a:lnTo>
                  <a:lnTo>
                    <a:pt x="167959" y="331370"/>
                  </a:lnTo>
                  <a:lnTo>
                    <a:pt x="222805" y="349051"/>
                  </a:lnTo>
                  <a:lnTo>
                    <a:pt x="278654" y="364849"/>
                  </a:lnTo>
                  <a:lnTo>
                    <a:pt x="333434" y="377215"/>
                  </a:lnTo>
                  <a:lnTo>
                    <a:pt x="385076" y="384603"/>
                  </a:lnTo>
                  <a:lnTo>
                    <a:pt x="431508" y="385466"/>
                  </a:lnTo>
                  <a:lnTo>
                    <a:pt x="470662" y="378256"/>
                  </a:lnTo>
                  <a:lnTo>
                    <a:pt x="511014" y="360732"/>
                  </a:lnTo>
                  <a:lnTo>
                    <a:pt x="550488" y="335604"/>
                  </a:lnTo>
                  <a:lnTo>
                    <a:pt x="589010" y="305479"/>
                  </a:lnTo>
                  <a:lnTo>
                    <a:pt x="626505" y="272967"/>
                  </a:lnTo>
                  <a:lnTo>
                    <a:pt x="662899" y="240675"/>
                  </a:lnTo>
                  <a:lnTo>
                    <a:pt x="698119" y="211213"/>
                  </a:lnTo>
                  <a:lnTo>
                    <a:pt x="701877" y="192002"/>
                  </a:lnTo>
                  <a:lnTo>
                    <a:pt x="706088" y="173024"/>
                  </a:lnTo>
                  <a:lnTo>
                    <a:pt x="710727" y="154256"/>
                  </a:lnTo>
                  <a:lnTo>
                    <a:pt x="715772" y="135674"/>
                  </a:lnTo>
                  <a:lnTo>
                    <a:pt x="451231" y="0"/>
                  </a:lnTo>
                  <a:close/>
                </a:path>
              </a:pathLst>
            </a:custGeom>
            <a:solidFill>
              <a:srgbClr val="C27A61"/>
            </a:solidFill>
          </p:spPr>
          <p:txBody>
            <a:bodyPr wrap="square" lIns="0" tIns="0" rIns="0" bIns="0" rtlCol="0"/>
            <a:lstStyle/>
            <a:p>
              <a:endParaRPr/>
            </a:p>
          </p:txBody>
        </p:sp>
        <p:sp>
          <p:nvSpPr>
            <p:cNvPr id="17" name="object 17"/>
            <p:cNvSpPr/>
            <p:nvPr/>
          </p:nvSpPr>
          <p:spPr>
            <a:xfrm>
              <a:off x="15774670" y="1516417"/>
              <a:ext cx="504825" cy="922019"/>
            </a:xfrm>
            <a:custGeom>
              <a:avLst/>
              <a:gdLst/>
              <a:ahLst/>
              <a:cxnLst/>
              <a:rect l="l" t="t" r="r" b="b"/>
              <a:pathLst>
                <a:path w="504825" h="922019">
                  <a:moveTo>
                    <a:pt x="86487" y="919353"/>
                  </a:moveTo>
                  <a:lnTo>
                    <a:pt x="86995" y="921626"/>
                  </a:lnTo>
                  <a:lnTo>
                    <a:pt x="86904" y="919386"/>
                  </a:lnTo>
                  <a:lnTo>
                    <a:pt x="86487" y="919353"/>
                  </a:lnTo>
                  <a:close/>
                </a:path>
                <a:path w="504825" h="922019">
                  <a:moveTo>
                    <a:pt x="274066" y="0"/>
                  </a:moveTo>
                  <a:lnTo>
                    <a:pt x="269021" y="18582"/>
                  </a:lnTo>
                  <a:lnTo>
                    <a:pt x="264382" y="37350"/>
                  </a:lnTo>
                  <a:lnTo>
                    <a:pt x="260171" y="56328"/>
                  </a:lnTo>
                  <a:lnTo>
                    <a:pt x="256413" y="75539"/>
                  </a:lnTo>
                  <a:lnTo>
                    <a:pt x="217072" y="108604"/>
                  </a:lnTo>
                  <a:lnTo>
                    <a:pt x="176304" y="144786"/>
                  </a:lnTo>
                  <a:lnTo>
                    <a:pt x="134159" y="180511"/>
                  </a:lnTo>
                  <a:lnTo>
                    <a:pt x="90692" y="212206"/>
                  </a:lnTo>
                  <a:lnTo>
                    <a:pt x="45954" y="236298"/>
                  </a:lnTo>
                  <a:lnTo>
                    <a:pt x="0" y="249212"/>
                  </a:lnTo>
                  <a:lnTo>
                    <a:pt x="3410" y="292430"/>
                  </a:lnTo>
                  <a:lnTo>
                    <a:pt x="8261" y="331855"/>
                  </a:lnTo>
                  <a:lnTo>
                    <a:pt x="21301" y="404790"/>
                  </a:lnTo>
                  <a:lnTo>
                    <a:pt x="37151" y="478946"/>
                  </a:lnTo>
                  <a:lnTo>
                    <a:pt x="45515" y="519898"/>
                  </a:lnTo>
                  <a:lnTo>
                    <a:pt x="53845" y="565253"/>
                  </a:lnTo>
                  <a:lnTo>
                    <a:pt x="61893" y="616378"/>
                  </a:lnTo>
                  <a:lnTo>
                    <a:pt x="69415" y="674640"/>
                  </a:lnTo>
                  <a:lnTo>
                    <a:pt x="76164" y="741404"/>
                  </a:lnTo>
                  <a:lnTo>
                    <a:pt x="81894" y="818036"/>
                  </a:lnTo>
                  <a:lnTo>
                    <a:pt x="86360" y="905903"/>
                  </a:lnTo>
                  <a:lnTo>
                    <a:pt x="86904" y="919386"/>
                  </a:lnTo>
                  <a:lnTo>
                    <a:pt x="89789" y="919619"/>
                  </a:lnTo>
                  <a:lnTo>
                    <a:pt x="500634" y="563079"/>
                  </a:lnTo>
                  <a:lnTo>
                    <a:pt x="504317" y="396074"/>
                  </a:lnTo>
                  <a:lnTo>
                    <a:pt x="332311" y="87864"/>
                  </a:lnTo>
                  <a:lnTo>
                    <a:pt x="312239" y="52153"/>
                  </a:lnTo>
                  <a:lnTo>
                    <a:pt x="289577" y="13508"/>
                  </a:lnTo>
                  <a:lnTo>
                    <a:pt x="277799" y="1416"/>
                  </a:lnTo>
                  <a:lnTo>
                    <a:pt x="274066" y="0"/>
                  </a:lnTo>
                  <a:close/>
                </a:path>
              </a:pathLst>
            </a:custGeom>
            <a:solidFill>
              <a:srgbClr val="904F4C"/>
            </a:solidFill>
          </p:spPr>
          <p:txBody>
            <a:bodyPr wrap="square" lIns="0" tIns="0" rIns="0" bIns="0" rtlCol="0"/>
            <a:lstStyle/>
            <a:p>
              <a:endParaRPr/>
            </a:p>
          </p:txBody>
        </p:sp>
        <p:sp>
          <p:nvSpPr>
            <p:cNvPr id="18" name="object 18"/>
            <p:cNvSpPr/>
            <p:nvPr/>
          </p:nvSpPr>
          <p:spPr>
            <a:xfrm>
              <a:off x="14828520" y="596391"/>
              <a:ext cx="1078230" cy="1844039"/>
            </a:xfrm>
            <a:custGeom>
              <a:avLst/>
              <a:gdLst/>
              <a:ahLst/>
              <a:cxnLst/>
              <a:rect l="l" t="t" r="r" b="b"/>
              <a:pathLst>
                <a:path w="1078230" h="1844039">
                  <a:moveTo>
                    <a:pt x="244602" y="0"/>
                  </a:moveTo>
                  <a:lnTo>
                    <a:pt x="0" y="610577"/>
                  </a:lnTo>
                  <a:lnTo>
                    <a:pt x="153670" y="796747"/>
                  </a:lnTo>
                  <a:lnTo>
                    <a:pt x="155605" y="802450"/>
                  </a:lnTo>
                  <a:lnTo>
                    <a:pt x="178977" y="855137"/>
                  </a:lnTo>
                  <a:lnTo>
                    <a:pt x="224700" y="954750"/>
                  </a:lnTo>
                  <a:lnTo>
                    <a:pt x="244019" y="996952"/>
                  </a:lnTo>
                  <a:lnTo>
                    <a:pt x="265060" y="1043143"/>
                  </a:lnTo>
                  <a:lnTo>
                    <a:pt x="287633" y="1093014"/>
                  </a:lnTo>
                  <a:lnTo>
                    <a:pt x="311546" y="1146261"/>
                  </a:lnTo>
                  <a:lnTo>
                    <a:pt x="336610" y="1202575"/>
                  </a:lnTo>
                  <a:lnTo>
                    <a:pt x="362634" y="1261652"/>
                  </a:lnTo>
                  <a:lnTo>
                    <a:pt x="389429" y="1323184"/>
                  </a:lnTo>
                  <a:lnTo>
                    <a:pt x="416802" y="1386865"/>
                  </a:lnTo>
                  <a:lnTo>
                    <a:pt x="444565" y="1452388"/>
                  </a:lnTo>
                  <a:lnTo>
                    <a:pt x="472526" y="1519447"/>
                  </a:lnTo>
                  <a:lnTo>
                    <a:pt x="500495" y="1587735"/>
                  </a:lnTo>
                  <a:lnTo>
                    <a:pt x="528282" y="1656946"/>
                  </a:lnTo>
                  <a:lnTo>
                    <a:pt x="555697" y="1726773"/>
                  </a:lnTo>
                  <a:lnTo>
                    <a:pt x="582549" y="1796910"/>
                  </a:lnTo>
                  <a:lnTo>
                    <a:pt x="569873" y="1794121"/>
                  </a:lnTo>
                  <a:lnTo>
                    <a:pt x="558380" y="1793948"/>
                  </a:lnTo>
                  <a:lnTo>
                    <a:pt x="533921" y="1798668"/>
                  </a:lnTo>
                  <a:lnTo>
                    <a:pt x="482347" y="1810559"/>
                  </a:lnTo>
                  <a:lnTo>
                    <a:pt x="389509" y="1831898"/>
                  </a:lnTo>
                  <a:lnTo>
                    <a:pt x="558292" y="1794738"/>
                  </a:lnTo>
                  <a:lnTo>
                    <a:pt x="1033145" y="1843963"/>
                  </a:lnTo>
                  <a:lnTo>
                    <a:pt x="1061166" y="1820031"/>
                  </a:lnTo>
                  <a:lnTo>
                    <a:pt x="1074245" y="1808807"/>
                  </a:lnTo>
                  <a:lnTo>
                    <a:pt x="1077918" y="1804998"/>
                  </a:lnTo>
                  <a:lnTo>
                    <a:pt x="1077722" y="1803311"/>
                  </a:lnTo>
                  <a:lnTo>
                    <a:pt x="1051685" y="1826036"/>
                  </a:lnTo>
                  <a:lnTo>
                    <a:pt x="1039447" y="1836631"/>
                  </a:lnTo>
                  <a:lnTo>
                    <a:pt x="1035234" y="1839588"/>
                  </a:lnTo>
                  <a:lnTo>
                    <a:pt x="1033272" y="1839404"/>
                  </a:lnTo>
                  <a:lnTo>
                    <a:pt x="1032323" y="1820582"/>
                  </a:lnTo>
                  <a:lnTo>
                    <a:pt x="1030936" y="1787741"/>
                  </a:lnTo>
                  <a:lnTo>
                    <a:pt x="1028690" y="1743364"/>
                  </a:lnTo>
                  <a:lnTo>
                    <a:pt x="1025161" y="1689937"/>
                  </a:lnTo>
                  <a:lnTo>
                    <a:pt x="1019929" y="1629945"/>
                  </a:lnTo>
                  <a:lnTo>
                    <a:pt x="1012571" y="1565870"/>
                  </a:lnTo>
                  <a:lnTo>
                    <a:pt x="1002665" y="1500200"/>
                  </a:lnTo>
                  <a:lnTo>
                    <a:pt x="993829" y="1452911"/>
                  </a:lnTo>
                  <a:lnTo>
                    <a:pt x="984185" y="1405738"/>
                  </a:lnTo>
                  <a:lnTo>
                    <a:pt x="974369" y="1358613"/>
                  </a:lnTo>
                  <a:lnTo>
                    <a:pt x="965021" y="1311468"/>
                  </a:lnTo>
                  <a:lnTo>
                    <a:pt x="956776" y="1264236"/>
                  </a:lnTo>
                  <a:lnTo>
                    <a:pt x="950273" y="1216848"/>
                  </a:lnTo>
                  <a:lnTo>
                    <a:pt x="946150" y="1169238"/>
                  </a:lnTo>
                  <a:lnTo>
                    <a:pt x="897315" y="1170188"/>
                  </a:lnTo>
                  <a:lnTo>
                    <a:pt x="841579" y="1162808"/>
                  </a:lnTo>
                  <a:lnTo>
                    <a:pt x="781873" y="1149247"/>
                  </a:lnTo>
                  <a:lnTo>
                    <a:pt x="721125" y="1131657"/>
                  </a:lnTo>
                  <a:lnTo>
                    <a:pt x="662266" y="1112190"/>
                  </a:lnTo>
                  <a:lnTo>
                    <a:pt x="608226" y="1092996"/>
                  </a:lnTo>
                  <a:lnTo>
                    <a:pt x="561934" y="1076228"/>
                  </a:lnTo>
                  <a:lnTo>
                    <a:pt x="526321" y="1064035"/>
                  </a:lnTo>
                  <a:lnTo>
                    <a:pt x="504317" y="1058570"/>
                  </a:lnTo>
                  <a:lnTo>
                    <a:pt x="408432" y="184264"/>
                  </a:lnTo>
                  <a:lnTo>
                    <a:pt x="244602" y="0"/>
                  </a:lnTo>
                  <a:close/>
                </a:path>
              </a:pathLst>
            </a:custGeom>
            <a:solidFill>
              <a:srgbClr val="592F3F"/>
            </a:solidFill>
          </p:spPr>
          <p:txBody>
            <a:bodyPr wrap="square" lIns="0" tIns="0" rIns="0" bIns="0" rtlCol="0"/>
            <a:lstStyle/>
            <a:p>
              <a:endParaRPr/>
            </a:p>
          </p:txBody>
        </p:sp>
        <p:sp>
          <p:nvSpPr>
            <p:cNvPr id="19" name="object 19"/>
            <p:cNvSpPr/>
            <p:nvPr/>
          </p:nvSpPr>
          <p:spPr>
            <a:xfrm>
              <a:off x="14503273" y="596391"/>
              <a:ext cx="876300" cy="857885"/>
            </a:xfrm>
            <a:custGeom>
              <a:avLst/>
              <a:gdLst/>
              <a:ahLst/>
              <a:cxnLst/>
              <a:rect l="l" t="t" r="r" b="b"/>
              <a:pathLst>
                <a:path w="876300" h="857885">
                  <a:moveTo>
                    <a:pt x="479552" y="799503"/>
                  </a:moveTo>
                  <a:lnTo>
                    <a:pt x="325247" y="610577"/>
                  </a:lnTo>
                  <a:lnTo>
                    <a:pt x="0" y="708469"/>
                  </a:lnTo>
                  <a:lnTo>
                    <a:pt x="206883" y="857415"/>
                  </a:lnTo>
                  <a:lnTo>
                    <a:pt x="479552" y="799503"/>
                  </a:lnTo>
                  <a:close/>
                </a:path>
                <a:path w="876300" h="857885">
                  <a:moveTo>
                    <a:pt x="876046" y="36664"/>
                  </a:moveTo>
                  <a:lnTo>
                    <a:pt x="569849" y="0"/>
                  </a:lnTo>
                  <a:lnTo>
                    <a:pt x="733679" y="184264"/>
                  </a:lnTo>
                  <a:lnTo>
                    <a:pt x="844804" y="160769"/>
                  </a:lnTo>
                  <a:lnTo>
                    <a:pt x="876046" y="36664"/>
                  </a:lnTo>
                  <a:close/>
                </a:path>
              </a:pathLst>
            </a:custGeom>
            <a:solidFill>
              <a:srgbClr val="C27A61"/>
            </a:solidFill>
          </p:spPr>
          <p:txBody>
            <a:bodyPr wrap="square" lIns="0" tIns="0" rIns="0" bIns="0" rtlCol="0"/>
            <a:lstStyle/>
            <a:p>
              <a:endParaRPr/>
            </a:p>
          </p:txBody>
        </p:sp>
        <p:sp>
          <p:nvSpPr>
            <p:cNvPr id="20" name="object 20"/>
            <p:cNvSpPr/>
            <p:nvPr/>
          </p:nvSpPr>
          <p:spPr>
            <a:xfrm>
              <a:off x="13992479" y="1304861"/>
              <a:ext cx="719455" cy="1269365"/>
            </a:xfrm>
            <a:custGeom>
              <a:avLst/>
              <a:gdLst/>
              <a:ahLst/>
              <a:cxnLst/>
              <a:rect l="l" t="t" r="r" b="b"/>
              <a:pathLst>
                <a:path w="719455" h="1269364">
                  <a:moveTo>
                    <a:pt x="510794" y="0"/>
                  </a:moveTo>
                  <a:lnTo>
                    <a:pt x="0" y="1100810"/>
                  </a:lnTo>
                  <a:lnTo>
                    <a:pt x="572262" y="1268984"/>
                  </a:lnTo>
                  <a:lnTo>
                    <a:pt x="574736" y="1239218"/>
                  </a:lnTo>
                  <a:lnTo>
                    <a:pt x="577495" y="1212249"/>
                  </a:lnTo>
                  <a:lnTo>
                    <a:pt x="583856" y="1164769"/>
                  </a:lnTo>
                  <a:lnTo>
                    <a:pt x="591311" y="1122685"/>
                  </a:lnTo>
                  <a:lnTo>
                    <a:pt x="599827" y="1082141"/>
                  </a:lnTo>
                  <a:lnTo>
                    <a:pt x="609374" y="1039277"/>
                  </a:lnTo>
                  <a:lnTo>
                    <a:pt x="614523" y="1015770"/>
                  </a:lnTo>
                  <a:lnTo>
                    <a:pt x="625554" y="962194"/>
                  </a:lnTo>
                  <a:lnTo>
                    <a:pt x="637534" y="896654"/>
                  </a:lnTo>
                  <a:lnTo>
                    <a:pt x="643869" y="858192"/>
                  </a:lnTo>
                  <a:lnTo>
                    <a:pt x="650430" y="815292"/>
                  </a:lnTo>
                  <a:lnTo>
                    <a:pt x="657212" y="767472"/>
                  </a:lnTo>
                  <a:lnTo>
                    <a:pt x="664212" y="714250"/>
                  </a:lnTo>
                  <a:lnTo>
                    <a:pt x="671424" y="655143"/>
                  </a:lnTo>
                  <a:lnTo>
                    <a:pt x="678845" y="589670"/>
                  </a:lnTo>
                  <a:lnTo>
                    <a:pt x="686472" y="517347"/>
                  </a:lnTo>
                  <a:lnTo>
                    <a:pt x="694299" y="437694"/>
                  </a:lnTo>
                  <a:lnTo>
                    <a:pt x="702323" y="350227"/>
                  </a:lnTo>
                  <a:lnTo>
                    <a:pt x="710540" y="254464"/>
                  </a:lnTo>
                  <a:lnTo>
                    <a:pt x="718947" y="149923"/>
                  </a:lnTo>
                  <a:lnTo>
                    <a:pt x="707759" y="140848"/>
                  </a:lnTo>
                  <a:lnTo>
                    <a:pt x="681631" y="118876"/>
                  </a:lnTo>
                  <a:lnTo>
                    <a:pt x="640281" y="86450"/>
                  </a:lnTo>
                  <a:lnTo>
                    <a:pt x="583428" y="46011"/>
                  </a:lnTo>
                  <a:lnTo>
                    <a:pt x="510794" y="0"/>
                  </a:lnTo>
                  <a:close/>
                </a:path>
              </a:pathLst>
            </a:custGeom>
            <a:solidFill>
              <a:srgbClr val="592F3F"/>
            </a:solidFill>
          </p:spPr>
          <p:txBody>
            <a:bodyPr wrap="square" lIns="0" tIns="0" rIns="0" bIns="0" rtlCol="0"/>
            <a:lstStyle/>
            <a:p>
              <a:endParaRPr/>
            </a:p>
          </p:txBody>
        </p:sp>
        <p:sp>
          <p:nvSpPr>
            <p:cNvPr id="21" name="object 21"/>
            <p:cNvSpPr/>
            <p:nvPr/>
          </p:nvSpPr>
          <p:spPr>
            <a:xfrm>
              <a:off x="14564740" y="1393507"/>
              <a:ext cx="846455" cy="1182370"/>
            </a:xfrm>
            <a:custGeom>
              <a:avLst/>
              <a:gdLst/>
              <a:ahLst/>
              <a:cxnLst/>
              <a:rect l="l" t="t" r="r" b="b"/>
              <a:pathLst>
                <a:path w="846455" h="1182370">
                  <a:moveTo>
                    <a:pt x="416941" y="0"/>
                  </a:moveTo>
                  <a:lnTo>
                    <a:pt x="346016" y="8226"/>
                  </a:lnTo>
                  <a:lnTo>
                    <a:pt x="281003" y="20261"/>
                  </a:lnTo>
                  <a:lnTo>
                    <a:pt x="225234" y="33843"/>
                  </a:lnTo>
                  <a:lnTo>
                    <a:pt x="182038" y="46714"/>
                  </a:lnTo>
                  <a:lnTo>
                    <a:pt x="146685" y="61277"/>
                  </a:lnTo>
                  <a:lnTo>
                    <a:pt x="138700" y="160894"/>
                  </a:lnTo>
                  <a:lnTo>
                    <a:pt x="130913" y="252459"/>
                  </a:lnTo>
                  <a:lnTo>
                    <a:pt x="123323" y="336391"/>
                  </a:lnTo>
                  <a:lnTo>
                    <a:pt x="115932" y="413109"/>
                  </a:lnTo>
                  <a:lnTo>
                    <a:pt x="108741" y="483032"/>
                  </a:lnTo>
                  <a:lnTo>
                    <a:pt x="101749" y="546580"/>
                  </a:lnTo>
                  <a:lnTo>
                    <a:pt x="94958" y="604173"/>
                  </a:lnTo>
                  <a:lnTo>
                    <a:pt x="88368" y="656228"/>
                  </a:lnTo>
                  <a:lnTo>
                    <a:pt x="81981" y="703167"/>
                  </a:lnTo>
                  <a:lnTo>
                    <a:pt x="75796" y="745407"/>
                  </a:lnTo>
                  <a:lnTo>
                    <a:pt x="69815" y="783368"/>
                  </a:lnTo>
                  <a:lnTo>
                    <a:pt x="58467" y="848132"/>
                  </a:lnTo>
                  <a:lnTo>
                    <a:pt x="47942" y="900811"/>
                  </a:lnTo>
                  <a:lnTo>
                    <a:pt x="38246" y="944761"/>
                  </a:lnTo>
                  <a:lnTo>
                    <a:pt x="29385" y="983336"/>
                  </a:lnTo>
                  <a:lnTo>
                    <a:pt x="25270" y="1001656"/>
                  </a:lnTo>
                  <a:lnTo>
                    <a:pt x="14192" y="1057776"/>
                  </a:lnTo>
                  <a:lnTo>
                    <a:pt x="7870" y="1100350"/>
                  </a:lnTo>
                  <a:lnTo>
                    <a:pt x="2407" y="1150966"/>
                  </a:lnTo>
                  <a:lnTo>
                    <a:pt x="0" y="1180338"/>
                  </a:lnTo>
                  <a:lnTo>
                    <a:pt x="6350" y="1182319"/>
                  </a:lnTo>
                  <a:lnTo>
                    <a:pt x="129526" y="1154228"/>
                  </a:lnTo>
                  <a:lnTo>
                    <a:pt x="239706" y="1129060"/>
                  </a:lnTo>
                  <a:lnTo>
                    <a:pt x="337629" y="1106660"/>
                  </a:lnTo>
                  <a:lnTo>
                    <a:pt x="621519" y="1041630"/>
                  </a:lnTo>
                  <a:lnTo>
                    <a:pt x="669234" y="1030740"/>
                  </a:lnTo>
                  <a:lnTo>
                    <a:pt x="709125" y="1021686"/>
                  </a:lnTo>
                  <a:lnTo>
                    <a:pt x="768384" y="1008466"/>
                  </a:lnTo>
                  <a:lnTo>
                    <a:pt x="817052" y="998531"/>
                  </a:lnTo>
                  <a:lnTo>
                    <a:pt x="831300" y="996693"/>
                  </a:lnTo>
                  <a:lnTo>
                    <a:pt x="835182" y="996744"/>
                  </a:lnTo>
                  <a:lnTo>
                    <a:pt x="837887" y="997235"/>
                  </a:lnTo>
                  <a:lnTo>
                    <a:pt x="842721" y="998915"/>
                  </a:lnTo>
                  <a:lnTo>
                    <a:pt x="846328" y="999794"/>
                  </a:lnTo>
                  <a:lnTo>
                    <a:pt x="821211" y="934196"/>
                  </a:lnTo>
                  <a:lnTo>
                    <a:pt x="795438" y="868500"/>
                  </a:lnTo>
                  <a:lnTo>
                    <a:pt x="769184" y="803007"/>
                  </a:lnTo>
                  <a:lnTo>
                    <a:pt x="742629" y="738016"/>
                  </a:lnTo>
                  <a:lnTo>
                    <a:pt x="715949" y="673826"/>
                  </a:lnTo>
                  <a:lnTo>
                    <a:pt x="689322" y="610737"/>
                  </a:lnTo>
                  <a:lnTo>
                    <a:pt x="662925" y="549047"/>
                  </a:lnTo>
                  <a:lnTo>
                    <a:pt x="636936" y="489056"/>
                  </a:lnTo>
                  <a:lnTo>
                    <a:pt x="611533" y="431064"/>
                  </a:lnTo>
                  <a:lnTo>
                    <a:pt x="586892" y="375370"/>
                  </a:lnTo>
                  <a:lnTo>
                    <a:pt x="563191" y="322273"/>
                  </a:lnTo>
                  <a:lnTo>
                    <a:pt x="540608" y="272072"/>
                  </a:lnTo>
                  <a:lnTo>
                    <a:pt x="519320" y="225067"/>
                  </a:lnTo>
                  <a:lnTo>
                    <a:pt x="499505" y="181558"/>
                  </a:lnTo>
                  <a:lnTo>
                    <a:pt x="481340" y="141843"/>
                  </a:lnTo>
                  <a:lnTo>
                    <a:pt x="450670" y="74993"/>
                  </a:lnTo>
                  <a:lnTo>
                    <a:pt x="438520" y="48458"/>
                  </a:lnTo>
                  <a:lnTo>
                    <a:pt x="428730" y="26914"/>
                  </a:lnTo>
                  <a:lnTo>
                    <a:pt x="421478" y="10661"/>
                  </a:lnTo>
                  <a:lnTo>
                    <a:pt x="416941" y="0"/>
                  </a:lnTo>
                  <a:close/>
                </a:path>
              </a:pathLst>
            </a:custGeom>
            <a:solidFill>
              <a:srgbClr val="904F4C"/>
            </a:solidFill>
          </p:spPr>
          <p:txBody>
            <a:bodyPr wrap="square" lIns="0" tIns="0" rIns="0" bIns="0" rtlCol="0"/>
            <a:lstStyle/>
            <a:p>
              <a:endParaRPr/>
            </a:p>
          </p:txBody>
        </p:sp>
        <p:sp>
          <p:nvSpPr>
            <p:cNvPr id="22" name="object 22"/>
            <p:cNvSpPr/>
            <p:nvPr/>
          </p:nvSpPr>
          <p:spPr>
            <a:xfrm>
              <a:off x="14604112" y="888605"/>
              <a:ext cx="1325880" cy="1336675"/>
            </a:xfrm>
            <a:custGeom>
              <a:avLst/>
              <a:gdLst/>
              <a:ahLst/>
              <a:cxnLst/>
              <a:rect l="l" t="t" r="r" b="b"/>
              <a:pathLst>
                <a:path w="1325880" h="1336675">
                  <a:moveTo>
                    <a:pt x="279019" y="516648"/>
                  </a:moveTo>
                  <a:lnTo>
                    <a:pt x="239966" y="525437"/>
                  </a:lnTo>
                  <a:lnTo>
                    <a:pt x="192112" y="534085"/>
                  </a:lnTo>
                  <a:lnTo>
                    <a:pt x="146215" y="539330"/>
                  </a:lnTo>
                  <a:lnTo>
                    <a:pt x="113030" y="537883"/>
                  </a:lnTo>
                  <a:lnTo>
                    <a:pt x="90233" y="527354"/>
                  </a:lnTo>
                  <a:lnTo>
                    <a:pt x="52171" y="507187"/>
                  </a:lnTo>
                  <a:lnTo>
                    <a:pt x="16281" y="487502"/>
                  </a:lnTo>
                  <a:lnTo>
                    <a:pt x="0" y="478434"/>
                  </a:lnTo>
                  <a:lnTo>
                    <a:pt x="16700" y="494563"/>
                  </a:lnTo>
                  <a:lnTo>
                    <a:pt x="61429" y="541604"/>
                  </a:lnTo>
                  <a:lnTo>
                    <a:pt x="80200" y="588835"/>
                  </a:lnTo>
                  <a:lnTo>
                    <a:pt x="81343" y="631571"/>
                  </a:lnTo>
                  <a:lnTo>
                    <a:pt x="79375" y="682523"/>
                  </a:lnTo>
                  <a:lnTo>
                    <a:pt x="75793" y="735863"/>
                  </a:lnTo>
                  <a:lnTo>
                    <a:pt x="72136" y="785698"/>
                  </a:lnTo>
                  <a:lnTo>
                    <a:pt x="71386" y="827747"/>
                  </a:lnTo>
                  <a:lnTo>
                    <a:pt x="72339" y="872782"/>
                  </a:lnTo>
                  <a:lnTo>
                    <a:pt x="71501" y="917003"/>
                  </a:lnTo>
                  <a:lnTo>
                    <a:pt x="65405" y="956589"/>
                  </a:lnTo>
                  <a:lnTo>
                    <a:pt x="52324" y="1012736"/>
                  </a:lnTo>
                  <a:lnTo>
                    <a:pt x="43713" y="1067701"/>
                  </a:lnTo>
                  <a:lnTo>
                    <a:pt x="38481" y="1120813"/>
                  </a:lnTo>
                  <a:lnTo>
                    <a:pt x="35560" y="1171460"/>
                  </a:lnTo>
                  <a:lnTo>
                    <a:pt x="32258" y="1262684"/>
                  </a:lnTo>
                  <a:lnTo>
                    <a:pt x="29718" y="1301978"/>
                  </a:lnTo>
                  <a:lnTo>
                    <a:pt x="25146" y="1336192"/>
                  </a:lnTo>
                  <a:lnTo>
                    <a:pt x="30772" y="1314551"/>
                  </a:lnTo>
                  <a:lnTo>
                    <a:pt x="37871" y="1293647"/>
                  </a:lnTo>
                  <a:lnTo>
                    <a:pt x="44361" y="1272349"/>
                  </a:lnTo>
                  <a:lnTo>
                    <a:pt x="48133" y="1249514"/>
                  </a:lnTo>
                  <a:lnTo>
                    <a:pt x="53200" y="1188085"/>
                  </a:lnTo>
                  <a:lnTo>
                    <a:pt x="58661" y="1134173"/>
                  </a:lnTo>
                  <a:lnTo>
                    <a:pt x="64096" y="1086154"/>
                  </a:lnTo>
                  <a:lnTo>
                    <a:pt x="69088" y="1042403"/>
                  </a:lnTo>
                  <a:lnTo>
                    <a:pt x="73215" y="1001306"/>
                  </a:lnTo>
                  <a:lnTo>
                    <a:pt x="76060" y="961212"/>
                  </a:lnTo>
                  <a:lnTo>
                    <a:pt x="77216" y="920508"/>
                  </a:lnTo>
                  <a:lnTo>
                    <a:pt x="78651" y="868578"/>
                  </a:lnTo>
                  <a:lnTo>
                    <a:pt x="82054" y="817181"/>
                  </a:lnTo>
                  <a:lnTo>
                    <a:pt x="86982" y="766165"/>
                  </a:lnTo>
                  <a:lnTo>
                    <a:pt x="93014" y="715391"/>
                  </a:lnTo>
                  <a:lnTo>
                    <a:pt x="99695" y="664705"/>
                  </a:lnTo>
                  <a:lnTo>
                    <a:pt x="106057" y="621893"/>
                  </a:lnTo>
                  <a:lnTo>
                    <a:pt x="131051" y="572947"/>
                  </a:lnTo>
                  <a:lnTo>
                    <a:pt x="207873" y="539762"/>
                  </a:lnTo>
                  <a:lnTo>
                    <a:pt x="279019" y="516648"/>
                  </a:lnTo>
                  <a:close/>
                </a:path>
                <a:path w="1325880" h="1336675">
                  <a:moveTo>
                    <a:pt x="714375" y="613892"/>
                  </a:moveTo>
                  <a:lnTo>
                    <a:pt x="709625" y="590994"/>
                  </a:lnTo>
                  <a:lnTo>
                    <a:pt x="707428" y="567004"/>
                  </a:lnTo>
                  <a:lnTo>
                    <a:pt x="707034" y="542886"/>
                  </a:lnTo>
                  <a:lnTo>
                    <a:pt x="707644" y="519620"/>
                  </a:lnTo>
                  <a:lnTo>
                    <a:pt x="706780" y="493788"/>
                  </a:lnTo>
                  <a:lnTo>
                    <a:pt x="703529" y="468376"/>
                  </a:lnTo>
                  <a:lnTo>
                    <a:pt x="699731" y="443052"/>
                  </a:lnTo>
                  <a:lnTo>
                    <a:pt x="697230" y="417461"/>
                  </a:lnTo>
                  <a:lnTo>
                    <a:pt x="692365" y="356006"/>
                  </a:lnTo>
                  <a:lnTo>
                    <a:pt x="686003" y="315036"/>
                  </a:lnTo>
                  <a:lnTo>
                    <a:pt x="679843" y="286943"/>
                  </a:lnTo>
                  <a:lnTo>
                    <a:pt x="675640" y="264172"/>
                  </a:lnTo>
                  <a:lnTo>
                    <a:pt x="674306" y="245706"/>
                  </a:lnTo>
                  <a:lnTo>
                    <a:pt x="672566" y="215379"/>
                  </a:lnTo>
                  <a:lnTo>
                    <a:pt x="668616" y="169532"/>
                  </a:lnTo>
                  <a:lnTo>
                    <a:pt x="660654" y="104432"/>
                  </a:lnTo>
                  <a:lnTo>
                    <a:pt x="656399" y="78359"/>
                  </a:lnTo>
                  <a:lnTo>
                    <a:pt x="651471" y="52209"/>
                  </a:lnTo>
                  <a:lnTo>
                    <a:pt x="646785" y="26073"/>
                  </a:lnTo>
                  <a:lnTo>
                    <a:pt x="643255" y="0"/>
                  </a:lnTo>
                  <a:lnTo>
                    <a:pt x="646099" y="39065"/>
                  </a:lnTo>
                  <a:lnTo>
                    <a:pt x="647217" y="73609"/>
                  </a:lnTo>
                  <a:lnTo>
                    <a:pt x="649427" y="114541"/>
                  </a:lnTo>
                  <a:lnTo>
                    <a:pt x="655574" y="172808"/>
                  </a:lnTo>
                  <a:lnTo>
                    <a:pt x="660273" y="208864"/>
                  </a:lnTo>
                  <a:lnTo>
                    <a:pt x="665111" y="250405"/>
                  </a:lnTo>
                  <a:lnTo>
                    <a:pt x="668159" y="292036"/>
                  </a:lnTo>
                  <a:lnTo>
                    <a:pt x="667499" y="328320"/>
                  </a:lnTo>
                  <a:lnTo>
                    <a:pt x="664083" y="351840"/>
                  </a:lnTo>
                  <a:lnTo>
                    <a:pt x="660933" y="375107"/>
                  </a:lnTo>
                  <a:lnTo>
                    <a:pt x="661365" y="401624"/>
                  </a:lnTo>
                  <a:lnTo>
                    <a:pt x="668655" y="434860"/>
                  </a:lnTo>
                  <a:lnTo>
                    <a:pt x="674039" y="455472"/>
                  </a:lnTo>
                  <a:lnTo>
                    <a:pt x="678649" y="478345"/>
                  </a:lnTo>
                  <a:lnTo>
                    <a:pt x="689686" y="524243"/>
                  </a:lnTo>
                  <a:lnTo>
                    <a:pt x="714375" y="613892"/>
                  </a:lnTo>
                  <a:close/>
                </a:path>
                <a:path w="1325880" h="1336675">
                  <a:moveTo>
                    <a:pt x="994956" y="854722"/>
                  </a:moveTo>
                  <a:lnTo>
                    <a:pt x="972705" y="848702"/>
                  </a:lnTo>
                  <a:lnTo>
                    <a:pt x="965022" y="847026"/>
                  </a:lnTo>
                  <a:lnTo>
                    <a:pt x="977341" y="850430"/>
                  </a:lnTo>
                  <a:lnTo>
                    <a:pt x="994956" y="854722"/>
                  </a:lnTo>
                  <a:close/>
                </a:path>
                <a:path w="1325880" h="1336675">
                  <a:moveTo>
                    <a:pt x="1325372" y="784593"/>
                  </a:moveTo>
                  <a:lnTo>
                    <a:pt x="1244053" y="838022"/>
                  </a:lnTo>
                  <a:lnTo>
                    <a:pt x="1197965" y="858621"/>
                  </a:lnTo>
                  <a:lnTo>
                    <a:pt x="1154137" y="869962"/>
                  </a:lnTo>
                  <a:lnTo>
                    <a:pt x="1110246" y="873112"/>
                  </a:lnTo>
                  <a:lnTo>
                    <a:pt x="1063967" y="869137"/>
                  </a:lnTo>
                  <a:lnTo>
                    <a:pt x="1012952" y="859091"/>
                  </a:lnTo>
                  <a:lnTo>
                    <a:pt x="994956" y="854722"/>
                  </a:lnTo>
                  <a:lnTo>
                    <a:pt x="997140" y="855306"/>
                  </a:lnTo>
                  <a:lnTo>
                    <a:pt x="1035062" y="866686"/>
                  </a:lnTo>
                  <a:lnTo>
                    <a:pt x="1083208" y="882662"/>
                  </a:lnTo>
                  <a:lnTo>
                    <a:pt x="1138301" y="903071"/>
                  </a:lnTo>
                  <a:lnTo>
                    <a:pt x="1172311" y="957148"/>
                  </a:lnTo>
                  <a:lnTo>
                    <a:pt x="1191006" y="1020737"/>
                  </a:lnTo>
                  <a:lnTo>
                    <a:pt x="1184846" y="953084"/>
                  </a:lnTo>
                  <a:lnTo>
                    <a:pt x="1187157" y="900125"/>
                  </a:lnTo>
                  <a:lnTo>
                    <a:pt x="1227150" y="873112"/>
                  </a:lnTo>
                  <a:lnTo>
                    <a:pt x="1234389" y="868502"/>
                  </a:lnTo>
                  <a:lnTo>
                    <a:pt x="1266532" y="843673"/>
                  </a:lnTo>
                  <a:lnTo>
                    <a:pt x="1296911" y="815657"/>
                  </a:lnTo>
                  <a:lnTo>
                    <a:pt x="1325372" y="784593"/>
                  </a:lnTo>
                  <a:close/>
                </a:path>
              </a:pathLst>
            </a:custGeom>
            <a:solidFill>
              <a:srgbClr val="C27A61"/>
            </a:solidFill>
          </p:spPr>
          <p:txBody>
            <a:bodyPr wrap="square" lIns="0" tIns="0" rIns="0" bIns="0" rtlCol="0"/>
            <a:lstStyle/>
            <a:p>
              <a:endParaRPr/>
            </a:p>
          </p:txBody>
        </p:sp>
        <p:sp>
          <p:nvSpPr>
            <p:cNvPr id="23" name="object 23"/>
            <p:cNvSpPr/>
            <p:nvPr/>
          </p:nvSpPr>
          <p:spPr>
            <a:xfrm>
              <a:off x="15305912" y="1807628"/>
              <a:ext cx="601345" cy="735330"/>
            </a:xfrm>
            <a:custGeom>
              <a:avLst/>
              <a:gdLst/>
              <a:ahLst/>
              <a:cxnLst/>
              <a:rect l="l" t="t" r="r" b="b"/>
              <a:pathLst>
                <a:path w="601344" h="735330">
                  <a:moveTo>
                    <a:pt x="446024" y="0"/>
                  </a:moveTo>
                  <a:lnTo>
                    <a:pt x="176657" y="76149"/>
                  </a:lnTo>
                  <a:lnTo>
                    <a:pt x="0" y="543483"/>
                  </a:lnTo>
                  <a:lnTo>
                    <a:pt x="103124" y="666140"/>
                  </a:lnTo>
                  <a:lnTo>
                    <a:pt x="200914" y="735152"/>
                  </a:lnTo>
                  <a:lnTo>
                    <a:pt x="260622" y="726382"/>
                  </a:lnTo>
                  <a:lnTo>
                    <a:pt x="341946" y="714589"/>
                  </a:lnTo>
                  <a:lnTo>
                    <a:pt x="391330" y="706834"/>
                  </a:lnTo>
                  <a:lnTo>
                    <a:pt x="431392" y="698767"/>
                  </a:lnTo>
                  <a:lnTo>
                    <a:pt x="484755" y="686038"/>
                  </a:lnTo>
                  <a:lnTo>
                    <a:pt x="523494" y="676567"/>
                  </a:lnTo>
                  <a:lnTo>
                    <a:pt x="574040" y="664298"/>
                  </a:lnTo>
                  <a:lnTo>
                    <a:pt x="601091" y="512483"/>
                  </a:lnTo>
                  <a:lnTo>
                    <a:pt x="486791" y="62801"/>
                  </a:lnTo>
                  <a:lnTo>
                    <a:pt x="446024" y="0"/>
                  </a:lnTo>
                  <a:close/>
                </a:path>
              </a:pathLst>
            </a:custGeom>
            <a:solidFill>
              <a:srgbClr val="592F3F"/>
            </a:solidFill>
          </p:spPr>
          <p:txBody>
            <a:bodyPr wrap="square" lIns="0" tIns="0" rIns="0" bIns="0" rtlCol="0"/>
            <a:lstStyle/>
            <a:p>
              <a:endParaRPr/>
            </a:p>
          </p:txBody>
        </p:sp>
        <p:sp>
          <p:nvSpPr>
            <p:cNvPr id="24" name="object 24"/>
            <p:cNvSpPr/>
            <p:nvPr/>
          </p:nvSpPr>
          <p:spPr>
            <a:xfrm>
              <a:off x="15482570" y="1807628"/>
              <a:ext cx="310515" cy="229235"/>
            </a:xfrm>
            <a:custGeom>
              <a:avLst/>
              <a:gdLst/>
              <a:ahLst/>
              <a:cxnLst/>
              <a:rect l="l" t="t" r="r" b="b"/>
              <a:pathLst>
                <a:path w="310515" h="229235">
                  <a:moveTo>
                    <a:pt x="269367" y="0"/>
                  </a:moveTo>
                  <a:lnTo>
                    <a:pt x="0" y="76149"/>
                  </a:lnTo>
                  <a:lnTo>
                    <a:pt x="159385" y="228701"/>
                  </a:lnTo>
                  <a:lnTo>
                    <a:pt x="310134" y="62801"/>
                  </a:lnTo>
                  <a:lnTo>
                    <a:pt x="269367" y="0"/>
                  </a:lnTo>
                  <a:close/>
                </a:path>
              </a:pathLst>
            </a:custGeom>
            <a:solidFill>
              <a:srgbClr val="C27A61"/>
            </a:solidFill>
          </p:spPr>
          <p:txBody>
            <a:bodyPr wrap="square" lIns="0" tIns="0" rIns="0" bIns="0" rtlCol="0"/>
            <a:lstStyle/>
            <a:p>
              <a:endParaRPr/>
            </a:p>
          </p:txBody>
        </p:sp>
        <p:sp>
          <p:nvSpPr>
            <p:cNvPr id="25" name="object 25"/>
            <p:cNvSpPr/>
            <p:nvPr/>
          </p:nvSpPr>
          <p:spPr>
            <a:xfrm>
              <a:off x="15506827" y="1870430"/>
              <a:ext cx="400685" cy="672465"/>
            </a:xfrm>
            <a:custGeom>
              <a:avLst/>
              <a:gdLst/>
              <a:ahLst/>
              <a:cxnLst/>
              <a:rect l="l" t="t" r="r" b="b"/>
              <a:pathLst>
                <a:path w="400684" h="672464">
                  <a:moveTo>
                    <a:pt x="285877" y="0"/>
                  </a:moveTo>
                  <a:lnTo>
                    <a:pt x="135128" y="165900"/>
                  </a:lnTo>
                  <a:lnTo>
                    <a:pt x="48133" y="404329"/>
                  </a:lnTo>
                  <a:lnTo>
                    <a:pt x="0" y="672350"/>
                  </a:lnTo>
                  <a:lnTo>
                    <a:pt x="373126" y="601497"/>
                  </a:lnTo>
                  <a:lnTo>
                    <a:pt x="400177" y="449681"/>
                  </a:lnTo>
                  <a:lnTo>
                    <a:pt x="285877" y="0"/>
                  </a:lnTo>
                  <a:close/>
                </a:path>
              </a:pathLst>
            </a:custGeom>
            <a:solidFill>
              <a:srgbClr val="904F4C"/>
            </a:solidFill>
          </p:spPr>
          <p:txBody>
            <a:bodyPr wrap="square" lIns="0" tIns="0" rIns="0" bIns="0" rtlCol="0"/>
            <a:lstStyle/>
            <a:p>
              <a:endParaRPr/>
            </a:p>
          </p:txBody>
        </p:sp>
        <p:pic>
          <p:nvPicPr>
            <p:cNvPr id="26" name="object 26"/>
            <p:cNvPicPr/>
            <p:nvPr/>
          </p:nvPicPr>
          <p:blipFill>
            <a:blip r:embed="rId12" cstate="print"/>
            <a:stretch>
              <a:fillRect/>
            </a:stretch>
          </p:blipFill>
          <p:spPr>
            <a:xfrm>
              <a:off x="15541371" y="1940483"/>
              <a:ext cx="183388" cy="237782"/>
            </a:xfrm>
            <a:prstGeom prst="rect">
              <a:avLst/>
            </a:prstGeom>
          </p:spPr>
        </p:pic>
        <p:sp>
          <p:nvSpPr>
            <p:cNvPr id="27" name="object 27"/>
            <p:cNvSpPr/>
            <p:nvPr/>
          </p:nvSpPr>
          <p:spPr>
            <a:xfrm>
              <a:off x="17319625" y="1716531"/>
              <a:ext cx="612775" cy="735330"/>
            </a:xfrm>
            <a:custGeom>
              <a:avLst/>
              <a:gdLst/>
              <a:ahLst/>
              <a:cxnLst/>
              <a:rect l="l" t="t" r="r" b="b"/>
              <a:pathLst>
                <a:path w="612775" h="735330">
                  <a:moveTo>
                    <a:pt x="274193" y="0"/>
                  </a:moveTo>
                  <a:lnTo>
                    <a:pt x="28829" y="76149"/>
                  </a:lnTo>
                  <a:lnTo>
                    <a:pt x="0" y="543483"/>
                  </a:lnTo>
                  <a:lnTo>
                    <a:pt x="48901" y="585983"/>
                  </a:lnTo>
                  <a:lnTo>
                    <a:pt x="84395" y="617055"/>
                  </a:lnTo>
                  <a:lnTo>
                    <a:pt x="129648" y="655417"/>
                  </a:lnTo>
                  <a:lnTo>
                    <a:pt x="164723" y="679578"/>
                  </a:lnTo>
                  <a:lnTo>
                    <a:pt x="218589" y="710548"/>
                  </a:lnTo>
                  <a:lnTo>
                    <a:pt x="261620" y="735152"/>
                  </a:lnTo>
                  <a:lnTo>
                    <a:pt x="323469" y="725639"/>
                  </a:lnTo>
                  <a:lnTo>
                    <a:pt x="369946" y="718594"/>
                  </a:lnTo>
                  <a:lnTo>
                    <a:pt x="404584" y="713294"/>
                  </a:lnTo>
                  <a:lnTo>
                    <a:pt x="452469" y="705035"/>
                  </a:lnTo>
                  <a:lnTo>
                    <a:pt x="495386" y="695077"/>
                  </a:lnTo>
                  <a:lnTo>
                    <a:pt x="561595" y="677635"/>
                  </a:lnTo>
                  <a:lnTo>
                    <a:pt x="612267" y="664298"/>
                  </a:lnTo>
                  <a:lnTo>
                    <a:pt x="591312" y="512483"/>
                  </a:lnTo>
                  <a:lnTo>
                    <a:pt x="334772" y="62801"/>
                  </a:lnTo>
                  <a:lnTo>
                    <a:pt x="274193" y="0"/>
                  </a:lnTo>
                  <a:close/>
                </a:path>
              </a:pathLst>
            </a:custGeom>
            <a:solidFill>
              <a:srgbClr val="592F3F"/>
            </a:solidFill>
          </p:spPr>
          <p:txBody>
            <a:bodyPr wrap="square" lIns="0" tIns="0" rIns="0" bIns="0" rtlCol="0"/>
            <a:lstStyle/>
            <a:p>
              <a:endParaRPr/>
            </a:p>
          </p:txBody>
        </p:sp>
        <p:sp>
          <p:nvSpPr>
            <p:cNvPr id="28" name="object 28"/>
            <p:cNvSpPr/>
            <p:nvPr/>
          </p:nvSpPr>
          <p:spPr>
            <a:xfrm>
              <a:off x="17348454" y="1716531"/>
              <a:ext cx="306070" cy="229235"/>
            </a:xfrm>
            <a:custGeom>
              <a:avLst/>
              <a:gdLst/>
              <a:ahLst/>
              <a:cxnLst/>
              <a:rect l="l" t="t" r="r" b="b"/>
              <a:pathLst>
                <a:path w="306069" h="229235">
                  <a:moveTo>
                    <a:pt x="245364" y="0"/>
                  </a:moveTo>
                  <a:lnTo>
                    <a:pt x="0" y="76149"/>
                  </a:lnTo>
                  <a:lnTo>
                    <a:pt x="207645" y="228701"/>
                  </a:lnTo>
                  <a:lnTo>
                    <a:pt x="305943" y="62801"/>
                  </a:lnTo>
                  <a:lnTo>
                    <a:pt x="245364" y="0"/>
                  </a:lnTo>
                  <a:close/>
                </a:path>
              </a:pathLst>
            </a:custGeom>
            <a:solidFill>
              <a:srgbClr val="C27A61"/>
            </a:solidFill>
          </p:spPr>
          <p:txBody>
            <a:bodyPr wrap="square" lIns="0" tIns="0" rIns="0" bIns="0" rtlCol="0"/>
            <a:lstStyle/>
            <a:p>
              <a:endParaRPr/>
            </a:p>
          </p:txBody>
        </p:sp>
        <p:sp>
          <p:nvSpPr>
            <p:cNvPr id="29" name="object 29"/>
            <p:cNvSpPr/>
            <p:nvPr/>
          </p:nvSpPr>
          <p:spPr>
            <a:xfrm>
              <a:off x="17544541" y="1779333"/>
              <a:ext cx="387350" cy="672465"/>
            </a:xfrm>
            <a:custGeom>
              <a:avLst/>
              <a:gdLst/>
              <a:ahLst/>
              <a:cxnLst/>
              <a:rect l="l" t="t" r="r" b="b"/>
              <a:pathLst>
                <a:path w="387350" h="672464">
                  <a:moveTo>
                    <a:pt x="109855" y="0"/>
                  </a:moveTo>
                  <a:lnTo>
                    <a:pt x="11557" y="165900"/>
                  </a:lnTo>
                  <a:lnTo>
                    <a:pt x="0" y="404368"/>
                  </a:lnTo>
                  <a:lnTo>
                    <a:pt x="36703" y="672350"/>
                  </a:lnTo>
                  <a:lnTo>
                    <a:pt x="387350" y="601497"/>
                  </a:lnTo>
                  <a:lnTo>
                    <a:pt x="366395" y="449681"/>
                  </a:lnTo>
                  <a:lnTo>
                    <a:pt x="109855" y="0"/>
                  </a:lnTo>
                  <a:close/>
                </a:path>
              </a:pathLst>
            </a:custGeom>
            <a:solidFill>
              <a:srgbClr val="904F4C"/>
            </a:solidFill>
          </p:spPr>
          <p:txBody>
            <a:bodyPr wrap="square" lIns="0" tIns="0" rIns="0" bIns="0" rtlCol="0"/>
            <a:lstStyle/>
            <a:p>
              <a:endParaRPr/>
            </a:p>
          </p:txBody>
        </p:sp>
        <p:pic>
          <p:nvPicPr>
            <p:cNvPr id="30" name="object 30"/>
            <p:cNvPicPr/>
            <p:nvPr/>
          </p:nvPicPr>
          <p:blipFill>
            <a:blip r:embed="rId13" cstate="print"/>
            <a:stretch>
              <a:fillRect/>
            </a:stretch>
          </p:blipFill>
          <p:spPr>
            <a:xfrm>
              <a:off x="17425290" y="1849386"/>
              <a:ext cx="184023" cy="237820"/>
            </a:xfrm>
            <a:prstGeom prst="rect">
              <a:avLst/>
            </a:prstGeom>
          </p:spPr>
        </p:pic>
        <p:sp>
          <p:nvSpPr>
            <p:cNvPr id="31" name="object 31"/>
            <p:cNvSpPr/>
            <p:nvPr/>
          </p:nvSpPr>
          <p:spPr>
            <a:xfrm>
              <a:off x="17698592" y="2176665"/>
              <a:ext cx="589280" cy="427355"/>
            </a:xfrm>
            <a:custGeom>
              <a:avLst/>
              <a:gdLst/>
              <a:ahLst/>
              <a:cxnLst/>
              <a:rect l="l" t="t" r="r" b="b"/>
              <a:pathLst>
                <a:path w="589280" h="427355">
                  <a:moveTo>
                    <a:pt x="155575" y="0"/>
                  </a:moveTo>
                  <a:lnTo>
                    <a:pt x="115062" y="36195"/>
                  </a:lnTo>
                  <a:lnTo>
                    <a:pt x="0" y="296341"/>
                  </a:lnTo>
                  <a:lnTo>
                    <a:pt x="25527" y="384416"/>
                  </a:lnTo>
                  <a:lnTo>
                    <a:pt x="74947" y="391733"/>
                  </a:lnTo>
                  <a:lnTo>
                    <a:pt x="112830" y="397383"/>
                  </a:lnTo>
                  <a:lnTo>
                    <a:pt x="165040" y="404981"/>
                  </a:lnTo>
                  <a:lnTo>
                    <a:pt x="204267" y="409823"/>
                  </a:lnTo>
                  <a:lnTo>
                    <a:pt x="252625" y="414521"/>
                  </a:lnTo>
                  <a:lnTo>
                    <a:pt x="332225" y="421687"/>
                  </a:lnTo>
                  <a:lnTo>
                    <a:pt x="390652" y="427012"/>
                  </a:lnTo>
                  <a:lnTo>
                    <a:pt x="433398" y="409666"/>
                  </a:lnTo>
                  <a:lnTo>
                    <a:pt x="481058" y="389413"/>
                  </a:lnTo>
                  <a:lnTo>
                    <a:pt x="517318" y="367004"/>
                  </a:lnTo>
                  <a:lnTo>
                    <a:pt x="545813" y="346963"/>
                  </a:lnTo>
                  <a:lnTo>
                    <a:pt x="589026" y="316750"/>
                  </a:lnTo>
                  <a:lnTo>
                    <a:pt x="540836" y="241835"/>
                  </a:lnTo>
                  <a:lnTo>
                    <a:pt x="514276" y="200271"/>
                  </a:lnTo>
                  <a:lnTo>
                    <a:pt x="490521" y="162030"/>
                  </a:lnTo>
                  <a:lnTo>
                    <a:pt x="418973" y="45212"/>
                  </a:lnTo>
                  <a:lnTo>
                    <a:pt x="155575" y="0"/>
                  </a:lnTo>
                  <a:close/>
                </a:path>
              </a:pathLst>
            </a:custGeom>
            <a:solidFill>
              <a:srgbClr val="904F4C"/>
            </a:solidFill>
          </p:spPr>
          <p:txBody>
            <a:bodyPr wrap="square" lIns="0" tIns="0" rIns="0" bIns="0" rtlCol="0"/>
            <a:lstStyle/>
            <a:p>
              <a:endParaRPr/>
            </a:p>
          </p:txBody>
        </p:sp>
        <p:sp>
          <p:nvSpPr>
            <p:cNvPr id="32" name="object 32"/>
            <p:cNvSpPr/>
            <p:nvPr/>
          </p:nvSpPr>
          <p:spPr>
            <a:xfrm>
              <a:off x="17813655" y="2176665"/>
              <a:ext cx="304165" cy="133350"/>
            </a:xfrm>
            <a:custGeom>
              <a:avLst/>
              <a:gdLst/>
              <a:ahLst/>
              <a:cxnLst/>
              <a:rect l="l" t="t" r="r" b="b"/>
              <a:pathLst>
                <a:path w="304165" h="133350">
                  <a:moveTo>
                    <a:pt x="40513" y="0"/>
                  </a:moveTo>
                  <a:lnTo>
                    <a:pt x="0" y="36195"/>
                  </a:lnTo>
                  <a:lnTo>
                    <a:pt x="146685" y="132981"/>
                  </a:lnTo>
                  <a:lnTo>
                    <a:pt x="303911" y="45212"/>
                  </a:lnTo>
                  <a:lnTo>
                    <a:pt x="40513" y="0"/>
                  </a:lnTo>
                  <a:close/>
                </a:path>
              </a:pathLst>
            </a:custGeom>
            <a:solidFill>
              <a:srgbClr val="C27A61"/>
            </a:solidFill>
          </p:spPr>
          <p:txBody>
            <a:bodyPr wrap="square" lIns="0" tIns="0" rIns="0" bIns="0" rtlCol="0"/>
            <a:lstStyle/>
            <a:p>
              <a:endParaRPr/>
            </a:p>
          </p:txBody>
        </p:sp>
        <p:sp>
          <p:nvSpPr>
            <p:cNvPr id="33" name="object 33"/>
            <p:cNvSpPr/>
            <p:nvPr/>
          </p:nvSpPr>
          <p:spPr>
            <a:xfrm>
              <a:off x="17698592" y="2212860"/>
              <a:ext cx="391160" cy="391160"/>
            </a:xfrm>
            <a:custGeom>
              <a:avLst/>
              <a:gdLst/>
              <a:ahLst/>
              <a:cxnLst/>
              <a:rect l="l" t="t" r="r" b="b"/>
              <a:pathLst>
                <a:path w="391159" h="391160">
                  <a:moveTo>
                    <a:pt x="115062" y="0"/>
                  </a:moveTo>
                  <a:lnTo>
                    <a:pt x="0" y="260146"/>
                  </a:lnTo>
                  <a:lnTo>
                    <a:pt x="25527" y="348221"/>
                  </a:lnTo>
                  <a:lnTo>
                    <a:pt x="390652" y="390817"/>
                  </a:lnTo>
                  <a:lnTo>
                    <a:pt x="345313" y="235305"/>
                  </a:lnTo>
                  <a:lnTo>
                    <a:pt x="261747" y="96786"/>
                  </a:lnTo>
                  <a:lnTo>
                    <a:pt x="115062" y="0"/>
                  </a:lnTo>
                  <a:close/>
                </a:path>
              </a:pathLst>
            </a:custGeom>
            <a:solidFill>
              <a:srgbClr val="592F3F"/>
            </a:solidFill>
          </p:spPr>
          <p:txBody>
            <a:bodyPr wrap="square" lIns="0" tIns="0" rIns="0" bIns="0" rtlCol="0"/>
            <a:lstStyle/>
            <a:p>
              <a:endParaRPr/>
            </a:p>
          </p:txBody>
        </p:sp>
        <p:pic>
          <p:nvPicPr>
            <p:cNvPr id="34" name="object 34"/>
            <p:cNvPicPr/>
            <p:nvPr/>
          </p:nvPicPr>
          <p:blipFill>
            <a:blip r:embed="rId14" cstate="print"/>
            <a:stretch>
              <a:fillRect/>
            </a:stretch>
          </p:blipFill>
          <p:spPr>
            <a:xfrm>
              <a:off x="17879822" y="2254516"/>
              <a:ext cx="179705" cy="137617"/>
            </a:xfrm>
            <a:prstGeom prst="rect">
              <a:avLst/>
            </a:prstGeom>
          </p:spPr>
        </p:pic>
        <p:sp>
          <p:nvSpPr>
            <p:cNvPr id="35" name="object 35"/>
            <p:cNvSpPr/>
            <p:nvPr/>
          </p:nvSpPr>
          <p:spPr>
            <a:xfrm>
              <a:off x="15365476" y="1305470"/>
              <a:ext cx="2397125" cy="1525905"/>
            </a:xfrm>
            <a:custGeom>
              <a:avLst/>
              <a:gdLst/>
              <a:ahLst/>
              <a:cxnLst/>
              <a:rect l="l" t="t" r="r" b="b"/>
              <a:pathLst>
                <a:path w="2397125" h="1525905">
                  <a:moveTo>
                    <a:pt x="1346835" y="0"/>
                  </a:moveTo>
                  <a:lnTo>
                    <a:pt x="1015492" y="453161"/>
                  </a:lnTo>
                  <a:lnTo>
                    <a:pt x="897400" y="467052"/>
                  </a:lnTo>
                  <a:lnTo>
                    <a:pt x="709104" y="489153"/>
                  </a:lnTo>
                  <a:lnTo>
                    <a:pt x="686197" y="491873"/>
                  </a:lnTo>
                  <a:lnTo>
                    <a:pt x="675485" y="493209"/>
                  </a:lnTo>
                  <a:lnTo>
                    <a:pt x="672327" y="493723"/>
                  </a:lnTo>
                  <a:lnTo>
                    <a:pt x="672084" y="493979"/>
                  </a:lnTo>
                  <a:lnTo>
                    <a:pt x="0" y="1300683"/>
                  </a:lnTo>
                  <a:lnTo>
                    <a:pt x="565785" y="1496110"/>
                  </a:lnTo>
                  <a:lnTo>
                    <a:pt x="1425321" y="1438135"/>
                  </a:lnTo>
                  <a:lnTo>
                    <a:pt x="1902460" y="1525739"/>
                  </a:lnTo>
                  <a:lnTo>
                    <a:pt x="2370074" y="1290840"/>
                  </a:lnTo>
                  <a:lnTo>
                    <a:pt x="2396871" y="1160487"/>
                  </a:lnTo>
                  <a:lnTo>
                    <a:pt x="2228342" y="831773"/>
                  </a:lnTo>
                  <a:lnTo>
                    <a:pt x="1962658" y="689267"/>
                  </a:lnTo>
                  <a:lnTo>
                    <a:pt x="1653921" y="60286"/>
                  </a:lnTo>
                  <a:lnTo>
                    <a:pt x="1346835" y="0"/>
                  </a:lnTo>
                  <a:close/>
                </a:path>
              </a:pathLst>
            </a:custGeom>
            <a:solidFill>
              <a:srgbClr val="904F4C"/>
            </a:solidFill>
          </p:spPr>
          <p:txBody>
            <a:bodyPr wrap="square" lIns="0" tIns="0" rIns="0" bIns="0" rtlCol="0"/>
            <a:lstStyle/>
            <a:p>
              <a:endParaRPr/>
            </a:p>
          </p:txBody>
        </p:sp>
        <p:sp>
          <p:nvSpPr>
            <p:cNvPr id="36" name="object 36"/>
            <p:cNvSpPr/>
            <p:nvPr/>
          </p:nvSpPr>
          <p:spPr>
            <a:xfrm>
              <a:off x="16834992" y="1993163"/>
              <a:ext cx="748030" cy="300355"/>
            </a:xfrm>
            <a:custGeom>
              <a:avLst/>
              <a:gdLst/>
              <a:ahLst/>
              <a:cxnLst/>
              <a:rect l="l" t="t" r="r" b="b"/>
              <a:pathLst>
                <a:path w="748030" h="300355">
                  <a:moveTo>
                    <a:pt x="496443" y="0"/>
                  </a:moveTo>
                  <a:lnTo>
                    <a:pt x="466357" y="30382"/>
                  </a:lnTo>
                  <a:lnTo>
                    <a:pt x="420068" y="74774"/>
                  </a:lnTo>
                  <a:lnTo>
                    <a:pt x="371516" y="117046"/>
                  </a:lnTo>
                  <a:lnTo>
                    <a:pt x="334645" y="141071"/>
                  </a:lnTo>
                  <a:lnTo>
                    <a:pt x="263458" y="151465"/>
                  </a:lnTo>
                  <a:lnTo>
                    <a:pt x="206718" y="156134"/>
                  </a:lnTo>
                  <a:lnTo>
                    <a:pt x="145094" y="160215"/>
                  </a:lnTo>
                  <a:lnTo>
                    <a:pt x="85493" y="163533"/>
                  </a:lnTo>
                  <a:lnTo>
                    <a:pt x="34825" y="165910"/>
                  </a:lnTo>
                  <a:lnTo>
                    <a:pt x="0" y="167170"/>
                  </a:lnTo>
                  <a:lnTo>
                    <a:pt x="29217" y="177858"/>
                  </a:lnTo>
                  <a:lnTo>
                    <a:pt x="67364" y="192899"/>
                  </a:lnTo>
                  <a:lnTo>
                    <a:pt x="112536" y="210862"/>
                  </a:lnTo>
                  <a:lnTo>
                    <a:pt x="162826" y="230317"/>
                  </a:lnTo>
                  <a:lnTo>
                    <a:pt x="216328" y="249834"/>
                  </a:lnTo>
                  <a:lnTo>
                    <a:pt x="271137" y="267982"/>
                  </a:lnTo>
                  <a:lnTo>
                    <a:pt x="325348" y="283332"/>
                  </a:lnTo>
                  <a:lnTo>
                    <a:pt x="377053" y="294452"/>
                  </a:lnTo>
                  <a:lnTo>
                    <a:pt x="424349" y="299913"/>
                  </a:lnTo>
                  <a:lnTo>
                    <a:pt x="465328" y="298284"/>
                  </a:lnTo>
                  <a:lnTo>
                    <a:pt x="508829" y="288715"/>
                  </a:lnTo>
                  <a:lnTo>
                    <a:pt x="552440" y="273100"/>
                  </a:lnTo>
                  <a:lnTo>
                    <a:pt x="595741" y="253472"/>
                  </a:lnTo>
                  <a:lnTo>
                    <a:pt x="638311" y="231868"/>
                  </a:lnTo>
                  <a:lnTo>
                    <a:pt x="679731" y="210322"/>
                  </a:lnTo>
                  <a:lnTo>
                    <a:pt x="719582" y="190868"/>
                  </a:lnTo>
                  <a:lnTo>
                    <a:pt x="726005" y="176215"/>
                  </a:lnTo>
                  <a:lnTo>
                    <a:pt x="732869" y="161788"/>
                  </a:lnTo>
                  <a:lnTo>
                    <a:pt x="740138" y="147566"/>
                  </a:lnTo>
                  <a:lnTo>
                    <a:pt x="747776" y="133527"/>
                  </a:lnTo>
                  <a:lnTo>
                    <a:pt x="496443" y="0"/>
                  </a:lnTo>
                  <a:close/>
                </a:path>
              </a:pathLst>
            </a:custGeom>
            <a:solidFill>
              <a:srgbClr val="C27A61"/>
            </a:solidFill>
          </p:spPr>
          <p:txBody>
            <a:bodyPr wrap="square" lIns="0" tIns="0" rIns="0" bIns="0" rtlCol="0"/>
            <a:lstStyle/>
            <a:p>
              <a:endParaRPr/>
            </a:p>
          </p:txBody>
        </p:sp>
        <p:sp>
          <p:nvSpPr>
            <p:cNvPr id="37" name="object 37"/>
            <p:cNvSpPr/>
            <p:nvPr/>
          </p:nvSpPr>
          <p:spPr>
            <a:xfrm>
              <a:off x="17267447" y="2126690"/>
              <a:ext cx="497205" cy="702945"/>
            </a:xfrm>
            <a:custGeom>
              <a:avLst/>
              <a:gdLst/>
              <a:ahLst/>
              <a:cxnLst/>
              <a:rect l="l" t="t" r="r" b="b"/>
              <a:pathLst>
                <a:path w="497205" h="702944">
                  <a:moveTo>
                    <a:pt x="490" y="700836"/>
                  </a:moveTo>
                  <a:lnTo>
                    <a:pt x="744" y="702703"/>
                  </a:lnTo>
                  <a:lnTo>
                    <a:pt x="964" y="700913"/>
                  </a:lnTo>
                  <a:lnTo>
                    <a:pt x="490" y="700836"/>
                  </a:lnTo>
                  <a:close/>
                </a:path>
                <a:path w="497205" h="702944">
                  <a:moveTo>
                    <a:pt x="315323" y="0"/>
                  </a:moveTo>
                  <a:lnTo>
                    <a:pt x="307685" y="14038"/>
                  </a:lnTo>
                  <a:lnTo>
                    <a:pt x="300416" y="28260"/>
                  </a:lnTo>
                  <a:lnTo>
                    <a:pt x="293552" y="42687"/>
                  </a:lnTo>
                  <a:lnTo>
                    <a:pt x="287129" y="57340"/>
                  </a:lnTo>
                  <a:lnTo>
                    <a:pt x="241899" y="79520"/>
                  </a:lnTo>
                  <a:lnTo>
                    <a:pt x="195336" y="103759"/>
                  </a:lnTo>
                  <a:lnTo>
                    <a:pt x="147778" y="127342"/>
                  </a:lnTo>
                  <a:lnTo>
                    <a:pt x="99564" y="147551"/>
                  </a:lnTo>
                  <a:lnTo>
                    <a:pt x="51032" y="161669"/>
                  </a:lnTo>
                  <a:lnTo>
                    <a:pt x="2522" y="166979"/>
                  </a:lnTo>
                  <a:lnTo>
                    <a:pt x="0" y="207083"/>
                  </a:lnTo>
                  <a:lnTo>
                    <a:pt x="129" y="243507"/>
                  </a:lnTo>
                  <a:lnTo>
                    <a:pt x="2194" y="277974"/>
                  </a:lnTo>
                  <a:lnTo>
                    <a:pt x="5475" y="312211"/>
                  </a:lnTo>
                  <a:lnTo>
                    <a:pt x="9256" y="347942"/>
                  </a:lnTo>
                  <a:lnTo>
                    <a:pt x="12820" y="386893"/>
                  </a:lnTo>
                  <a:lnTo>
                    <a:pt x="15448" y="430787"/>
                  </a:lnTo>
                  <a:lnTo>
                    <a:pt x="16425" y="481351"/>
                  </a:lnTo>
                  <a:lnTo>
                    <a:pt x="15032" y="540309"/>
                  </a:lnTo>
                  <a:lnTo>
                    <a:pt x="10552" y="609386"/>
                  </a:lnTo>
                  <a:lnTo>
                    <a:pt x="2268" y="690308"/>
                  </a:lnTo>
                  <a:lnTo>
                    <a:pt x="964" y="700913"/>
                  </a:lnTo>
                  <a:lnTo>
                    <a:pt x="3792" y="701370"/>
                  </a:lnTo>
                  <a:lnTo>
                    <a:pt x="470517" y="464413"/>
                  </a:lnTo>
                  <a:lnTo>
                    <a:pt x="496679" y="333984"/>
                  </a:lnTo>
                  <a:lnTo>
                    <a:pt x="369340" y="87333"/>
                  </a:lnTo>
                  <a:lnTo>
                    <a:pt x="348688" y="47559"/>
                  </a:lnTo>
                  <a:lnTo>
                    <a:pt x="327599" y="9406"/>
                  </a:lnTo>
                  <a:lnTo>
                    <a:pt x="319606" y="1707"/>
                  </a:lnTo>
                  <a:lnTo>
                    <a:pt x="315323" y="0"/>
                  </a:lnTo>
                  <a:close/>
                </a:path>
              </a:pathLst>
            </a:custGeom>
            <a:solidFill>
              <a:srgbClr val="904F4C"/>
            </a:solidFill>
          </p:spPr>
          <p:txBody>
            <a:bodyPr wrap="square" lIns="0" tIns="0" rIns="0" bIns="0" rtlCol="0"/>
            <a:lstStyle/>
            <a:p>
              <a:endParaRPr/>
            </a:p>
          </p:txBody>
        </p:sp>
        <p:sp>
          <p:nvSpPr>
            <p:cNvPr id="38" name="object 38"/>
            <p:cNvSpPr/>
            <p:nvPr/>
          </p:nvSpPr>
          <p:spPr>
            <a:xfrm>
              <a:off x="16380967" y="1305470"/>
              <a:ext cx="937894" cy="1525905"/>
            </a:xfrm>
            <a:custGeom>
              <a:avLst/>
              <a:gdLst/>
              <a:ahLst/>
              <a:cxnLst/>
              <a:rect l="l" t="t" r="r" b="b"/>
              <a:pathLst>
                <a:path w="937894" h="1525905">
                  <a:moveTo>
                    <a:pt x="331343" y="0"/>
                  </a:moveTo>
                  <a:lnTo>
                    <a:pt x="0" y="453161"/>
                  </a:lnTo>
                  <a:lnTo>
                    <a:pt x="131572" y="614832"/>
                  </a:lnTo>
                  <a:lnTo>
                    <a:pt x="133376" y="621392"/>
                  </a:lnTo>
                  <a:lnTo>
                    <a:pt x="138602" y="635596"/>
                  </a:lnTo>
                  <a:lnTo>
                    <a:pt x="146963" y="656967"/>
                  </a:lnTo>
                  <a:lnTo>
                    <a:pt x="158175" y="685032"/>
                  </a:lnTo>
                  <a:lnTo>
                    <a:pt x="188018" y="759335"/>
                  </a:lnTo>
                  <a:lnTo>
                    <a:pt x="206080" y="804622"/>
                  </a:lnTo>
                  <a:lnTo>
                    <a:pt x="225857" y="854700"/>
                  </a:lnTo>
                  <a:lnTo>
                    <a:pt x="247063" y="909091"/>
                  </a:lnTo>
                  <a:lnTo>
                    <a:pt x="269415" y="967321"/>
                  </a:lnTo>
                  <a:lnTo>
                    <a:pt x="292629" y="1028914"/>
                  </a:lnTo>
                  <a:lnTo>
                    <a:pt x="316421" y="1093394"/>
                  </a:lnTo>
                  <a:lnTo>
                    <a:pt x="340505" y="1160285"/>
                  </a:lnTo>
                  <a:lnTo>
                    <a:pt x="364598" y="1229112"/>
                  </a:lnTo>
                  <a:lnTo>
                    <a:pt x="388415" y="1299400"/>
                  </a:lnTo>
                  <a:lnTo>
                    <a:pt x="411672" y="1370672"/>
                  </a:lnTo>
                  <a:lnTo>
                    <a:pt x="434086" y="1442453"/>
                  </a:lnTo>
                  <a:lnTo>
                    <a:pt x="421721" y="1438987"/>
                  </a:lnTo>
                  <a:lnTo>
                    <a:pt x="410149" y="1437659"/>
                  </a:lnTo>
                  <a:lnTo>
                    <a:pt x="384616" y="1438814"/>
                  </a:lnTo>
                  <a:lnTo>
                    <a:pt x="232664" y="1449959"/>
                  </a:lnTo>
                  <a:lnTo>
                    <a:pt x="409702" y="1438236"/>
                  </a:lnTo>
                  <a:lnTo>
                    <a:pt x="886968" y="1525739"/>
                  </a:lnTo>
                  <a:lnTo>
                    <a:pt x="918747" y="1509881"/>
                  </a:lnTo>
                  <a:lnTo>
                    <a:pt x="933561" y="1502437"/>
                  </a:lnTo>
                  <a:lnTo>
                    <a:pt x="937777" y="1499824"/>
                  </a:lnTo>
                  <a:lnTo>
                    <a:pt x="937768" y="1498460"/>
                  </a:lnTo>
                  <a:lnTo>
                    <a:pt x="907641" y="1513857"/>
                  </a:lnTo>
                  <a:lnTo>
                    <a:pt x="893826" y="1520863"/>
                  </a:lnTo>
                  <a:lnTo>
                    <a:pt x="889440" y="1522591"/>
                  </a:lnTo>
                  <a:lnTo>
                    <a:pt x="887603" y="1522158"/>
                  </a:lnTo>
                  <a:lnTo>
                    <a:pt x="895131" y="1454006"/>
                  </a:lnTo>
                  <a:lnTo>
                    <a:pt x="900130" y="1395051"/>
                  </a:lnTo>
                  <a:lnTo>
                    <a:pt x="903147" y="1326421"/>
                  </a:lnTo>
                  <a:lnTo>
                    <a:pt x="902081" y="1253299"/>
                  </a:lnTo>
                  <a:lnTo>
                    <a:pt x="898099" y="1200155"/>
                  </a:lnTo>
                  <a:lnTo>
                    <a:pt x="892995" y="1147041"/>
                  </a:lnTo>
                  <a:lnTo>
                    <a:pt x="888575" y="1093990"/>
                  </a:lnTo>
                  <a:lnTo>
                    <a:pt x="886641" y="1041033"/>
                  </a:lnTo>
                  <a:lnTo>
                    <a:pt x="889000" y="988199"/>
                  </a:lnTo>
                  <a:lnTo>
                    <a:pt x="838539" y="983920"/>
                  </a:lnTo>
                  <a:lnTo>
                    <a:pt x="782466" y="972404"/>
                  </a:lnTo>
                  <a:lnTo>
                    <a:pt x="723410" y="955639"/>
                  </a:lnTo>
                  <a:lnTo>
                    <a:pt x="664000" y="935609"/>
                  </a:lnTo>
                  <a:lnTo>
                    <a:pt x="606864" y="914299"/>
                  </a:lnTo>
                  <a:lnTo>
                    <a:pt x="554632" y="893696"/>
                  </a:lnTo>
                  <a:lnTo>
                    <a:pt x="509932" y="875785"/>
                  </a:lnTo>
                  <a:lnTo>
                    <a:pt x="475393" y="862551"/>
                  </a:lnTo>
                  <a:lnTo>
                    <a:pt x="453644" y="855980"/>
                  </a:lnTo>
                  <a:lnTo>
                    <a:pt x="473583" y="161239"/>
                  </a:lnTo>
                  <a:lnTo>
                    <a:pt x="331343" y="0"/>
                  </a:lnTo>
                  <a:close/>
                </a:path>
              </a:pathLst>
            </a:custGeom>
            <a:solidFill>
              <a:srgbClr val="592F3F"/>
            </a:solidFill>
          </p:spPr>
          <p:txBody>
            <a:bodyPr wrap="square" lIns="0" tIns="0" rIns="0" bIns="0" rtlCol="0"/>
            <a:lstStyle/>
            <a:p>
              <a:endParaRPr/>
            </a:p>
          </p:txBody>
        </p:sp>
        <p:sp>
          <p:nvSpPr>
            <p:cNvPr id="39" name="object 39"/>
            <p:cNvSpPr/>
            <p:nvPr/>
          </p:nvSpPr>
          <p:spPr>
            <a:xfrm>
              <a:off x="16036416" y="1758632"/>
              <a:ext cx="476884" cy="181610"/>
            </a:xfrm>
            <a:custGeom>
              <a:avLst/>
              <a:gdLst/>
              <a:ahLst/>
              <a:cxnLst/>
              <a:rect l="l" t="t" r="r" b="b"/>
              <a:pathLst>
                <a:path w="476884" h="181610">
                  <a:moveTo>
                    <a:pt x="344551" y="0"/>
                  </a:moveTo>
                  <a:lnTo>
                    <a:pt x="0" y="43154"/>
                  </a:lnTo>
                  <a:lnTo>
                    <a:pt x="190754" y="181140"/>
                  </a:lnTo>
                  <a:lnTo>
                    <a:pt x="476377" y="163880"/>
                  </a:lnTo>
                  <a:lnTo>
                    <a:pt x="344551" y="0"/>
                  </a:lnTo>
                  <a:close/>
                </a:path>
              </a:pathLst>
            </a:custGeom>
            <a:solidFill>
              <a:srgbClr val="C27A61"/>
            </a:solidFill>
          </p:spPr>
          <p:txBody>
            <a:bodyPr wrap="square" lIns="0" tIns="0" rIns="0" bIns="0" rtlCol="0"/>
            <a:lstStyle/>
            <a:p>
              <a:endParaRPr/>
            </a:p>
          </p:txBody>
        </p:sp>
        <p:sp>
          <p:nvSpPr>
            <p:cNvPr id="40" name="object 40"/>
            <p:cNvSpPr/>
            <p:nvPr/>
          </p:nvSpPr>
          <p:spPr>
            <a:xfrm>
              <a:off x="15367888" y="1801786"/>
              <a:ext cx="860425" cy="1000760"/>
            </a:xfrm>
            <a:custGeom>
              <a:avLst/>
              <a:gdLst/>
              <a:ahLst/>
              <a:cxnLst/>
              <a:rect l="l" t="t" r="r" b="b"/>
              <a:pathLst>
                <a:path w="860425" h="1000760">
                  <a:moveTo>
                    <a:pt x="668528" y="0"/>
                  </a:moveTo>
                  <a:lnTo>
                    <a:pt x="0" y="809701"/>
                  </a:lnTo>
                  <a:lnTo>
                    <a:pt x="560451" y="1000366"/>
                  </a:lnTo>
                  <a:lnTo>
                    <a:pt x="568352" y="972636"/>
                  </a:lnTo>
                  <a:lnTo>
                    <a:pt x="576090" y="948126"/>
                  </a:lnTo>
                  <a:lnTo>
                    <a:pt x="591504" y="906179"/>
                  </a:lnTo>
                  <a:lnTo>
                    <a:pt x="607543" y="869356"/>
                  </a:lnTo>
                  <a:lnTo>
                    <a:pt x="625057" y="832488"/>
                  </a:lnTo>
                  <a:lnTo>
                    <a:pt x="634633" y="812421"/>
                  </a:lnTo>
                  <a:lnTo>
                    <a:pt x="655955" y="765790"/>
                  </a:lnTo>
                  <a:lnTo>
                    <a:pt x="680879" y="706189"/>
                  </a:lnTo>
                  <a:lnTo>
                    <a:pt x="694957" y="669910"/>
                  </a:lnTo>
                  <a:lnTo>
                    <a:pt x="710256" y="628448"/>
                  </a:lnTo>
                  <a:lnTo>
                    <a:pt x="726880" y="581160"/>
                  </a:lnTo>
                  <a:lnTo>
                    <a:pt x="744936" y="527397"/>
                  </a:lnTo>
                  <a:lnTo>
                    <a:pt x="764531" y="466515"/>
                  </a:lnTo>
                  <a:lnTo>
                    <a:pt x="785771" y="397866"/>
                  </a:lnTo>
                  <a:lnTo>
                    <a:pt x="808763" y="320805"/>
                  </a:lnTo>
                  <a:lnTo>
                    <a:pt x="833612" y="234686"/>
                  </a:lnTo>
                  <a:lnTo>
                    <a:pt x="860425" y="138861"/>
                  </a:lnTo>
                  <a:lnTo>
                    <a:pt x="850270" y="130596"/>
                  </a:lnTo>
                  <a:lnTo>
                    <a:pt x="826490" y="110614"/>
                  </a:lnTo>
                  <a:lnTo>
                    <a:pt x="788598" y="80879"/>
                  </a:lnTo>
                  <a:lnTo>
                    <a:pt x="736107" y="43353"/>
                  </a:lnTo>
                  <a:lnTo>
                    <a:pt x="668528" y="0"/>
                  </a:lnTo>
                  <a:close/>
                </a:path>
              </a:pathLst>
            </a:custGeom>
            <a:solidFill>
              <a:srgbClr val="592F3F"/>
            </a:solidFill>
          </p:spPr>
          <p:txBody>
            <a:bodyPr wrap="square" lIns="0" tIns="0" rIns="0" bIns="0" rtlCol="0"/>
            <a:lstStyle/>
            <a:p>
              <a:endParaRPr/>
            </a:p>
          </p:txBody>
        </p:sp>
        <p:sp>
          <p:nvSpPr>
            <p:cNvPr id="41" name="object 41"/>
            <p:cNvSpPr/>
            <p:nvPr/>
          </p:nvSpPr>
          <p:spPr>
            <a:xfrm>
              <a:off x="15928339" y="1919664"/>
              <a:ext cx="887094" cy="885190"/>
            </a:xfrm>
            <a:custGeom>
              <a:avLst/>
              <a:gdLst/>
              <a:ahLst/>
              <a:cxnLst/>
              <a:rect l="l" t="t" r="r" b="b"/>
              <a:pathLst>
                <a:path w="887094" h="885189">
                  <a:moveTo>
                    <a:pt x="510982" y="0"/>
                  </a:moveTo>
                  <a:lnTo>
                    <a:pt x="443295" y="2710"/>
                  </a:lnTo>
                  <a:lnTo>
                    <a:pt x="384429" y="7569"/>
                  </a:lnTo>
                  <a:lnTo>
                    <a:pt x="338304" y="13170"/>
                  </a:lnTo>
                  <a:lnTo>
                    <a:pt x="299974" y="20983"/>
                  </a:lnTo>
                  <a:lnTo>
                    <a:pt x="272871" y="117864"/>
                  </a:lnTo>
                  <a:lnTo>
                    <a:pt x="247808" y="204765"/>
                  </a:lnTo>
                  <a:lnTo>
                    <a:pt x="224670" y="282359"/>
                  </a:lnTo>
                  <a:lnTo>
                    <a:pt x="203344" y="351319"/>
                  </a:lnTo>
                  <a:lnTo>
                    <a:pt x="183716" y="412317"/>
                  </a:lnTo>
                  <a:lnTo>
                    <a:pt x="165673" y="466024"/>
                  </a:lnTo>
                  <a:lnTo>
                    <a:pt x="149102" y="513114"/>
                  </a:lnTo>
                  <a:lnTo>
                    <a:pt x="133889" y="554258"/>
                  </a:lnTo>
                  <a:lnTo>
                    <a:pt x="119921" y="590129"/>
                  </a:lnTo>
                  <a:lnTo>
                    <a:pt x="95265" y="648741"/>
                  </a:lnTo>
                  <a:lnTo>
                    <a:pt x="74228" y="694328"/>
                  </a:lnTo>
                  <a:lnTo>
                    <a:pt x="55900" y="732268"/>
                  </a:lnTo>
                  <a:lnTo>
                    <a:pt x="47470" y="750051"/>
                  </a:lnTo>
                  <a:lnTo>
                    <a:pt x="31507" y="786605"/>
                  </a:lnTo>
                  <a:lnTo>
                    <a:pt x="15986" y="828958"/>
                  </a:lnTo>
                  <a:lnTo>
                    <a:pt x="0" y="882488"/>
                  </a:lnTo>
                  <a:lnTo>
                    <a:pt x="6223" y="884736"/>
                  </a:lnTo>
                  <a:lnTo>
                    <a:pt x="129902" y="875822"/>
                  </a:lnTo>
                  <a:lnTo>
                    <a:pt x="340584" y="860560"/>
                  </a:lnTo>
                  <a:lnTo>
                    <a:pt x="684713" y="835518"/>
                  </a:lnTo>
                  <a:lnTo>
                    <a:pt x="727619" y="832441"/>
                  </a:lnTo>
                  <a:lnTo>
                    <a:pt x="792892" y="827903"/>
                  </a:lnTo>
                  <a:lnTo>
                    <a:pt x="835261" y="825256"/>
                  </a:lnTo>
                  <a:lnTo>
                    <a:pt x="867636" y="824138"/>
                  </a:lnTo>
                  <a:lnTo>
                    <a:pt x="872804" y="824368"/>
                  </a:lnTo>
                  <a:lnTo>
                    <a:pt x="876279" y="824833"/>
                  </a:lnTo>
                  <a:lnTo>
                    <a:pt x="878735" y="825495"/>
                  </a:lnTo>
                  <a:lnTo>
                    <a:pt x="883280" y="827247"/>
                  </a:lnTo>
                  <a:lnTo>
                    <a:pt x="886714" y="828259"/>
                  </a:lnTo>
                  <a:lnTo>
                    <a:pt x="865983" y="761810"/>
                  </a:lnTo>
                  <a:lnTo>
                    <a:pt x="844266" y="695132"/>
                  </a:lnTo>
                  <a:lnTo>
                    <a:pt x="821834" y="628715"/>
                  </a:lnTo>
                  <a:lnTo>
                    <a:pt x="798956" y="563049"/>
                  </a:lnTo>
                  <a:lnTo>
                    <a:pt x="775900" y="498625"/>
                  </a:lnTo>
                  <a:lnTo>
                    <a:pt x="752938" y="435933"/>
                  </a:lnTo>
                  <a:lnTo>
                    <a:pt x="730337" y="375463"/>
                  </a:lnTo>
                  <a:lnTo>
                    <a:pt x="708369" y="317705"/>
                  </a:lnTo>
                  <a:lnTo>
                    <a:pt x="687302" y="263150"/>
                  </a:lnTo>
                  <a:lnTo>
                    <a:pt x="667406" y="212288"/>
                  </a:lnTo>
                  <a:lnTo>
                    <a:pt x="648950" y="165609"/>
                  </a:lnTo>
                  <a:lnTo>
                    <a:pt x="632205" y="123604"/>
                  </a:lnTo>
                  <a:lnTo>
                    <a:pt x="604923" y="55575"/>
                  </a:lnTo>
                  <a:lnTo>
                    <a:pt x="594925" y="30532"/>
                  </a:lnTo>
                  <a:lnTo>
                    <a:pt x="587716" y="12124"/>
                  </a:lnTo>
                  <a:lnTo>
                    <a:pt x="583565" y="841"/>
                  </a:lnTo>
                  <a:lnTo>
                    <a:pt x="510982" y="0"/>
                  </a:lnTo>
                  <a:close/>
                </a:path>
              </a:pathLst>
            </a:custGeom>
            <a:solidFill>
              <a:srgbClr val="904F4C"/>
            </a:solidFill>
          </p:spPr>
          <p:txBody>
            <a:bodyPr wrap="square" lIns="0" tIns="0" rIns="0" bIns="0" rtlCol="0"/>
            <a:lstStyle/>
            <a:p>
              <a:endParaRPr/>
            </a:p>
          </p:txBody>
        </p:sp>
        <p:sp>
          <p:nvSpPr>
            <p:cNvPr id="42" name="object 42"/>
            <p:cNvSpPr/>
            <p:nvPr/>
          </p:nvSpPr>
          <p:spPr>
            <a:xfrm>
              <a:off x="16040990" y="1552345"/>
              <a:ext cx="1399540" cy="983615"/>
            </a:xfrm>
            <a:custGeom>
              <a:avLst/>
              <a:gdLst/>
              <a:ahLst/>
              <a:cxnLst/>
              <a:rect l="l" t="t" r="r" b="b"/>
              <a:pathLst>
                <a:path w="1399540" h="983614">
                  <a:moveTo>
                    <a:pt x="368935" y="367220"/>
                  </a:moveTo>
                  <a:lnTo>
                    <a:pt x="328269" y="370065"/>
                  </a:lnTo>
                  <a:lnTo>
                    <a:pt x="278371" y="371919"/>
                  </a:lnTo>
                  <a:lnTo>
                    <a:pt x="230771" y="371309"/>
                  </a:lnTo>
                  <a:lnTo>
                    <a:pt x="175145" y="356146"/>
                  </a:lnTo>
                  <a:lnTo>
                    <a:pt x="139090" y="336423"/>
                  </a:lnTo>
                  <a:lnTo>
                    <a:pt x="105168" y="317322"/>
                  </a:lnTo>
                  <a:lnTo>
                    <a:pt x="89776" y="308533"/>
                  </a:lnTo>
                  <a:lnTo>
                    <a:pt x="108356" y="326428"/>
                  </a:lnTo>
                  <a:lnTo>
                    <a:pt x="128333" y="346608"/>
                  </a:lnTo>
                  <a:lnTo>
                    <a:pt x="145249" y="365683"/>
                  </a:lnTo>
                  <a:lnTo>
                    <a:pt x="154686" y="380250"/>
                  </a:lnTo>
                  <a:lnTo>
                    <a:pt x="155816" y="412267"/>
                  </a:lnTo>
                  <a:lnTo>
                    <a:pt x="147269" y="459663"/>
                  </a:lnTo>
                  <a:lnTo>
                    <a:pt x="134264" y="511467"/>
                  </a:lnTo>
                  <a:lnTo>
                    <a:pt x="122047" y="556679"/>
                  </a:lnTo>
                  <a:lnTo>
                    <a:pt x="115620" y="589534"/>
                  </a:lnTo>
                  <a:lnTo>
                    <a:pt x="110528" y="624903"/>
                  </a:lnTo>
                  <a:lnTo>
                    <a:pt x="103695" y="659447"/>
                  </a:lnTo>
                  <a:lnTo>
                    <a:pt x="92075" y="689800"/>
                  </a:lnTo>
                  <a:lnTo>
                    <a:pt x="64808" y="747483"/>
                  </a:lnTo>
                  <a:lnTo>
                    <a:pt x="45821" y="803046"/>
                  </a:lnTo>
                  <a:lnTo>
                    <a:pt x="32461" y="855446"/>
                  </a:lnTo>
                  <a:lnTo>
                    <a:pt x="22110" y="903617"/>
                  </a:lnTo>
                  <a:lnTo>
                    <a:pt x="12166" y="946505"/>
                  </a:lnTo>
                  <a:lnTo>
                    <a:pt x="0" y="983030"/>
                  </a:lnTo>
                  <a:lnTo>
                    <a:pt x="8674" y="966685"/>
                  </a:lnTo>
                  <a:lnTo>
                    <a:pt x="18732" y="951039"/>
                  </a:lnTo>
                  <a:lnTo>
                    <a:pt x="28206" y="935012"/>
                  </a:lnTo>
                  <a:lnTo>
                    <a:pt x="35166" y="917511"/>
                  </a:lnTo>
                  <a:lnTo>
                    <a:pt x="53708" y="852970"/>
                  </a:lnTo>
                  <a:lnTo>
                    <a:pt x="70980" y="798664"/>
                  </a:lnTo>
                  <a:lnTo>
                    <a:pt x="86360" y="751154"/>
                  </a:lnTo>
                  <a:lnTo>
                    <a:pt x="99263" y="707009"/>
                  </a:lnTo>
                  <a:lnTo>
                    <a:pt x="109093" y="662787"/>
                  </a:lnTo>
                  <a:lnTo>
                    <a:pt x="119951" y="612228"/>
                  </a:lnTo>
                  <a:lnTo>
                    <a:pt x="133680" y="562559"/>
                  </a:lnTo>
                  <a:lnTo>
                    <a:pt x="149428" y="513499"/>
                  </a:lnTo>
                  <a:lnTo>
                    <a:pt x="166370" y="464731"/>
                  </a:lnTo>
                  <a:lnTo>
                    <a:pt x="189534" y="411530"/>
                  </a:lnTo>
                  <a:lnTo>
                    <a:pt x="239763" y="387502"/>
                  </a:lnTo>
                  <a:lnTo>
                    <a:pt x="291236" y="378485"/>
                  </a:lnTo>
                  <a:lnTo>
                    <a:pt x="368935" y="367220"/>
                  </a:lnTo>
                  <a:close/>
                </a:path>
                <a:path w="1399540" h="983614">
                  <a:moveTo>
                    <a:pt x="813308" y="83616"/>
                  </a:moveTo>
                  <a:lnTo>
                    <a:pt x="812482" y="62750"/>
                  </a:lnTo>
                  <a:lnTo>
                    <a:pt x="810983" y="41744"/>
                  </a:lnTo>
                  <a:lnTo>
                    <a:pt x="809726" y="20777"/>
                  </a:lnTo>
                  <a:lnTo>
                    <a:pt x="809625" y="0"/>
                  </a:lnTo>
                  <a:lnTo>
                    <a:pt x="807250" y="32054"/>
                  </a:lnTo>
                  <a:lnTo>
                    <a:pt x="803757" y="58585"/>
                  </a:lnTo>
                  <a:lnTo>
                    <a:pt x="800531" y="89979"/>
                  </a:lnTo>
                  <a:lnTo>
                    <a:pt x="798957" y="136639"/>
                  </a:lnTo>
                  <a:lnTo>
                    <a:pt x="798868" y="165557"/>
                  </a:lnTo>
                  <a:lnTo>
                    <a:pt x="798195" y="198602"/>
                  </a:lnTo>
                  <a:lnTo>
                    <a:pt x="795705" y="231432"/>
                  </a:lnTo>
                  <a:lnTo>
                    <a:pt x="790181" y="259702"/>
                  </a:lnTo>
                  <a:lnTo>
                    <a:pt x="783551" y="277774"/>
                  </a:lnTo>
                  <a:lnTo>
                    <a:pt x="777201" y="295668"/>
                  </a:lnTo>
                  <a:lnTo>
                    <a:pt x="774039" y="316471"/>
                  </a:lnTo>
                  <a:lnTo>
                    <a:pt x="776986" y="343255"/>
                  </a:lnTo>
                  <a:lnTo>
                    <a:pt x="779741" y="359968"/>
                  </a:lnTo>
                  <a:lnTo>
                    <a:pt x="781367" y="378358"/>
                  </a:lnTo>
                  <a:lnTo>
                    <a:pt x="786409" y="415442"/>
                  </a:lnTo>
                  <a:lnTo>
                    <a:pt x="799465" y="488226"/>
                  </a:lnTo>
                  <a:lnTo>
                    <a:pt x="797712" y="469785"/>
                  </a:lnTo>
                  <a:lnTo>
                    <a:pt x="798715" y="450773"/>
                  </a:lnTo>
                  <a:lnTo>
                    <a:pt x="801547" y="431863"/>
                  </a:lnTo>
                  <a:lnTo>
                    <a:pt x="805307" y="413702"/>
                  </a:lnTo>
                  <a:lnTo>
                    <a:pt x="807961" y="393369"/>
                  </a:lnTo>
                  <a:lnTo>
                    <a:pt x="808075" y="373126"/>
                  </a:lnTo>
                  <a:lnTo>
                    <a:pt x="807605" y="352894"/>
                  </a:lnTo>
                  <a:lnTo>
                    <a:pt x="808482" y="332562"/>
                  </a:lnTo>
                  <a:lnTo>
                    <a:pt x="811796" y="283946"/>
                  </a:lnTo>
                  <a:lnTo>
                    <a:pt x="810818" y="251206"/>
                  </a:lnTo>
                  <a:lnTo>
                    <a:pt x="808329" y="228574"/>
                  </a:lnTo>
                  <a:lnTo>
                    <a:pt x="807085" y="210273"/>
                  </a:lnTo>
                  <a:lnTo>
                    <a:pt x="808215" y="195465"/>
                  </a:lnTo>
                  <a:lnTo>
                    <a:pt x="810526" y="171742"/>
                  </a:lnTo>
                  <a:lnTo>
                    <a:pt x="812673" y="135623"/>
                  </a:lnTo>
                  <a:lnTo>
                    <a:pt x="813308" y="83616"/>
                  </a:lnTo>
                  <a:close/>
                </a:path>
                <a:path w="1399540" h="983614">
                  <a:moveTo>
                    <a:pt x="1053934" y="706056"/>
                  </a:moveTo>
                  <a:lnTo>
                    <a:pt x="1031278" y="698792"/>
                  </a:lnTo>
                  <a:lnTo>
                    <a:pt x="1023645" y="696683"/>
                  </a:lnTo>
                  <a:lnTo>
                    <a:pt x="1035697" y="700620"/>
                  </a:lnTo>
                  <a:lnTo>
                    <a:pt x="1053934" y="706056"/>
                  </a:lnTo>
                  <a:close/>
                </a:path>
                <a:path w="1399540" h="983614">
                  <a:moveTo>
                    <a:pt x="1399286" y="684872"/>
                  </a:moveTo>
                  <a:lnTo>
                    <a:pt x="1352207" y="704100"/>
                  </a:lnTo>
                  <a:lnTo>
                    <a:pt x="1307503" y="718058"/>
                  </a:lnTo>
                  <a:lnTo>
                    <a:pt x="1255522" y="729957"/>
                  </a:lnTo>
                  <a:lnTo>
                    <a:pt x="1208824" y="734288"/>
                  </a:lnTo>
                  <a:lnTo>
                    <a:pt x="1162748" y="731481"/>
                  </a:lnTo>
                  <a:lnTo>
                    <a:pt x="1116850" y="723188"/>
                  </a:lnTo>
                  <a:lnTo>
                    <a:pt x="1070737" y="711047"/>
                  </a:lnTo>
                  <a:lnTo>
                    <a:pt x="1053934" y="706056"/>
                  </a:lnTo>
                  <a:lnTo>
                    <a:pt x="1055293" y="706488"/>
                  </a:lnTo>
                  <a:lnTo>
                    <a:pt x="1092390" y="719289"/>
                  </a:lnTo>
                  <a:lnTo>
                    <a:pt x="1139278" y="736752"/>
                  </a:lnTo>
                  <a:lnTo>
                    <a:pt x="1192657" y="758405"/>
                  </a:lnTo>
                  <a:lnTo>
                    <a:pt x="1220089" y="804468"/>
                  </a:lnTo>
                  <a:lnTo>
                    <a:pt x="1230503" y="856043"/>
                  </a:lnTo>
                  <a:lnTo>
                    <a:pt x="1233309" y="809104"/>
                  </a:lnTo>
                  <a:lnTo>
                    <a:pt x="1238123" y="766724"/>
                  </a:lnTo>
                  <a:lnTo>
                    <a:pt x="1285976" y="744613"/>
                  </a:lnTo>
                  <a:lnTo>
                    <a:pt x="1310081" y="734288"/>
                  </a:lnTo>
                  <a:lnTo>
                    <a:pt x="1334465" y="723836"/>
                  </a:lnTo>
                  <a:lnTo>
                    <a:pt x="1399286" y="684872"/>
                  </a:lnTo>
                  <a:close/>
                </a:path>
              </a:pathLst>
            </a:custGeom>
            <a:solidFill>
              <a:srgbClr val="C27A61"/>
            </a:solidFill>
          </p:spPr>
          <p:txBody>
            <a:bodyPr wrap="square" lIns="0" tIns="0" rIns="0" bIns="0" rtlCol="0"/>
            <a:lstStyle/>
            <a:p>
              <a:endParaRPr/>
            </a:p>
          </p:txBody>
        </p:sp>
        <p:sp>
          <p:nvSpPr>
            <p:cNvPr id="43" name="object 43"/>
            <p:cNvSpPr/>
            <p:nvPr/>
          </p:nvSpPr>
          <p:spPr>
            <a:xfrm>
              <a:off x="16524605" y="2516009"/>
              <a:ext cx="495300" cy="359410"/>
            </a:xfrm>
            <a:custGeom>
              <a:avLst/>
              <a:gdLst/>
              <a:ahLst/>
              <a:cxnLst/>
              <a:rect l="l" t="t" r="r" b="b"/>
              <a:pathLst>
                <a:path w="495300" h="359410">
                  <a:moveTo>
                    <a:pt x="130683" y="0"/>
                  </a:moveTo>
                  <a:lnTo>
                    <a:pt x="96774" y="30454"/>
                  </a:lnTo>
                  <a:lnTo>
                    <a:pt x="0" y="249148"/>
                  </a:lnTo>
                  <a:lnTo>
                    <a:pt x="21463" y="323176"/>
                  </a:lnTo>
                  <a:lnTo>
                    <a:pt x="70844" y="330498"/>
                  </a:lnTo>
                  <a:lnTo>
                    <a:pt x="106502" y="335813"/>
                  </a:lnTo>
                  <a:lnTo>
                    <a:pt x="153628" y="342431"/>
                  </a:lnTo>
                  <a:lnTo>
                    <a:pt x="196798" y="347043"/>
                  </a:lnTo>
                  <a:lnTo>
                    <a:pt x="269971" y="353662"/>
                  </a:lnTo>
                  <a:lnTo>
                    <a:pt x="328422" y="358978"/>
                  </a:lnTo>
                  <a:lnTo>
                    <a:pt x="375037" y="340094"/>
                  </a:lnTo>
                  <a:lnTo>
                    <a:pt x="421352" y="317647"/>
                  </a:lnTo>
                  <a:lnTo>
                    <a:pt x="495173" y="266268"/>
                  </a:lnTo>
                  <a:lnTo>
                    <a:pt x="451203" y="197916"/>
                  </a:lnTo>
                  <a:lnTo>
                    <a:pt x="438313" y="177791"/>
                  </a:lnTo>
                  <a:lnTo>
                    <a:pt x="427736" y="161043"/>
                  </a:lnTo>
                  <a:lnTo>
                    <a:pt x="416658" y="143182"/>
                  </a:lnTo>
                  <a:lnTo>
                    <a:pt x="402268" y="119715"/>
                  </a:lnTo>
                  <a:lnTo>
                    <a:pt x="352298" y="37998"/>
                  </a:lnTo>
                  <a:lnTo>
                    <a:pt x="130683" y="0"/>
                  </a:lnTo>
                  <a:close/>
                </a:path>
              </a:pathLst>
            </a:custGeom>
            <a:solidFill>
              <a:srgbClr val="904F4C"/>
            </a:solidFill>
          </p:spPr>
          <p:txBody>
            <a:bodyPr wrap="square" lIns="0" tIns="0" rIns="0" bIns="0" rtlCol="0"/>
            <a:lstStyle/>
            <a:p>
              <a:endParaRPr/>
            </a:p>
          </p:txBody>
        </p:sp>
        <p:sp>
          <p:nvSpPr>
            <p:cNvPr id="44" name="object 44"/>
            <p:cNvSpPr/>
            <p:nvPr/>
          </p:nvSpPr>
          <p:spPr>
            <a:xfrm>
              <a:off x="16621379" y="2516009"/>
              <a:ext cx="255904" cy="112395"/>
            </a:xfrm>
            <a:custGeom>
              <a:avLst/>
              <a:gdLst/>
              <a:ahLst/>
              <a:cxnLst/>
              <a:rect l="l" t="t" r="r" b="b"/>
              <a:pathLst>
                <a:path w="255905" h="112394">
                  <a:moveTo>
                    <a:pt x="33909" y="0"/>
                  </a:moveTo>
                  <a:lnTo>
                    <a:pt x="0" y="30454"/>
                  </a:lnTo>
                  <a:lnTo>
                    <a:pt x="123317" y="111798"/>
                  </a:lnTo>
                  <a:lnTo>
                    <a:pt x="255524" y="37998"/>
                  </a:lnTo>
                  <a:lnTo>
                    <a:pt x="33909" y="0"/>
                  </a:lnTo>
                  <a:close/>
                </a:path>
              </a:pathLst>
            </a:custGeom>
            <a:solidFill>
              <a:srgbClr val="C27A61"/>
            </a:solidFill>
          </p:spPr>
          <p:txBody>
            <a:bodyPr wrap="square" lIns="0" tIns="0" rIns="0" bIns="0" rtlCol="0"/>
            <a:lstStyle/>
            <a:p>
              <a:endParaRPr/>
            </a:p>
          </p:txBody>
        </p:sp>
        <p:sp>
          <p:nvSpPr>
            <p:cNvPr id="45" name="object 45"/>
            <p:cNvSpPr/>
            <p:nvPr/>
          </p:nvSpPr>
          <p:spPr>
            <a:xfrm>
              <a:off x="16524605" y="2546464"/>
              <a:ext cx="328930" cy="328930"/>
            </a:xfrm>
            <a:custGeom>
              <a:avLst/>
              <a:gdLst/>
              <a:ahLst/>
              <a:cxnLst/>
              <a:rect l="l" t="t" r="r" b="b"/>
              <a:pathLst>
                <a:path w="328930" h="328930">
                  <a:moveTo>
                    <a:pt x="96774" y="0"/>
                  </a:moveTo>
                  <a:lnTo>
                    <a:pt x="0" y="218694"/>
                  </a:lnTo>
                  <a:lnTo>
                    <a:pt x="21463" y="292722"/>
                  </a:lnTo>
                  <a:lnTo>
                    <a:pt x="328422" y="328523"/>
                  </a:lnTo>
                  <a:lnTo>
                    <a:pt x="290322" y="197802"/>
                  </a:lnTo>
                  <a:lnTo>
                    <a:pt x="220091" y="81343"/>
                  </a:lnTo>
                  <a:lnTo>
                    <a:pt x="96774" y="0"/>
                  </a:lnTo>
                  <a:close/>
                </a:path>
              </a:pathLst>
            </a:custGeom>
            <a:solidFill>
              <a:srgbClr val="592F3F"/>
            </a:solidFill>
          </p:spPr>
          <p:txBody>
            <a:bodyPr wrap="square" lIns="0" tIns="0" rIns="0" bIns="0" rtlCol="0"/>
            <a:lstStyle/>
            <a:p>
              <a:endParaRPr/>
            </a:p>
          </p:txBody>
        </p:sp>
        <p:pic>
          <p:nvPicPr>
            <p:cNvPr id="46" name="object 46"/>
            <p:cNvPicPr/>
            <p:nvPr/>
          </p:nvPicPr>
          <p:blipFill>
            <a:blip r:embed="rId15" cstate="print"/>
            <a:stretch>
              <a:fillRect/>
            </a:stretch>
          </p:blipFill>
          <p:spPr>
            <a:xfrm>
              <a:off x="16677005" y="2581452"/>
              <a:ext cx="151003" cy="115697"/>
            </a:xfrm>
            <a:prstGeom prst="rect">
              <a:avLst/>
            </a:prstGeom>
          </p:spPr>
        </p:pic>
        <p:sp>
          <p:nvSpPr>
            <p:cNvPr id="47" name="object 47"/>
            <p:cNvSpPr/>
            <p:nvPr/>
          </p:nvSpPr>
          <p:spPr>
            <a:xfrm>
              <a:off x="15067026" y="2348661"/>
              <a:ext cx="730885" cy="530225"/>
            </a:xfrm>
            <a:custGeom>
              <a:avLst/>
              <a:gdLst/>
              <a:ahLst/>
              <a:cxnLst/>
              <a:rect l="l" t="t" r="r" b="b"/>
              <a:pathLst>
                <a:path w="730884" h="530225">
                  <a:moveTo>
                    <a:pt x="192913" y="0"/>
                  </a:moveTo>
                  <a:lnTo>
                    <a:pt x="142748" y="44945"/>
                  </a:lnTo>
                  <a:lnTo>
                    <a:pt x="0" y="367626"/>
                  </a:lnTo>
                  <a:lnTo>
                    <a:pt x="31623" y="476885"/>
                  </a:lnTo>
                  <a:lnTo>
                    <a:pt x="84524" y="484711"/>
                  </a:lnTo>
                  <a:lnTo>
                    <a:pt x="160520" y="496029"/>
                  </a:lnTo>
                  <a:lnTo>
                    <a:pt x="210622" y="503202"/>
                  </a:lnTo>
                  <a:lnTo>
                    <a:pt x="251451" y="508193"/>
                  </a:lnTo>
                  <a:lnTo>
                    <a:pt x="299628" y="512965"/>
                  </a:lnTo>
                  <a:lnTo>
                    <a:pt x="422026" y="524006"/>
                  </a:lnTo>
                  <a:lnTo>
                    <a:pt x="484505" y="529704"/>
                  </a:lnTo>
                  <a:lnTo>
                    <a:pt x="532053" y="510400"/>
                  </a:lnTo>
                  <a:lnTo>
                    <a:pt x="565072" y="497061"/>
                  </a:lnTo>
                  <a:lnTo>
                    <a:pt x="588426" y="487019"/>
                  </a:lnTo>
                  <a:lnTo>
                    <a:pt x="606980" y="477607"/>
                  </a:lnTo>
                  <a:lnTo>
                    <a:pt x="625600" y="466158"/>
                  </a:lnTo>
                  <a:lnTo>
                    <a:pt x="649150" y="450006"/>
                  </a:lnTo>
                  <a:lnTo>
                    <a:pt x="682496" y="426484"/>
                  </a:lnTo>
                  <a:lnTo>
                    <a:pt x="730504" y="392925"/>
                  </a:lnTo>
                  <a:lnTo>
                    <a:pt x="661754" y="285976"/>
                  </a:lnTo>
                  <a:lnTo>
                    <a:pt x="636597" y="246460"/>
                  </a:lnTo>
                  <a:lnTo>
                    <a:pt x="613073" y="208571"/>
                  </a:lnTo>
                  <a:lnTo>
                    <a:pt x="552896" y="110161"/>
                  </a:lnTo>
                  <a:lnTo>
                    <a:pt x="519811" y="56070"/>
                  </a:lnTo>
                  <a:lnTo>
                    <a:pt x="192913" y="0"/>
                  </a:lnTo>
                  <a:close/>
                </a:path>
              </a:pathLst>
            </a:custGeom>
            <a:solidFill>
              <a:srgbClr val="904F4C"/>
            </a:solidFill>
          </p:spPr>
          <p:txBody>
            <a:bodyPr wrap="square" lIns="0" tIns="0" rIns="0" bIns="0" rtlCol="0"/>
            <a:lstStyle/>
            <a:p>
              <a:endParaRPr/>
            </a:p>
          </p:txBody>
        </p:sp>
        <p:sp>
          <p:nvSpPr>
            <p:cNvPr id="48" name="object 48"/>
            <p:cNvSpPr/>
            <p:nvPr/>
          </p:nvSpPr>
          <p:spPr>
            <a:xfrm>
              <a:off x="15209774" y="2348661"/>
              <a:ext cx="377190" cy="165100"/>
            </a:xfrm>
            <a:custGeom>
              <a:avLst/>
              <a:gdLst/>
              <a:ahLst/>
              <a:cxnLst/>
              <a:rect l="l" t="t" r="r" b="b"/>
              <a:pathLst>
                <a:path w="377190" h="165100">
                  <a:moveTo>
                    <a:pt x="50165" y="0"/>
                  </a:moveTo>
                  <a:lnTo>
                    <a:pt x="0" y="44945"/>
                  </a:lnTo>
                  <a:lnTo>
                    <a:pt x="181991" y="164960"/>
                  </a:lnTo>
                  <a:lnTo>
                    <a:pt x="377063" y="56070"/>
                  </a:lnTo>
                  <a:lnTo>
                    <a:pt x="50165" y="0"/>
                  </a:lnTo>
                  <a:close/>
                </a:path>
              </a:pathLst>
            </a:custGeom>
            <a:solidFill>
              <a:srgbClr val="C27A61"/>
            </a:solidFill>
          </p:spPr>
          <p:txBody>
            <a:bodyPr wrap="square" lIns="0" tIns="0" rIns="0" bIns="0" rtlCol="0"/>
            <a:lstStyle/>
            <a:p>
              <a:endParaRPr/>
            </a:p>
          </p:txBody>
        </p:sp>
        <p:sp>
          <p:nvSpPr>
            <p:cNvPr id="49" name="object 49"/>
            <p:cNvSpPr/>
            <p:nvPr/>
          </p:nvSpPr>
          <p:spPr>
            <a:xfrm>
              <a:off x="15067026" y="2393606"/>
              <a:ext cx="484505" cy="485140"/>
            </a:xfrm>
            <a:custGeom>
              <a:avLst/>
              <a:gdLst/>
              <a:ahLst/>
              <a:cxnLst/>
              <a:rect l="l" t="t" r="r" b="b"/>
              <a:pathLst>
                <a:path w="484505" h="485139">
                  <a:moveTo>
                    <a:pt x="142748" y="0"/>
                  </a:moveTo>
                  <a:lnTo>
                    <a:pt x="0" y="322681"/>
                  </a:lnTo>
                  <a:lnTo>
                    <a:pt x="31623" y="431939"/>
                  </a:lnTo>
                  <a:lnTo>
                    <a:pt x="484505" y="484759"/>
                  </a:lnTo>
                  <a:lnTo>
                    <a:pt x="428371" y="291846"/>
                  </a:lnTo>
                  <a:lnTo>
                    <a:pt x="324739" y="120015"/>
                  </a:lnTo>
                  <a:lnTo>
                    <a:pt x="142748" y="0"/>
                  </a:lnTo>
                  <a:close/>
                </a:path>
              </a:pathLst>
            </a:custGeom>
            <a:solidFill>
              <a:srgbClr val="592F3F"/>
            </a:solidFill>
          </p:spPr>
          <p:txBody>
            <a:bodyPr wrap="square" lIns="0" tIns="0" rIns="0" bIns="0" rtlCol="0"/>
            <a:lstStyle/>
            <a:p>
              <a:endParaRPr/>
            </a:p>
          </p:txBody>
        </p:sp>
        <p:pic>
          <p:nvPicPr>
            <p:cNvPr id="50" name="object 50"/>
            <p:cNvPicPr/>
            <p:nvPr/>
          </p:nvPicPr>
          <p:blipFill>
            <a:blip r:embed="rId16" cstate="print"/>
            <a:stretch>
              <a:fillRect/>
            </a:stretch>
          </p:blipFill>
          <p:spPr>
            <a:xfrm>
              <a:off x="15291815" y="2445219"/>
              <a:ext cx="222885" cy="170726"/>
            </a:xfrm>
            <a:prstGeom prst="rect">
              <a:avLst/>
            </a:prstGeom>
          </p:spPr>
        </p:pic>
        <p:sp>
          <p:nvSpPr>
            <p:cNvPr id="51" name="object 51"/>
            <p:cNvSpPr/>
            <p:nvPr/>
          </p:nvSpPr>
          <p:spPr>
            <a:xfrm>
              <a:off x="15973298" y="2542476"/>
              <a:ext cx="681990" cy="492759"/>
            </a:xfrm>
            <a:custGeom>
              <a:avLst/>
              <a:gdLst/>
              <a:ahLst/>
              <a:cxnLst/>
              <a:rect l="l" t="t" r="r" b="b"/>
              <a:pathLst>
                <a:path w="681990" h="492760">
                  <a:moveTo>
                    <a:pt x="504063" y="0"/>
                  </a:moveTo>
                  <a:lnTo>
                    <a:pt x="198882" y="50177"/>
                  </a:lnTo>
                  <a:lnTo>
                    <a:pt x="125103" y="168846"/>
                  </a:lnTo>
                  <a:lnTo>
                    <a:pt x="110803" y="191790"/>
                  </a:lnTo>
                  <a:lnTo>
                    <a:pt x="88597" y="226969"/>
                  </a:lnTo>
                  <a:lnTo>
                    <a:pt x="64861" y="263658"/>
                  </a:lnTo>
                  <a:lnTo>
                    <a:pt x="0" y="362966"/>
                  </a:lnTo>
                  <a:lnTo>
                    <a:pt x="44556" y="394577"/>
                  </a:lnTo>
                  <a:lnTo>
                    <a:pt x="97378" y="431944"/>
                  </a:lnTo>
                  <a:lnTo>
                    <a:pt x="131936" y="451636"/>
                  </a:lnTo>
                  <a:lnTo>
                    <a:pt x="184377" y="473815"/>
                  </a:lnTo>
                  <a:lnTo>
                    <a:pt x="228600" y="492137"/>
                  </a:lnTo>
                  <a:lnTo>
                    <a:pt x="291248" y="486872"/>
                  </a:lnTo>
                  <a:lnTo>
                    <a:pt x="379402" y="479575"/>
                  </a:lnTo>
                  <a:lnTo>
                    <a:pt x="409838" y="476994"/>
                  </a:lnTo>
                  <a:lnTo>
                    <a:pt x="455755" y="472598"/>
                  </a:lnTo>
                  <a:lnTo>
                    <a:pt x="498169" y="467399"/>
                  </a:lnTo>
                  <a:lnTo>
                    <a:pt x="598367" y="453297"/>
                  </a:lnTo>
                  <a:lnTo>
                    <a:pt x="651383" y="445820"/>
                  </a:lnTo>
                  <a:lnTo>
                    <a:pt x="681609" y="344131"/>
                  </a:lnTo>
                  <a:lnTo>
                    <a:pt x="550545" y="42227"/>
                  </a:lnTo>
                  <a:lnTo>
                    <a:pt x="504063" y="0"/>
                  </a:lnTo>
                  <a:close/>
                </a:path>
              </a:pathLst>
            </a:custGeom>
            <a:solidFill>
              <a:srgbClr val="592F3F"/>
            </a:solidFill>
          </p:spPr>
          <p:txBody>
            <a:bodyPr wrap="square" lIns="0" tIns="0" rIns="0" bIns="0" rtlCol="0"/>
            <a:lstStyle/>
            <a:p>
              <a:endParaRPr/>
            </a:p>
          </p:txBody>
        </p:sp>
        <p:sp>
          <p:nvSpPr>
            <p:cNvPr id="52" name="object 52"/>
            <p:cNvSpPr/>
            <p:nvPr/>
          </p:nvSpPr>
          <p:spPr>
            <a:xfrm>
              <a:off x="16172180" y="2542476"/>
              <a:ext cx="351790" cy="153035"/>
            </a:xfrm>
            <a:custGeom>
              <a:avLst/>
              <a:gdLst/>
              <a:ahLst/>
              <a:cxnLst/>
              <a:rect l="l" t="t" r="r" b="b"/>
              <a:pathLst>
                <a:path w="351790" h="153035">
                  <a:moveTo>
                    <a:pt x="305181" y="0"/>
                  </a:moveTo>
                  <a:lnTo>
                    <a:pt x="0" y="50177"/>
                  </a:lnTo>
                  <a:lnTo>
                    <a:pt x="181229" y="152996"/>
                  </a:lnTo>
                  <a:lnTo>
                    <a:pt x="351663" y="42227"/>
                  </a:lnTo>
                  <a:lnTo>
                    <a:pt x="305181" y="0"/>
                  </a:lnTo>
                  <a:close/>
                </a:path>
              </a:pathLst>
            </a:custGeom>
            <a:solidFill>
              <a:srgbClr val="C27A61"/>
            </a:solidFill>
          </p:spPr>
          <p:txBody>
            <a:bodyPr wrap="square" lIns="0" tIns="0" rIns="0" bIns="0" rtlCol="0"/>
            <a:lstStyle/>
            <a:p>
              <a:endParaRPr/>
            </a:p>
          </p:txBody>
        </p:sp>
        <p:sp>
          <p:nvSpPr>
            <p:cNvPr id="53" name="object 53"/>
            <p:cNvSpPr/>
            <p:nvPr/>
          </p:nvSpPr>
          <p:spPr>
            <a:xfrm>
              <a:off x="16201898" y="2584703"/>
              <a:ext cx="453390" cy="450215"/>
            </a:xfrm>
            <a:custGeom>
              <a:avLst/>
              <a:gdLst/>
              <a:ahLst/>
              <a:cxnLst/>
              <a:rect l="l" t="t" r="r" b="b"/>
              <a:pathLst>
                <a:path w="453390" h="450214">
                  <a:moveTo>
                    <a:pt x="321945" y="0"/>
                  </a:moveTo>
                  <a:lnTo>
                    <a:pt x="151511" y="110769"/>
                  </a:lnTo>
                  <a:lnTo>
                    <a:pt x="53721" y="270370"/>
                  </a:lnTo>
                  <a:lnTo>
                    <a:pt x="0" y="449910"/>
                  </a:lnTo>
                  <a:lnTo>
                    <a:pt x="422783" y="403593"/>
                  </a:lnTo>
                  <a:lnTo>
                    <a:pt x="453009" y="301904"/>
                  </a:lnTo>
                  <a:lnTo>
                    <a:pt x="321945" y="0"/>
                  </a:lnTo>
                  <a:close/>
                </a:path>
              </a:pathLst>
            </a:custGeom>
            <a:solidFill>
              <a:srgbClr val="904F4C"/>
            </a:solidFill>
          </p:spPr>
          <p:txBody>
            <a:bodyPr wrap="square" lIns="0" tIns="0" rIns="0" bIns="0" rtlCol="0"/>
            <a:lstStyle/>
            <a:p>
              <a:endParaRPr/>
            </a:p>
          </p:txBody>
        </p:sp>
        <p:pic>
          <p:nvPicPr>
            <p:cNvPr id="54" name="object 54"/>
            <p:cNvPicPr/>
            <p:nvPr/>
          </p:nvPicPr>
          <p:blipFill>
            <a:blip r:embed="rId17" cstate="print"/>
            <a:stretch>
              <a:fillRect/>
            </a:stretch>
          </p:blipFill>
          <p:spPr>
            <a:xfrm>
              <a:off x="16239109" y="2630893"/>
              <a:ext cx="207899" cy="159562"/>
            </a:xfrm>
            <a:prstGeom prst="rect">
              <a:avLst/>
            </a:prstGeom>
          </p:spPr>
        </p:pic>
        <p:sp>
          <p:nvSpPr>
            <p:cNvPr id="55" name="object 55"/>
            <p:cNvSpPr/>
            <p:nvPr/>
          </p:nvSpPr>
          <p:spPr>
            <a:xfrm>
              <a:off x="14781403" y="2615399"/>
              <a:ext cx="411480" cy="297180"/>
            </a:xfrm>
            <a:custGeom>
              <a:avLst/>
              <a:gdLst/>
              <a:ahLst/>
              <a:cxnLst/>
              <a:rect l="l" t="t" r="r" b="b"/>
              <a:pathLst>
                <a:path w="411480" h="297180">
                  <a:moveTo>
                    <a:pt x="304165" y="0"/>
                  </a:moveTo>
                  <a:lnTo>
                    <a:pt x="120015" y="30302"/>
                  </a:lnTo>
                  <a:lnTo>
                    <a:pt x="69539" y="111497"/>
                  </a:lnTo>
                  <a:lnTo>
                    <a:pt x="56626" y="132032"/>
                  </a:lnTo>
                  <a:lnTo>
                    <a:pt x="44464" y="150931"/>
                  </a:lnTo>
                  <a:lnTo>
                    <a:pt x="0" y="219036"/>
                  </a:lnTo>
                  <a:lnTo>
                    <a:pt x="38910" y="246697"/>
                  </a:lnTo>
                  <a:lnTo>
                    <a:pt x="60984" y="262093"/>
                  </a:lnTo>
                  <a:lnTo>
                    <a:pt x="77394" y="271451"/>
                  </a:lnTo>
                  <a:lnTo>
                    <a:pt x="99316" y="280995"/>
                  </a:lnTo>
                  <a:lnTo>
                    <a:pt x="137922" y="296951"/>
                  </a:lnTo>
                  <a:lnTo>
                    <a:pt x="197728" y="291941"/>
                  </a:lnTo>
                  <a:lnTo>
                    <a:pt x="237256" y="288658"/>
                  </a:lnTo>
                  <a:lnTo>
                    <a:pt x="285459" y="283945"/>
                  </a:lnTo>
                  <a:lnTo>
                    <a:pt x="393065" y="269036"/>
                  </a:lnTo>
                  <a:lnTo>
                    <a:pt x="411226" y="207632"/>
                  </a:lnTo>
                  <a:lnTo>
                    <a:pt x="332105" y="25514"/>
                  </a:lnTo>
                  <a:lnTo>
                    <a:pt x="304165" y="0"/>
                  </a:lnTo>
                  <a:close/>
                </a:path>
              </a:pathLst>
            </a:custGeom>
            <a:solidFill>
              <a:srgbClr val="592F3F"/>
            </a:solidFill>
          </p:spPr>
          <p:txBody>
            <a:bodyPr wrap="square" lIns="0" tIns="0" rIns="0" bIns="0" rtlCol="0"/>
            <a:lstStyle/>
            <a:p>
              <a:endParaRPr/>
            </a:p>
          </p:txBody>
        </p:sp>
        <p:sp>
          <p:nvSpPr>
            <p:cNvPr id="56" name="object 56"/>
            <p:cNvSpPr/>
            <p:nvPr/>
          </p:nvSpPr>
          <p:spPr>
            <a:xfrm>
              <a:off x="14901417" y="2615399"/>
              <a:ext cx="212090" cy="92710"/>
            </a:xfrm>
            <a:custGeom>
              <a:avLst/>
              <a:gdLst/>
              <a:ahLst/>
              <a:cxnLst/>
              <a:rect l="l" t="t" r="r" b="b"/>
              <a:pathLst>
                <a:path w="212090" h="92710">
                  <a:moveTo>
                    <a:pt x="184150" y="0"/>
                  </a:moveTo>
                  <a:lnTo>
                    <a:pt x="0" y="30302"/>
                  </a:lnTo>
                  <a:lnTo>
                    <a:pt x="109347" y="92341"/>
                  </a:lnTo>
                  <a:lnTo>
                    <a:pt x="212090" y="25514"/>
                  </a:lnTo>
                  <a:lnTo>
                    <a:pt x="184150" y="0"/>
                  </a:lnTo>
                  <a:close/>
                </a:path>
              </a:pathLst>
            </a:custGeom>
            <a:solidFill>
              <a:srgbClr val="C27A61"/>
            </a:solidFill>
          </p:spPr>
          <p:txBody>
            <a:bodyPr wrap="square" lIns="0" tIns="0" rIns="0" bIns="0" rtlCol="0"/>
            <a:lstStyle/>
            <a:p>
              <a:endParaRPr/>
            </a:p>
          </p:txBody>
        </p:sp>
        <p:sp>
          <p:nvSpPr>
            <p:cNvPr id="57" name="object 57"/>
            <p:cNvSpPr/>
            <p:nvPr/>
          </p:nvSpPr>
          <p:spPr>
            <a:xfrm>
              <a:off x="14919325" y="2640914"/>
              <a:ext cx="273685" cy="271780"/>
            </a:xfrm>
            <a:custGeom>
              <a:avLst/>
              <a:gdLst/>
              <a:ahLst/>
              <a:cxnLst/>
              <a:rect l="l" t="t" r="r" b="b"/>
              <a:pathLst>
                <a:path w="273684" h="271780">
                  <a:moveTo>
                    <a:pt x="194183" y="0"/>
                  </a:moveTo>
                  <a:lnTo>
                    <a:pt x="91440" y="66827"/>
                  </a:lnTo>
                  <a:lnTo>
                    <a:pt x="62891" y="112635"/>
                  </a:lnTo>
                  <a:lnTo>
                    <a:pt x="34432" y="161316"/>
                  </a:lnTo>
                  <a:lnTo>
                    <a:pt x="16007" y="216945"/>
                  </a:lnTo>
                  <a:lnTo>
                    <a:pt x="0" y="271437"/>
                  </a:lnTo>
                  <a:lnTo>
                    <a:pt x="255143" y="243522"/>
                  </a:lnTo>
                  <a:lnTo>
                    <a:pt x="273304" y="182118"/>
                  </a:lnTo>
                  <a:lnTo>
                    <a:pt x="194183" y="0"/>
                  </a:lnTo>
                  <a:close/>
                </a:path>
              </a:pathLst>
            </a:custGeom>
            <a:solidFill>
              <a:srgbClr val="904F4C"/>
            </a:solidFill>
          </p:spPr>
          <p:txBody>
            <a:bodyPr wrap="square" lIns="0" tIns="0" rIns="0" bIns="0" rtlCol="0"/>
            <a:lstStyle/>
            <a:p>
              <a:endParaRPr/>
            </a:p>
          </p:txBody>
        </p:sp>
        <p:pic>
          <p:nvPicPr>
            <p:cNvPr id="58" name="object 58"/>
            <p:cNvPicPr/>
            <p:nvPr/>
          </p:nvPicPr>
          <p:blipFill>
            <a:blip r:embed="rId18" cstate="print"/>
            <a:stretch>
              <a:fillRect/>
            </a:stretch>
          </p:blipFill>
          <p:spPr>
            <a:xfrm>
              <a:off x="14941804" y="2668765"/>
              <a:ext cx="125349" cy="96291"/>
            </a:xfrm>
            <a:prstGeom prst="rect">
              <a:avLst/>
            </a:prstGeom>
          </p:spPr>
        </p:pic>
      </p:grpSp>
      <p:sp>
        <p:nvSpPr>
          <p:cNvPr id="62" name="object 62"/>
          <p:cNvSpPr txBox="1"/>
          <p:nvPr/>
        </p:nvSpPr>
        <p:spPr>
          <a:xfrm>
            <a:off x="7448892" y="2228514"/>
            <a:ext cx="4590708" cy="629018"/>
          </a:xfrm>
          <a:prstGeom prst="rect">
            <a:avLst/>
          </a:prstGeom>
        </p:spPr>
        <p:txBody>
          <a:bodyPr vert="horz" wrap="square" lIns="0" tIns="13335" rIns="0" bIns="0" rtlCol="0">
            <a:spAutoFit/>
          </a:bodyPr>
          <a:lstStyle/>
          <a:p>
            <a:pPr marL="12700">
              <a:lnSpc>
                <a:spcPct val="100000"/>
              </a:lnSpc>
              <a:spcBef>
                <a:spcPts val="105"/>
              </a:spcBef>
            </a:pPr>
            <a:r>
              <a:rPr sz="4000" b="1" spc="145" dirty="0">
                <a:solidFill>
                  <a:srgbClr val="245F2A"/>
                </a:solidFill>
                <a:latin typeface="Arial"/>
                <a:cs typeface="Arial"/>
              </a:rPr>
              <a:t>Tenaga</a:t>
            </a:r>
            <a:r>
              <a:rPr sz="4000" b="1" spc="75" dirty="0">
                <a:solidFill>
                  <a:srgbClr val="245F2A"/>
                </a:solidFill>
                <a:latin typeface="Arial"/>
                <a:cs typeface="Arial"/>
              </a:rPr>
              <a:t> </a:t>
            </a:r>
            <a:r>
              <a:rPr sz="4000" b="1" spc="-10" dirty="0">
                <a:solidFill>
                  <a:srgbClr val="245F2A"/>
                </a:solidFill>
                <a:latin typeface="Arial"/>
                <a:cs typeface="Arial"/>
              </a:rPr>
              <a:t>Eksogen</a:t>
            </a:r>
            <a:endParaRPr sz="4000" dirty="0">
              <a:latin typeface="Arial"/>
              <a:cs typeface="Arial"/>
            </a:endParaRPr>
          </a:p>
        </p:txBody>
      </p:sp>
      <p:pic>
        <p:nvPicPr>
          <p:cNvPr id="63"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9"/>
          <a:stretch>
            <a:fillRect/>
          </a:stretch>
        </p:blipFill>
        <p:spPr>
          <a:xfrm>
            <a:off x="-1428750" y="8950951"/>
            <a:ext cx="609600" cy="609600"/>
          </a:xfrm>
          <a:prstGeom prst="rect">
            <a:avLst/>
          </a:prstGeom>
        </p:spPr>
      </p:pic>
      <p:pic>
        <p:nvPicPr>
          <p:cNvPr id="64" name="Picture 63">
            <a:hlinkClick r:id="rId20" action="ppaction://hlinksldjump"/>
          </p:cNvPr>
          <p:cNvPicPr>
            <a:picLocks noChangeAspect="1"/>
          </p:cNvPicPr>
          <p:nvPr/>
        </p:nvPicPr>
        <p:blipFill>
          <a:blip r:embed="rId21" cstate="print">
            <a:extLst>
              <a:ext uri="{BEBA8EAE-BF5A-486C-A8C5-ECC9F3942E4B}">
                <a14:imgProps xmlns:a14="http://schemas.microsoft.com/office/drawing/2010/main">
                  <a14:imgLayer r:embed="rId22">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65" name="Picture 64">
            <a:hlinkClick r:id="" action="ppaction://hlinkshowjump?jump=previousslide"/>
          </p:cNvPr>
          <p:cNvPicPr>
            <a:picLocks noChangeAspect="1"/>
          </p:cNvPicPr>
          <p:nvPr/>
        </p:nvPicPr>
        <p:blipFill>
          <a:blip r:embed="rId23">
            <a:extLst>
              <a:ext uri="{BEBA8EAE-BF5A-486C-A8C5-ECC9F3942E4B}">
                <a14:imgProps xmlns:a14="http://schemas.microsoft.com/office/drawing/2010/main">
                  <a14:imgLayer r:embed="rId24">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69" name="Picture 68">
            <a:hlinkClick r:id="" action="ppaction://hlinkshowjump?jump=nextslide"/>
          </p:cNvPr>
          <p:cNvPicPr>
            <a:picLocks noChangeAspect="1"/>
          </p:cNvPicPr>
          <p:nvPr/>
        </p:nvPicPr>
        <p:blipFill>
          <a:blip r:embed="rId23">
            <a:extLst>
              <a:ext uri="{BEBA8EAE-BF5A-486C-A8C5-ECC9F3942E4B}">
                <a14:imgProps xmlns:a14="http://schemas.microsoft.com/office/drawing/2010/main">
                  <a14:imgLayer r:embed="rId24">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6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6" cstate="print"/>
          <a:stretch>
            <a:fillRect/>
          </a:stretch>
        </p:blipFill>
        <p:spPr>
          <a:xfrm>
            <a:off x="1028700" y="578957"/>
            <a:ext cx="16316325" cy="8677273"/>
          </a:xfrm>
          <a:prstGeom prst="rect">
            <a:avLst/>
          </a:prstGeom>
        </p:spPr>
      </p:pic>
      <p:sp>
        <p:nvSpPr>
          <p:cNvPr id="3" name="object 3"/>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4" name="object 4"/>
          <p:cNvGrpSpPr/>
          <p:nvPr/>
        </p:nvGrpSpPr>
        <p:grpSpPr>
          <a:xfrm>
            <a:off x="528866" y="181673"/>
            <a:ext cx="11002261" cy="2747188"/>
            <a:chOff x="528866" y="181673"/>
            <a:chExt cx="11002261" cy="2747188"/>
          </a:xfrm>
        </p:grpSpPr>
        <p:pic>
          <p:nvPicPr>
            <p:cNvPr id="5" name="object 5"/>
            <p:cNvPicPr/>
            <p:nvPr/>
          </p:nvPicPr>
          <p:blipFill>
            <a:blip r:embed="rId7" cstate="print"/>
            <a:stretch>
              <a:fillRect/>
            </a:stretch>
          </p:blipFill>
          <p:spPr>
            <a:xfrm>
              <a:off x="528866" y="181673"/>
              <a:ext cx="1729917" cy="1638300"/>
            </a:xfrm>
            <a:prstGeom prst="rect">
              <a:avLst/>
            </a:prstGeom>
          </p:spPr>
        </p:pic>
        <p:pic>
          <p:nvPicPr>
            <p:cNvPr id="6" name="object 6"/>
            <p:cNvPicPr/>
            <p:nvPr/>
          </p:nvPicPr>
          <p:blipFill>
            <a:blip r:embed="rId8" cstate="print"/>
            <a:stretch>
              <a:fillRect/>
            </a:stretch>
          </p:blipFill>
          <p:spPr>
            <a:xfrm>
              <a:off x="6641269" y="1290561"/>
              <a:ext cx="4889858" cy="1638300"/>
            </a:xfrm>
            <a:prstGeom prst="rect">
              <a:avLst/>
            </a:prstGeom>
          </p:spPr>
        </p:pic>
      </p:grpSp>
      <p:sp>
        <p:nvSpPr>
          <p:cNvPr id="7" name="object 7"/>
          <p:cNvSpPr txBox="1"/>
          <p:nvPr/>
        </p:nvSpPr>
        <p:spPr>
          <a:xfrm>
            <a:off x="2438400" y="1802040"/>
            <a:ext cx="13841285" cy="2012730"/>
          </a:xfrm>
          <a:prstGeom prst="rect">
            <a:avLst/>
          </a:prstGeom>
        </p:spPr>
        <p:txBody>
          <a:bodyPr vert="horz" wrap="square" lIns="0" tIns="17145" rIns="0" bIns="0" rtlCol="0">
            <a:spAutoFit/>
          </a:bodyPr>
          <a:lstStyle/>
          <a:p>
            <a:pPr marR="291465" algn="ctr">
              <a:lnSpc>
                <a:spcPct val="100000"/>
              </a:lnSpc>
              <a:spcBef>
                <a:spcPts val="135"/>
              </a:spcBef>
            </a:pPr>
            <a:r>
              <a:rPr sz="4000" b="1" spc="140" dirty="0">
                <a:solidFill>
                  <a:srgbClr val="245F2A"/>
                </a:solidFill>
                <a:latin typeface="Comic Sans MS" pitchFamily="66" charset="0"/>
                <a:cs typeface="Arial"/>
              </a:rPr>
              <a:t>Tenaga</a:t>
            </a:r>
            <a:r>
              <a:rPr sz="4000" b="1" spc="70" dirty="0">
                <a:solidFill>
                  <a:srgbClr val="245F2A"/>
                </a:solidFill>
                <a:latin typeface="Comic Sans MS" pitchFamily="66" charset="0"/>
                <a:cs typeface="Arial"/>
              </a:rPr>
              <a:t> </a:t>
            </a:r>
            <a:r>
              <a:rPr sz="4000" b="1" spc="-10" dirty="0">
                <a:solidFill>
                  <a:srgbClr val="245F2A"/>
                </a:solidFill>
                <a:latin typeface="Comic Sans MS" pitchFamily="66" charset="0"/>
                <a:cs typeface="Arial"/>
              </a:rPr>
              <a:t>Eksogen</a:t>
            </a:r>
            <a:endParaRPr sz="4000" dirty="0">
              <a:latin typeface="Comic Sans MS" pitchFamily="66" charset="0"/>
              <a:cs typeface="Arial"/>
            </a:endParaRPr>
          </a:p>
          <a:p>
            <a:pPr>
              <a:lnSpc>
                <a:spcPct val="100000"/>
              </a:lnSpc>
            </a:pPr>
            <a:endParaRPr sz="3200" dirty="0">
              <a:latin typeface="Arial"/>
              <a:cs typeface="Arial"/>
            </a:endParaRPr>
          </a:p>
          <a:p>
            <a:pPr marL="12700">
              <a:lnSpc>
                <a:spcPct val="100000"/>
              </a:lnSpc>
              <a:spcBef>
                <a:spcPts val="2605"/>
              </a:spcBef>
            </a:pPr>
            <a:r>
              <a:rPr sz="3600" b="1" dirty="0">
                <a:latin typeface="Comic Sans MS" pitchFamily="66" charset="0"/>
                <a:cs typeface="Tahoma"/>
              </a:rPr>
              <a:t>Secara</a:t>
            </a:r>
            <a:r>
              <a:rPr sz="3600" b="1" spc="-245" dirty="0">
                <a:latin typeface="Comic Sans MS" pitchFamily="66" charset="0"/>
                <a:cs typeface="Tahoma"/>
              </a:rPr>
              <a:t> </a:t>
            </a:r>
            <a:r>
              <a:rPr sz="3600" b="1" spc="-305" dirty="0">
                <a:latin typeface="Comic Sans MS" pitchFamily="66" charset="0"/>
                <a:cs typeface="Tahoma"/>
              </a:rPr>
              <a:t>umum</a:t>
            </a:r>
            <a:r>
              <a:rPr sz="3600" b="1" spc="50" dirty="0">
                <a:latin typeface="Comic Sans MS" pitchFamily="66" charset="0"/>
                <a:cs typeface="Tahoma"/>
              </a:rPr>
              <a:t> </a:t>
            </a:r>
            <a:r>
              <a:rPr sz="3600" b="1" spc="-35" dirty="0">
                <a:latin typeface="Comic Sans MS" pitchFamily="66" charset="0"/>
                <a:cs typeface="Tahoma"/>
              </a:rPr>
              <a:t>tenaga</a:t>
            </a:r>
            <a:r>
              <a:rPr sz="3600" b="1" spc="-100" dirty="0">
                <a:latin typeface="Comic Sans MS" pitchFamily="66" charset="0"/>
                <a:cs typeface="Tahoma"/>
              </a:rPr>
              <a:t> endogen</a:t>
            </a:r>
            <a:r>
              <a:rPr sz="3600" b="1" spc="-95" dirty="0">
                <a:latin typeface="Comic Sans MS" pitchFamily="66" charset="0"/>
                <a:cs typeface="Tahoma"/>
              </a:rPr>
              <a:t> </a:t>
            </a:r>
            <a:r>
              <a:rPr sz="3600" b="1" spc="-90" dirty="0">
                <a:latin typeface="Comic Sans MS" pitchFamily="66" charset="0"/>
                <a:cs typeface="Tahoma"/>
              </a:rPr>
              <a:t>dibagi</a:t>
            </a:r>
            <a:r>
              <a:rPr sz="3600" b="1" spc="-95" dirty="0">
                <a:latin typeface="Comic Sans MS" pitchFamily="66" charset="0"/>
                <a:cs typeface="Tahoma"/>
              </a:rPr>
              <a:t> </a:t>
            </a:r>
            <a:r>
              <a:rPr sz="3600" b="1" spc="-130" dirty="0">
                <a:latin typeface="Comic Sans MS" pitchFamily="66" charset="0"/>
                <a:cs typeface="Tahoma"/>
              </a:rPr>
              <a:t>menjadi</a:t>
            </a:r>
            <a:r>
              <a:rPr sz="3600" b="1" spc="-95" dirty="0">
                <a:latin typeface="Comic Sans MS" pitchFamily="66" charset="0"/>
                <a:cs typeface="Tahoma"/>
              </a:rPr>
              <a:t> </a:t>
            </a:r>
            <a:r>
              <a:rPr sz="3600" b="1" spc="-40" dirty="0">
                <a:latin typeface="Comic Sans MS" pitchFamily="66" charset="0"/>
                <a:cs typeface="Tahoma"/>
              </a:rPr>
              <a:t>empat</a:t>
            </a:r>
            <a:r>
              <a:rPr sz="3600" b="1" spc="-90" dirty="0">
                <a:latin typeface="Comic Sans MS" pitchFamily="66" charset="0"/>
                <a:cs typeface="Tahoma"/>
              </a:rPr>
              <a:t> </a:t>
            </a:r>
            <a:r>
              <a:rPr sz="3600" b="1" spc="-60" dirty="0">
                <a:latin typeface="Comic Sans MS" pitchFamily="66" charset="0"/>
                <a:cs typeface="Tahoma"/>
              </a:rPr>
              <a:t>jenis</a:t>
            </a:r>
            <a:r>
              <a:rPr sz="3600" b="1" spc="-95" dirty="0">
                <a:latin typeface="Comic Sans MS" pitchFamily="66" charset="0"/>
                <a:cs typeface="Tahoma"/>
              </a:rPr>
              <a:t> </a:t>
            </a:r>
            <a:r>
              <a:rPr sz="3600" b="1" spc="-75" dirty="0">
                <a:latin typeface="Comic Sans MS" pitchFamily="66" charset="0"/>
                <a:cs typeface="Tahoma"/>
              </a:rPr>
              <a:t>yaitu:</a:t>
            </a:r>
            <a:endParaRPr sz="3600" b="1" dirty="0">
              <a:latin typeface="Comic Sans MS" pitchFamily="66" charset="0"/>
              <a:cs typeface="Tahoma"/>
            </a:endParaRPr>
          </a:p>
        </p:txBody>
      </p:sp>
      <p:grpSp>
        <p:nvGrpSpPr>
          <p:cNvPr id="8" name="object 8"/>
          <p:cNvGrpSpPr/>
          <p:nvPr/>
        </p:nvGrpSpPr>
        <p:grpSpPr>
          <a:xfrm>
            <a:off x="4028594" y="4312188"/>
            <a:ext cx="8645525" cy="2773045"/>
            <a:chOff x="4294213" y="4291434"/>
            <a:chExt cx="8645525" cy="2773045"/>
          </a:xfrm>
        </p:grpSpPr>
        <p:pic>
          <p:nvPicPr>
            <p:cNvPr id="9" name="object 9">
              <a:hlinkClick r:id="rId9" action="ppaction://hlinksldjump"/>
            </p:cNvPr>
            <p:cNvPicPr/>
            <p:nvPr/>
          </p:nvPicPr>
          <p:blipFill>
            <a:blip r:embed="rId10" cstate="print"/>
            <a:stretch>
              <a:fillRect/>
            </a:stretch>
          </p:blipFill>
          <p:spPr>
            <a:xfrm>
              <a:off x="4294213" y="4291434"/>
              <a:ext cx="3686475" cy="1003300"/>
            </a:xfrm>
            <a:prstGeom prst="rect">
              <a:avLst/>
            </a:prstGeom>
          </p:spPr>
        </p:pic>
        <p:pic>
          <p:nvPicPr>
            <p:cNvPr id="10" name="object 10">
              <a:hlinkClick r:id="rId11" action="ppaction://hlinksldjump"/>
            </p:cNvPr>
            <p:cNvPicPr/>
            <p:nvPr/>
          </p:nvPicPr>
          <p:blipFill>
            <a:blip r:embed="rId12" cstate="print"/>
            <a:stretch>
              <a:fillRect/>
            </a:stretch>
          </p:blipFill>
          <p:spPr>
            <a:xfrm>
              <a:off x="9252928" y="4291434"/>
              <a:ext cx="3686463" cy="1003300"/>
            </a:xfrm>
            <a:prstGeom prst="rect">
              <a:avLst/>
            </a:prstGeom>
          </p:spPr>
        </p:pic>
        <p:pic>
          <p:nvPicPr>
            <p:cNvPr id="11" name="object 11">
              <a:hlinkClick r:id="rId13" action="ppaction://hlinksldjump"/>
            </p:cNvPr>
            <p:cNvPicPr/>
            <p:nvPr/>
          </p:nvPicPr>
          <p:blipFill>
            <a:blip r:embed="rId14" cstate="print"/>
            <a:stretch>
              <a:fillRect/>
            </a:stretch>
          </p:blipFill>
          <p:spPr>
            <a:xfrm>
              <a:off x="4391418" y="6061063"/>
              <a:ext cx="3686467" cy="1003300"/>
            </a:xfrm>
            <a:prstGeom prst="rect">
              <a:avLst/>
            </a:prstGeom>
          </p:spPr>
        </p:pic>
      </p:grpSp>
      <p:sp>
        <p:nvSpPr>
          <p:cNvPr id="12" name="object 12"/>
          <p:cNvSpPr txBox="1"/>
          <p:nvPr/>
        </p:nvSpPr>
        <p:spPr>
          <a:xfrm>
            <a:off x="4564372" y="4469882"/>
            <a:ext cx="2614918" cy="631583"/>
          </a:xfrm>
          <a:prstGeom prst="rect">
            <a:avLst/>
          </a:prstGeom>
        </p:spPr>
        <p:txBody>
          <a:bodyPr vert="horz" wrap="square" lIns="0" tIns="15875" rIns="0" bIns="0" rtlCol="0">
            <a:spAutoFit/>
          </a:bodyPr>
          <a:lstStyle/>
          <a:p>
            <a:pPr marL="12700">
              <a:lnSpc>
                <a:spcPct val="100000"/>
              </a:lnSpc>
              <a:spcBef>
                <a:spcPts val="125"/>
              </a:spcBef>
            </a:pPr>
            <a:r>
              <a:rPr sz="4000" b="1" spc="114" dirty="0" err="1">
                <a:solidFill>
                  <a:schemeClr val="tx1"/>
                </a:solidFill>
                <a:latin typeface="Comic Sans MS" pitchFamily="66" charset="0"/>
                <a:cs typeface="Arial"/>
              </a:rPr>
              <a:t>Pelapukan</a:t>
            </a:r>
            <a:endParaRPr sz="4000" dirty="0">
              <a:solidFill>
                <a:schemeClr val="tx1"/>
              </a:solidFill>
              <a:latin typeface="Comic Sans MS" pitchFamily="66" charset="0"/>
              <a:cs typeface="Arial"/>
            </a:endParaRPr>
          </a:p>
        </p:txBody>
      </p:sp>
      <p:pic>
        <p:nvPicPr>
          <p:cNvPr id="15" name="object 15">
            <a:hlinkClick r:id="rId15" action="ppaction://hlinksldjump"/>
          </p:cNvPr>
          <p:cNvPicPr/>
          <p:nvPr/>
        </p:nvPicPr>
        <p:blipFill>
          <a:blip r:embed="rId16" cstate="print"/>
          <a:stretch>
            <a:fillRect/>
          </a:stretch>
        </p:blipFill>
        <p:spPr>
          <a:xfrm>
            <a:off x="9403918" y="6010874"/>
            <a:ext cx="3686420" cy="1003300"/>
          </a:xfrm>
          <a:prstGeom prst="rect">
            <a:avLst/>
          </a:prstGeom>
        </p:spPr>
      </p:pic>
      <p:pic>
        <p:nvPicPr>
          <p:cNvPr id="17" name="object 17"/>
          <p:cNvPicPr/>
          <p:nvPr/>
        </p:nvPicPr>
        <p:blipFill>
          <a:blip r:embed="rId17" cstate="print"/>
          <a:stretch>
            <a:fillRect/>
          </a:stretch>
        </p:blipFill>
        <p:spPr>
          <a:xfrm>
            <a:off x="0" y="7208570"/>
            <a:ext cx="4389687" cy="3078429"/>
          </a:xfrm>
          <a:prstGeom prst="rect">
            <a:avLst/>
          </a:prstGeom>
        </p:spPr>
      </p:pic>
      <p:pic>
        <p:nvPicPr>
          <p:cNvPr id="18" name="object 18"/>
          <p:cNvPicPr/>
          <p:nvPr/>
        </p:nvPicPr>
        <p:blipFill>
          <a:blip r:embed="rId18" cstate="print"/>
          <a:stretch>
            <a:fillRect/>
          </a:stretch>
        </p:blipFill>
        <p:spPr>
          <a:xfrm>
            <a:off x="14271370" y="0"/>
            <a:ext cx="4016628" cy="3723868"/>
          </a:xfrm>
          <a:prstGeom prst="rect">
            <a:avLst/>
          </a:prstGeom>
        </p:spPr>
      </p:pic>
      <p:pic>
        <p:nvPicPr>
          <p:cNvPr id="19"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9"/>
          <a:stretch>
            <a:fillRect/>
          </a:stretch>
        </p:blipFill>
        <p:spPr>
          <a:xfrm>
            <a:off x="-1428750" y="8950951"/>
            <a:ext cx="609600" cy="609600"/>
          </a:xfrm>
          <a:prstGeom prst="rect">
            <a:avLst/>
          </a:prstGeom>
        </p:spPr>
      </p:pic>
      <p:sp>
        <p:nvSpPr>
          <p:cNvPr id="26" name="object 12"/>
          <p:cNvSpPr txBox="1"/>
          <p:nvPr/>
        </p:nvSpPr>
        <p:spPr>
          <a:xfrm>
            <a:off x="4389687" y="6165069"/>
            <a:ext cx="3220678" cy="631583"/>
          </a:xfrm>
          <a:prstGeom prst="rect">
            <a:avLst/>
          </a:prstGeom>
        </p:spPr>
        <p:txBody>
          <a:bodyPr vert="horz" wrap="square" lIns="0" tIns="15875" rIns="0" bIns="0" rtlCol="0">
            <a:spAutoFit/>
          </a:bodyPr>
          <a:lstStyle/>
          <a:p>
            <a:pPr marL="12700">
              <a:lnSpc>
                <a:spcPct val="100000"/>
              </a:lnSpc>
              <a:spcBef>
                <a:spcPts val="125"/>
              </a:spcBef>
            </a:pPr>
            <a:r>
              <a:rPr sz="4000" b="1" dirty="0" err="1">
                <a:solidFill>
                  <a:schemeClr val="tx1"/>
                </a:solidFill>
                <a:latin typeface="Comic Sans MS" pitchFamily="66" charset="0"/>
                <a:cs typeface="Arial"/>
              </a:rPr>
              <a:t>Pengendapan</a:t>
            </a:r>
            <a:endParaRPr sz="4000" b="1" dirty="0">
              <a:solidFill>
                <a:schemeClr val="tx1"/>
              </a:solidFill>
              <a:latin typeface="Comic Sans MS" pitchFamily="66" charset="0"/>
              <a:cs typeface="Arial"/>
            </a:endParaRPr>
          </a:p>
        </p:txBody>
      </p:sp>
      <p:sp>
        <p:nvSpPr>
          <p:cNvPr id="27" name="object 12"/>
          <p:cNvSpPr txBox="1"/>
          <p:nvPr/>
        </p:nvSpPr>
        <p:spPr>
          <a:xfrm>
            <a:off x="9403918" y="4498046"/>
            <a:ext cx="4148138" cy="631583"/>
          </a:xfrm>
          <a:prstGeom prst="rect">
            <a:avLst/>
          </a:prstGeom>
        </p:spPr>
        <p:txBody>
          <a:bodyPr vert="horz" wrap="square" lIns="0" tIns="15875" rIns="0" bIns="0" rtlCol="0">
            <a:spAutoFit/>
          </a:bodyPr>
          <a:lstStyle/>
          <a:p>
            <a:pPr marL="12700">
              <a:lnSpc>
                <a:spcPct val="100000"/>
              </a:lnSpc>
              <a:spcBef>
                <a:spcPts val="125"/>
              </a:spcBef>
            </a:pPr>
            <a:r>
              <a:rPr sz="4000" b="1" spc="114" dirty="0" err="1">
                <a:solidFill>
                  <a:schemeClr val="tx1"/>
                </a:solidFill>
                <a:latin typeface="Comic Sans MS" pitchFamily="66" charset="0"/>
                <a:cs typeface="Arial"/>
              </a:rPr>
              <a:t>Pengikisan</a:t>
            </a:r>
            <a:endParaRPr sz="4000" dirty="0">
              <a:solidFill>
                <a:schemeClr val="tx1"/>
              </a:solidFill>
              <a:latin typeface="Comic Sans MS" pitchFamily="66" charset="0"/>
              <a:cs typeface="Arial"/>
            </a:endParaRPr>
          </a:p>
        </p:txBody>
      </p:sp>
      <p:sp>
        <p:nvSpPr>
          <p:cNvPr id="28" name="object 12"/>
          <p:cNvSpPr txBox="1"/>
          <p:nvPr/>
        </p:nvSpPr>
        <p:spPr>
          <a:xfrm>
            <a:off x="10058854" y="6190972"/>
            <a:ext cx="2614918" cy="631583"/>
          </a:xfrm>
          <a:prstGeom prst="rect">
            <a:avLst/>
          </a:prstGeom>
        </p:spPr>
        <p:txBody>
          <a:bodyPr vert="horz" wrap="square" lIns="0" tIns="15875" rIns="0" bIns="0" rtlCol="0">
            <a:spAutoFit/>
          </a:bodyPr>
          <a:lstStyle/>
          <a:p>
            <a:pPr marL="12700">
              <a:lnSpc>
                <a:spcPct val="100000"/>
              </a:lnSpc>
              <a:spcBef>
                <a:spcPts val="125"/>
              </a:spcBef>
            </a:pPr>
            <a:r>
              <a:rPr sz="4000" b="1" spc="114" dirty="0" err="1">
                <a:solidFill>
                  <a:schemeClr val="tx1"/>
                </a:solidFill>
                <a:latin typeface="Comic Sans MS" pitchFamily="66" charset="0"/>
                <a:cs typeface="Arial"/>
              </a:rPr>
              <a:t>Amblesan</a:t>
            </a:r>
            <a:endParaRPr sz="4000" dirty="0">
              <a:solidFill>
                <a:schemeClr val="tx1"/>
              </a:solidFill>
              <a:latin typeface="Comic Sans MS" pitchFamily="66" charset="0"/>
              <a:cs typeface="Arial"/>
            </a:endParaRPr>
          </a:p>
        </p:txBody>
      </p:sp>
      <p:pic>
        <p:nvPicPr>
          <p:cNvPr id="29" name="Picture 28">
            <a:hlinkClick r:id="rId20" action="ppaction://hlinksldjump"/>
          </p:cNvPr>
          <p:cNvPicPr>
            <a:picLocks noChangeAspect="1"/>
          </p:cNvPicPr>
          <p:nvPr/>
        </p:nvPicPr>
        <p:blipFill>
          <a:blip r:embed="rId21" cstate="print">
            <a:extLst>
              <a:ext uri="{BEBA8EAE-BF5A-486C-A8C5-ECC9F3942E4B}">
                <a14:imgProps xmlns:a14="http://schemas.microsoft.com/office/drawing/2010/main">
                  <a14:imgLayer r:embed="rId22">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30" name="Picture 29">
            <a:hlinkClick r:id="" action="ppaction://hlinkshowjump?jump=previousslide"/>
          </p:cNvPr>
          <p:cNvPicPr>
            <a:picLocks noChangeAspect="1"/>
          </p:cNvPicPr>
          <p:nvPr/>
        </p:nvPicPr>
        <p:blipFill>
          <a:blip r:embed="rId23">
            <a:extLst>
              <a:ext uri="{BEBA8EAE-BF5A-486C-A8C5-ECC9F3942E4B}">
                <a14:imgProps xmlns:a14="http://schemas.microsoft.com/office/drawing/2010/main">
                  <a14:imgLayer r:embed="rId24">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31" name="Picture 30">
            <a:hlinkClick r:id="" action="ppaction://hlinkshowjump?jump=nextslide"/>
          </p:cNvPr>
          <p:cNvPicPr>
            <a:picLocks noChangeAspect="1"/>
          </p:cNvPicPr>
          <p:nvPr/>
        </p:nvPicPr>
        <p:blipFill>
          <a:blip r:embed="rId23">
            <a:extLst>
              <a:ext uri="{BEBA8EAE-BF5A-486C-A8C5-ECC9F3942E4B}">
                <a14:imgProps xmlns:a14="http://schemas.microsoft.com/office/drawing/2010/main">
                  <a14:imgLayer r:embed="rId24">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718883"/>
            <a:ext cx="17140555" cy="8762365"/>
            <a:chOff x="1028700" y="718883"/>
            <a:chExt cx="17140555" cy="8762365"/>
          </a:xfrm>
        </p:grpSpPr>
        <p:pic>
          <p:nvPicPr>
            <p:cNvPr id="3" name="object 3"/>
            <p:cNvPicPr/>
            <p:nvPr/>
          </p:nvPicPr>
          <p:blipFill>
            <a:blip r:embed="rId6" cstate="print"/>
            <a:stretch>
              <a:fillRect/>
            </a:stretch>
          </p:blipFill>
          <p:spPr>
            <a:xfrm>
              <a:off x="9939667" y="718883"/>
              <a:ext cx="8229587" cy="7858124"/>
            </a:xfrm>
            <a:prstGeom prst="rect">
              <a:avLst/>
            </a:prstGeom>
          </p:spPr>
        </p:pic>
        <p:pic>
          <p:nvPicPr>
            <p:cNvPr id="4" name="object 4"/>
            <p:cNvPicPr/>
            <p:nvPr/>
          </p:nvPicPr>
          <p:blipFill>
            <a:blip r:embed="rId7" cstate="print"/>
            <a:stretch>
              <a:fillRect/>
            </a:stretch>
          </p:blipFill>
          <p:spPr>
            <a:xfrm>
              <a:off x="1028700" y="803829"/>
              <a:ext cx="16316325" cy="8677273"/>
            </a:xfrm>
            <a:prstGeom prst="rect">
              <a:avLst/>
            </a:prstGeom>
          </p:spPr>
        </p:pic>
      </p:grpSp>
      <p:sp>
        <p:nvSpPr>
          <p:cNvPr id="5" name="object 5"/>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6" name="object 6"/>
          <p:cNvGrpSpPr/>
          <p:nvPr/>
        </p:nvGrpSpPr>
        <p:grpSpPr>
          <a:xfrm>
            <a:off x="528866" y="181673"/>
            <a:ext cx="11739334" cy="2747188"/>
            <a:chOff x="528866" y="181673"/>
            <a:chExt cx="11739334" cy="2747188"/>
          </a:xfrm>
        </p:grpSpPr>
        <p:pic>
          <p:nvPicPr>
            <p:cNvPr id="7" name="object 7"/>
            <p:cNvPicPr/>
            <p:nvPr/>
          </p:nvPicPr>
          <p:blipFill>
            <a:blip r:embed="rId8" cstate="print"/>
            <a:stretch>
              <a:fillRect/>
            </a:stretch>
          </p:blipFill>
          <p:spPr>
            <a:xfrm>
              <a:off x="528866" y="181673"/>
              <a:ext cx="1729917" cy="1638300"/>
            </a:xfrm>
            <a:prstGeom prst="rect">
              <a:avLst/>
            </a:prstGeom>
          </p:spPr>
        </p:pic>
        <p:pic>
          <p:nvPicPr>
            <p:cNvPr id="8" name="object 8"/>
            <p:cNvPicPr/>
            <p:nvPr/>
          </p:nvPicPr>
          <p:blipFill>
            <a:blip r:embed="rId9" cstate="print"/>
            <a:stretch>
              <a:fillRect/>
            </a:stretch>
          </p:blipFill>
          <p:spPr>
            <a:xfrm>
              <a:off x="6844942" y="1290561"/>
              <a:ext cx="5423258" cy="1638300"/>
            </a:xfrm>
            <a:prstGeom prst="rect">
              <a:avLst/>
            </a:prstGeom>
          </p:spPr>
        </p:pic>
      </p:grpSp>
      <p:sp>
        <p:nvSpPr>
          <p:cNvPr id="9" name="object 9"/>
          <p:cNvSpPr txBox="1"/>
          <p:nvPr/>
        </p:nvSpPr>
        <p:spPr>
          <a:xfrm>
            <a:off x="7444230" y="1802040"/>
            <a:ext cx="4366770" cy="632866"/>
          </a:xfrm>
          <a:prstGeom prst="rect">
            <a:avLst/>
          </a:prstGeom>
        </p:spPr>
        <p:txBody>
          <a:bodyPr vert="horz" wrap="square" lIns="0" tIns="17145" rIns="0" bIns="0" rtlCol="0">
            <a:spAutoFit/>
          </a:bodyPr>
          <a:lstStyle/>
          <a:p>
            <a:pPr marL="12700">
              <a:lnSpc>
                <a:spcPct val="100000"/>
              </a:lnSpc>
              <a:spcBef>
                <a:spcPts val="135"/>
              </a:spcBef>
            </a:pPr>
            <a:r>
              <a:rPr sz="4000" b="1" spc="140" dirty="0">
                <a:solidFill>
                  <a:srgbClr val="245F2A"/>
                </a:solidFill>
                <a:latin typeface="Arial"/>
                <a:cs typeface="Arial"/>
              </a:rPr>
              <a:t>Tenaga</a:t>
            </a:r>
            <a:r>
              <a:rPr sz="4000" b="1" spc="70" dirty="0">
                <a:solidFill>
                  <a:srgbClr val="245F2A"/>
                </a:solidFill>
                <a:latin typeface="Arial"/>
                <a:cs typeface="Arial"/>
              </a:rPr>
              <a:t> </a:t>
            </a:r>
            <a:r>
              <a:rPr sz="4000" b="1" spc="-10" dirty="0">
                <a:solidFill>
                  <a:srgbClr val="245F2A"/>
                </a:solidFill>
                <a:latin typeface="Arial"/>
                <a:cs typeface="Arial"/>
              </a:rPr>
              <a:t>Eksogen</a:t>
            </a:r>
            <a:endParaRPr sz="4000" dirty="0">
              <a:latin typeface="Arial"/>
              <a:cs typeface="Arial"/>
            </a:endParaRPr>
          </a:p>
        </p:txBody>
      </p:sp>
      <p:pic>
        <p:nvPicPr>
          <p:cNvPr id="10" name="object 10"/>
          <p:cNvPicPr/>
          <p:nvPr/>
        </p:nvPicPr>
        <p:blipFill>
          <a:blip r:embed="rId10" cstate="print"/>
          <a:stretch>
            <a:fillRect/>
          </a:stretch>
        </p:blipFill>
        <p:spPr>
          <a:xfrm>
            <a:off x="665350" y="3189816"/>
            <a:ext cx="3686464" cy="1003300"/>
          </a:xfrm>
          <a:prstGeom prst="rect">
            <a:avLst/>
          </a:prstGeom>
        </p:spPr>
      </p:pic>
      <p:sp>
        <p:nvSpPr>
          <p:cNvPr id="11" name="object 11"/>
          <p:cNvSpPr txBox="1"/>
          <p:nvPr/>
        </p:nvSpPr>
        <p:spPr>
          <a:xfrm>
            <a:off x="1676400" y="3297847"/>
            <a:ext cx="13728700" cy="3048142"/>
          </a:xfrm>
          <a:prstGeom prst="rect">
            <a:avLst/>
          </a:prstGeom>
        </p:spPr>
        <p:txBody>
          <a:bodyPr vert="horz" wrap="square" lIns="0" tIns="15875" rIns="0" bIns="0" rtlCol="0">
            <a:spAutoFit/>
          </a:bodyPr>
          <a:lstStyle/>
          <a:p>
            <a:pPr marL="12700">
              <a:lnSpc>
                <a:spcPct val="100000"/>
              </a:lnSpc>
              <a:spcBef>
                <a:spcPts val="125"/>
              </a:spcBef>
            </a:pPr>
            <a:r>
              <a:rPr sz="3600" b="1" spc="114" dirty="0">
                <a:solidFill>
                  <a:srgbClr val="245F2A"/>
                </a:solidFill>
                <a:latin typeface="Comic Sans MS" pitchFamily="66" charset="0"/>
                <a:cs typeface="Arial"/>
              </a:rPr>
              <a:t>Pelapukan</a:t>
            </a:r>
            <a:endParaRPr sz="3600" b="1" dirty="0">
              <a:latin typeface="Comic Sans MS" pitchFamily="66" charset="0"/>
              <a:cs typeface="Arial"/>
            </a:endParaRPr>
          </a:p>
          <a:p>
            <a:pPr>
              <a:lnSpc>
                <a:spcPct val="100000"/>
              </a:lnSpc>
              <a:spcBef>
                <a:spcPts val="55"/>
              </a:spcBef>
            </a:pPr>
            <a:endParaRPr sz="3600" b="1" dirty="0">
              <a:latin typeface="Comic Sans MS" pitchFamily="66" charset="0"/>
              <a:cs typeface="Arial"/>
            </a:endParaRPr>
          </a:p>
          <a:p>
            <a:pPr marL="1931670" marR="5080">
              <a:lnSpc>
                <a:spcPct val="114999"/>
              </a:lnSpc>
              <a:tabLst>
                <a:tab pos="4121785" algn="l"/>
                <a:tab pos="5248275" algn="l"/>
                <a:tab pos="6820534" algn="l"/>
                <a:tab pos="9074785" algn="l"/>
                <a:tab pos="10678795" algn="l"/>
                <a:tab pos="11675110" algn="l"/>
              </a:tabLst>
            </a:pPr>
            <a:r>
              <a:rPr sz="3600" b="1" spc="-10" dirty="0">
                <a:latin typeface="Comic Sans MS" pitchFamily="66" charset="0"/>
                <a:cs typeface="Tahoma"/>
              </a:rPr>
              <a:t>Pelapukan</a:t>
            </a:r>
            <a:r>
              <a:rPr sz="3600" b="1" dirty="0">
                <a:latin typeface="Comic Sans MS" pitchFamily="66" charset="0"/>
                <a:cs typeface="Tahoma"/>
              </a:rPr>
              <a:t>	</a:t>
            </a:r>
            <a:r>
              <a:rPr sz="3600" b="1" spc="-20" dirty="0">
                <a:latin typeface="Comic Sans MS" pitchFamily="66" charset="0"/>
                <a:cs typeface="Tahoma"/>
              </a:rPr>
              <a:t>ialah</a:t>
            </a:r>
            <a:r>
              <a:rPr sz="3600" b="1" dirty="0">
                <a:latin typeface="Comic Sans MS" pitchFamily="66" charset="0"/>
                <a:cs typeface="Tahoma"/>
              </a:rPr>
              <a:t>	</a:t>
            </a:r>
            <a:r>
              <a:rPr sz="3600" b="1" spc="-10" dirty="0">
                <a:latin typeface="Comic Sans MS" pitchFamily="66" charset="0"/>
                <a:cs typeface="Tahoma"/>
              </a:rPr>
              <a:t>proses</a:t>
            </a:r>
            <a:r>
              <a:rPr sz="3600" b="1" dirty="0">
                <a:latin typeface="Comic Sans MS" pitchFamily="66" charset="0"/>
                <a:cs typeface="Tahoma"/>
              </a:rPr>
              <a:t>	</a:t>
            </a:r>
            <a:r>
              <a:rPr sz="3600" b="1" spc="-10" dirty="0">
                <a:latin typeface="Comic Sans MS" pitchFamily="66" charset="0"/>
                <a:cs typeface="Tahoma"/>
              </a:rPr>
              <a:t>hancurnya</a:t>
            </a:r>
            <a:r>
              <a:rPr sz="3600" b="1" dirty="0">
                <a:latin typeface="Comic Sans MS" pitchFamily="66" charset="0"/>
                <a:cs typeface="Tahoma"/>
              </a:rPr>
              <a:t>	</a:t>
            </a:r>
            <a:r>
              <a:rPr sz="3600" b="1" spc="-10" dirty="0">
                <a:latin typeface="Comic Sans MS" pitchFamily="66" charset="0"/>
                <a:cs typeface="Tahoma"/>
              </a:rPr>
              <a:t>batuan</a:t>
            </a:r>
            <a:r>
              <a:rPr sz="3600" b="1" dirty="0">
                <a:latin typeface="Comic Sans MS" pitchFamily="66" charset="0"/>
                <a:cs typeface="Tahoma"/>
              </a:rPr>
              <a:t>	</a:t>
            </a:r>
            <a:r>
              <a:rPr sz="3600" b="1" spc="-20" dirty="0" err="1" smtClean="0">
                <a:latin typeface="Comic Sans MS" pitchFamily="66" charset="0"/>
                <a:cs typeface="Tahoma"/>
              </a:rPr>
              <a:t>dari</a:t>
            </a:r>
            <a:r>
              <a:rPr sz="3600" b="1" dirty="0">
                <a:latin typeface="Comic Sans MS" pitchFamily="66" charset="0"/>
                <a:cs typeface="Tahoma"/>
              </a:rPr>
              <a:t> </a:t>
            </a:r>
            <a:r>
              <a:rPr sz="3600" b="1" spc="-145" dirty="0" err="1" smtClean="0">
                <a:latin typeface="Comic Sans MS" pitchFamily="66" charset="0"/>
                <a:cs typeface="Tahoma"/>
              </a:rPr>
              <a:t>bongkahan</a:t>
            </a:r>
            <a:r>
              <a:rPr sz="3600" b="1" spc="-145" dirty="0" smtClean="0">
                <a:latin typeface="Comic Sans MS" pitchFamily="66" charset="0"/>
                <a:cs typeface="Tahoma"/>
              </a:rPr>
              <a:t> </a:t>
            </a:r>
            <a:r>
              <a:rPr sz="3600" b="1" dirty="0">
                <a:latin typeface="Comic Sans MS" pitchFamily="66" charset="0"/>
                <a:cs typeface="Tahoma"/>
              </a:rPr>
              <a:t>besar</a:t>
            </a:r>
            <a:r>
              <a:rPr sz="3600" b="1" spc="-185" dirty="0">
                <a:latin typeface="Comic Sans MS" pitchFamily="66" charset="0"/>
                <a:cs typeface="Tahoma"/>
              </a:rPr>
              <a:t> </a:t>
            </a:r>
            <a:r>
              <a:rPr sz="3600" b="1" spc="-130" dirty="0">
                <a:latin typeface="Comic Sans MS" pitchFamily="66" charset="0"/>
                <a:cs typeface="Tahoma"/>
              </a:rPr>
              <a:t>menjadi</a:t>
            </a:r>
            <a:r>
              <a:rPr sz="3600" b="1" spc="-145" dirty="0">
                <a:latin typeface="Comic Sans MS" pitchFamily="66" charset="0"/>
                <a:cs typeface="Tahoma"/>
              </a:rPr>
              <a:t> </a:t>
            </a:r>
            <a:r>
              <a:rPr sz="3600" b="1" spc="-85" dirty="0">
                <a:latin typeface="Comic Sans MS" pitchFamily="66" charset="0"/>
                <a:cs typeface="Tahoma"/>
              </a:rPr>
              <a:t>bagian</a:t>
            </a:r>
            <a:r>
              <a:rPr sz="3600" b="1" spc="-160" dirty="0">
                <a:latin typeface="Comic Sans MS" pitchFamily="66" charset="0"/>
                <a:cs typeface="Tahoma"/>
              </a:rPr>
              <a:t> </a:t>
            </a:r>
            <a:r>
              <a:rPr sz="3600" b="1" spc="-20" dirty="0">
                <a:latin typeface="Comic Sans MS" pitchFamily="66" charset="0"/>
                <a:cs typeface="Tahoma"/>
              </a:rPr>
              <a:t>yang</a:t>
            </a:r>
            <a:r>
              <a:rPr sz="3600" b="1" spc="-160" dirty="0">
                <a:latin typeface="Comic Sans MS" pitchFamily="66" charset="0"/>
                <a:cs typeface="Tahoma"/>
              </a:rPr>
              <a:t> </a:t>
            </a:r>
            <a:r>
              <a:rPr sz="3600" b="1" spc="-105" dirty="0">
                <a:latin typeface="Comic Sans MS" pitchFamily="66" charset="0"/>
                <a:cs typeface="Tahoma"/>
              </a:rPr>
              <a:t>lebih</a:t>
            </a:r>
            <a:r>
              <a:rPr sz="3600" b="1" spc="-155" dirty="0">
                <a:latin typeface="Comic Sans MS" pitchFamily="66" charset="0"/>
                <a:cs typeface="Tahoma"/>
              </a:rPr>
              <a:t> </a:t>
            </a:r>
            <a:r>
              <a:rPr sz="3600" b="1" spc="-40" dirty="0">
                <a:latin typeface="Comic Sans MS" pitchFamily="66" charset="0"/>
                <a:cs typeface="Tahoma"/>
              </a:rPr>
              <a:t>kecil</a:t>
            </a:r>
            <a:r>
              <a:rPr sz="3600" b="1" spc="-160" dirty="0">
                <a:latin typeface="Comic Sans MS" pitchFamily="66" charset="0"/>
                <a:cs typeface="Tahoma"/>
              </a:rPr>
              <a:t> </a:t>
            </a:r>
            <a:r>
              <a:rPr sz="3600" b="1" spc="-120" dirty="0">
                <a:latin typeface="Comic Sans MS" pitchFamily="66" charset="0"/>
                <a:cs typeface="Tahoma"/>
              </a:rPr>
              <a:t>sehingga</a:t>
            </a:r>
            <a:r>
              <a:rPr sz="3600" b="1" spc="-160" dirty="0">
                <a:latin typeface="Comic Sans MS" pitchFamily="66" charset="0"/>
                <a:cs typeface="Tahoma"/>
              </a:rPr>
              <a:t> </a:t>
            </a:r>
            <a:r>
              <a:rPr sz="3600" b="1" spc="-130" dirty="0">
                <a:latin typeface="Comic Sans MS" pitchFamily="66" charset="0"/>
                <a:cs typeface="Tahoma"/>
              </a:rPr>
              <a:t>menjadi</a:t>
            </a:r>
            <a:r>
              <a:rPr sz="3600" b="1" spc="-145" dirty="0">
                <a:latin typeface="Comic Sans MS" pitchFamily="66" charset="0"/>
                <a:cs typeface="Tahoma"/>
              </a:rPr>
              <a:t> </a:t>
            </a:r>
            <a:r>
              <a:rPr sz="3600" b="1" spc="-100" dirty="0">
                <a:latin typeface="Comic Sans MS" pitchFamily="66" charset="0"/>
                <a:cs typeface="Tahoma"/>
              </a:rPr>
              <a:t>tanah.</a:t>
            </a:r>
            <a:endParaRPr sz="3600" b="1" dirty="0">
              <a:latin typeface="Comic Sans MS" pitchFamily="66" charset="0"/>
              <a:cs typeface="Tahoma"/>
            </a:endParaRPr>
          </a:p>
        </p:txBody>
      </p:sp>
      <p:sp>
        <p:nvSpPr>
          <p:cNvPr id="12" name="object 12"/>
          <p:cNvSpPr txBox="1"/>
          <p:nvPr/>
        </p:nvSpPr>
        <p:spPr>
          <a:xfrm>
            <a:off x="3595284" y="6215723"/>
            <a:ext cx="10448290" cy="2525178"/>
          </a:xfrm>
          <a:prstGeom prst="rect">
            <a:avLst/>
          </a:prstGeom>
        </p:spPr>
        <p:txBody>
          <a:bodyPr vert="horz" wrap="square" lIns="0" tIns="12065" rIns="0" bIns="0" rtlCol="0">
            <a:spAutoFit/>
          </a:bodyPr>
          <a:lstStyle/>
          <a:p>
            <a:pPr marL="12700" marR="5080">
              <a:lnSpc>
                <a:spcPct val="114999"/>
              </a:lnSpc>
              <a:spcBef>
                <a:spcPts val="95"/>
              </a:spcBef>
              <a:tabLst>
                <a:tab pos="2061845" algn="l"/>
                <a:tab pos="2261870" algn="l"/>
                <a:tab pos="3424554" algn="l"/>
                <a:tab pos="3828415" algn="l"/>
                <a:tab pos="4824730" algn="l"/>
                <a:tab pos="5448935" algn="l"/>
                <a:tab pos="6123940" algn="l"/>
                <a:tab pos="7929880" algn="l"/>
                <a:tab pos="8441690" algn="l"/>
                <a:tab pos="9057005" algn="l"/>
              </a:tabLst>
            </a:pPr>
            <a:r>
              <a:rPr sz="3550" b="1" spc="-10" dirty="0">
                <a:latin typeface="Comic Sans MS" pitchFamily="66" charset="0"/>
                <a:cs typeface="Tahoma"/>
              </a:rPr>
              <a:t>Pelapukan</a:t>
            </a:r>
            <a:r>
              <a:rPr sz="3550" b="1" dirty="0">
                <a:latin typeface="Comic Sans MS" pitchFamily="66" charset="0"/>
                <a:cs typeface="Tahoma"/>
              </a:rPr>
              <a:t>	</a:t>
            </a:r>
            <a:r>
              <a:rPr sz="3550" b="1" spc="-10" dirty="0" err="1" smtClean="0">
                <a:latin typeface="Comic Sans MS" pitchFamily="66" charset="0"/>
                <a:cs typeface="Tahoma"/>
              </a:rPr>
              <a:t>terjadi</a:t>
            </a:r>
            <a:r>
              <a:rPr sz="3550" b="1" dirty="0">
                <a:latin typeface="Comic Sans MS" pitchFamily="66" charset="0"/>
                <a:cs typeface="Tahoma"/>
              </a:rPr>
              <a:t>	</a:t>
            </a:r>
            <a:r>
              <a:rPr sz="3550" b="1" spc="-10" dirty="0">
                <a:latin typeface="Comic Sans MS" pitchFamily="66" charset="0"/>
                <a:cs typeface="Tahoma"/>
              </a:rPr>
              <a:t>karena</a:t>
            </a:r>
            <a:r>
              <a:rPr sz="3550" b="1" dirty="0">
                <a:latin typeface="Comic Sans MS" pitchFamily="66" charset="0"/>
                <a:cs typeface="Tahoma"/>
              </a:rPr>
              <a:t>	</a:t>
            </a:r>
            <a:r>
              <a:rPr sz="3550" b="1" spc="-10" dirty="0">
                <a:latin typeface="Comic Sans MS" pitchFamily="66" charset="0"/>
                <a:cs typeface="Tahoma"/>
              </a:rPr>
              <a:t>dipengaruhi</a:t>
            </a:r>
            <a:r>
              <a:rPr sz="3550" b="1" dirty="0">
                <a:latin typeface="Comic Sans MS" pitchFamily="66" charset="0"/>
                <a:cs typeface="Tahoma"/>
              </a:rPr>
              <a:t>	</a:t>
            </a:r>
            <a:r>
              <a:rPr sz="3550" b="1" spc="-20" dirty="0">
                <a:latin typeface="Comic Sans MS" pitchFamily="66" charset="0"/>
                <a:cs typeface="Tahoma"/>
              </a:rPr>
              <a:t>oleh</a:t>
            </a:r>
            <a:r>
              <a:rPr sz="3550" b="1" dirty="0">
                <a:latin typeface="Comic Sans MS" pitchFamily="66" charset="0"/>
                <a:cs typeface="Tahoma"/>
              </a:rPr>
              <a:t>	</a:t>
            </a:r>
            <a:r>
              <a:rPr sz="3550" b="1" spc="-10" dirty="0" err="1" smtClean="0">
                <a:latin typeface="Comic Sans MS" pitchFamily="66" charset="0"/>
                <a:cs typeface="Tahoma"/>
              </a:rPr>
              <a:t>faktor</a:t>
            </a:r>
            <a:r>
              <a:rPr sz="3550" b="1" spc="-10" dirty="0" smtClean="0">
                <a:latin typeface="Comic Sans MS" pitchFamily="66" charset="0"/>
                <a:cs typeface="Tahoma"/>
              </a:rPr>
              <a:t> </a:t>
            </a:r>
            <a:r>
              <a:rPr sz="3550" b="1" spc="-10" dirty="0" err="1" smtClean="0">
                <a:latin typeface="Comic Sans MS" pitchFamily="66" charset="0"/>
                <a:cs typeface="Tahoma"/>
              </a:rPr>
              <a:t>cuaca</a:t>
            </a:r>
            <a:r>
              <a:rPr sz="3550" b="1" spc="-10" dirty="0" smtClean="0">
                <a:latin typeface="Comic Sans MS" pitchFamily="66" charset="0"/>
                <a:cs typeface="Tahoma"/>
              </a:rPr>
              <a:t>  </a:t>
            </a:r>
            <a:r>
              <a:rPr sz="3550" b="1" spc="-10" dirty="0" err="1" smtClean="0">
                <a:latin typeface="Comic Sans MS" pitchFamily="66" charset="0"/>
                <a:cs typeface="Tahoma"/>
              </a:rPr>
              <a:t>misalnya</a:t>
            </a:r>
            <a:r>
              <a:rPr sz="3550" b="1" spc="-10" dirty="0" smtClean="0">
                <a:latin typeface="Comic Sans MS" pitchFamily="66" charset="0"/>
                <a:cs typeface="Tahoma"/>
              </a:rPr>
              <a:t> </a:t>
            </a:r>
            <a:r>
              <a:rPr sz="3550" b="1" dirty="0">
                <a:latin typeface="Comic Sans MS" pitchFamily="66" charset="0"/>
                <a:cs typeface="Tahoma"/>
              </a:rPr>
              <a:t>	</a:t>
            </a:r>
            <a:r>
              <a:rPr sz="3550" b="1" spc="-300" dirty="0">
                <a:latin typeface="Comic Sans MS" pitchFamily="66" charset="0"/>
                <a:cs typeface="Tahoma"/>
              </a:rPr>
              <a:t>suhu.</a:t>
            </a:r>
            <a:r>
              <a:rPr sz="3550" b="1" dirty="0">
                <a:latin typeface="Comic Sans MS" pitchFamily="66" charset="0"/>
                <a:cs typeface="Tahoma"/>
              </a:rPr>
              <a:t>	</a:t>
            </a:r>
            <a:r>
              <a:rPr sz="3550" b="1" spc="-10" dirty="0" err="1">
                <a:latin typeface="Comic Sans MS" pitchFamily="66" charset="0"/>
                <a:cs typeface="Tahoma"/>
              </a:rPr>
              <a:t>Jenis-jenis</a:t>
            </a:r>
            <a:r>
              <a:rPr sz="3550" b="1" spc="-10" dirty="0">
                <a:latin typeface="Comic Sans MS" pitchFamily="66" charset="0"/>
                <a:cs typeface="Tahoma"/>
              </a:rPr>
              <a:t> </a:t>
            </a:r>
            <a:r>
              <a:rPr sz="3550" b="1" spc="-10" dirty="0" err="1" smtClean="0">
                <a:latin typeface="Comic Sans MS" pitchFamily="66" charset="0"/>
                <a:cs typeface="Tahoma"/>
              </a:rPr>
              <a:t>pelapukan</a:t>
            </a:r>
            <a:r>
              <a:rPr sz="3550" b="1" dirty="0">
                <a:latin typeface="Comic Sans MS" pitchFamily="66" charset="0"/>
                <a:cs typeface="Tahoma"/>
              </a:rPr>
              <a:t> </a:t>
            </a:r>
            <a:r>
              <a:rPr sz="3550" b="1" dirty="0" err="1" smtClean="0">
                <a:latin typeface="Comic Sans MS" pitchFamily="66" charset="0"/>
                <a:cs typeface="Tahoma"/>
              </a:rPr>
              <a:t>yaitu</a:t>
            </a:r>
            <a:r>
              <a:rPr sz="3550" b="1" dirty="0" smtClean="0">
                <a:latin typeface="Comic Sans MS" pitchFamily="66" charset="0"/>
                <a:cs typeface="Tahoma"/>
              </a:rPr>
              <a:t> </a:t>
            </a:r>
            <a:r>
              <a:rPr sz="3550" b="1" dirty="0" err="1" smtClean="0">
                <a:latin typeface="Comic Sans MS" pitchFamily="66" charset="0"/>
                <a:cs typeface="Tahoma"/>
              </a:rPr>
              <a:t>diantaranya</a:t>
            </a:r>
            <a:r>
              <a:rPr sz="3550" b="1" dirty="0" smtClean="0">
                <a:latin typeface="Comic Sans MS" pitchFamily="66" charset="0"/>
                <a:cs typeface="Tahoma"/>
              </a:rPr>
              <a:t> </a:t>
            </a:r>
            <a:r>
              <a:rPr sz="3550" b="1" dirty="0" err="1" smtClean="0">
                <a:latin typeface="Comic Sans MS" pitchFamily="66" charset="0"/>
                <a:cs typeface="Tahoma"/>
              </a:rPr>
              <a:t>pelapukan</a:t>
            </a:r>
            <a:r>
              <a:rPr sz="3550" b="1" dirty="0" smtClean="0">
                <a:latin typeface="Comic Sans MS" pitchFamily="66" charset="0"/>
                <a:cs typeface="Tahoma"/>
              </a:rPr>
              <a:t> </a:t>
            </a:r>
            <a:r>
              <a:rPr sz="3550" b="1" dirty="0" err="1" smtClean="0">
                <a:latin typeface="Comic Sans MS" pitchFamily="66" charset="0"/>
                <a:cs typeface="Tahoma"/>
              </a:rPr>
              <a:t>mekanik</a:t>
            </a:r>
            <a:r>
              <a:rPr sz="3550" b="1" dirty="0" smtClean="0">
                <a:latin typeface="Comic Sans MS" pitchFamily="66" charset="0"/>
                <a:cs typeface="Tahoma"/>
              </a:rPr>
              <a:t>, </a:t>
            </a:r>
            <a:r>
              <a:rPr sz="3550" b="1" dirty="0" err="1" smtClean="0">
                <a:latin typeface="Comic Sans MS" pitchFamily="66" charset="0"/>
                <a:cs typeface="Tahoma"/>
              </a:rPr>
              <a:t>kimia</a:t>
            </a:r>
            <a:r>
              <a:rPr sz="3550" b="1" dirty="0" smtClean="0">
                <a:latin typeface="Comic Sans MS" pitchFamily="66" charset="0"/>
                <a:cs typeface="Tahoma"/>
              </a:rPr>
              <a:t>, </a:t>
            </a:r>
            <a:r>
              <a:rPr sz="3550" b="1" dirty="0" err="1" smtClean="0">
                <a:latin typeface="Comic Sans MS" pitchFamily="66" charset="0"/>
                <a:cs typeface="Tahoma"/>
              </a:rPr>
              <a:t>biologis</a:t>
            </a:r>
            <a:r>
              <a:rPr sz="3550" b="1" dirty="0" smtClean="0">
                <a:latin typeface="Comic Sans MS" pitchFamily="66" charset="0"/>
                <a:cs typeface="Tahoma"/>
              </a:rPr>
              <a:t>.</a:t>
            </a:r>
            <a:endParaRPr sz="3550" b="1" dirty="0">
              <a:latin typeface="Comic Sans MS" pitchFamily="66" charset="0"/>
              <a:cs typeface="Tahoma"/>
            </a:endParaRPr>
          </a:p>
        </p:txBody>
      </p:sp>
      <p:pic>
        <p:nvPicPr>
          <p:cNvPr id="15" name="object 15"/>
          <p:cNvPicPr/>
          <p:nvPr/>
        </p:nvPicPr>
        <p:blipFill>
          <a:blip r:embed="rId11" cstate="print"/>
          <a:stretch>
            <a:fillRect/>
          </a:stretch>
        </p:blipFill>
        <p:spPr>
          <a:xfrm>
            <a:off x="2258783" y="8577007"/>
            <a:ext cx="15998452" cy="1547796"/>
          </a:xfrm>
          <a:prstGeom prst="rect">
            <a:avLst/>
          </a:prstGeom>
        </p:spPr>
      </p:pic>
      <p:pic>
        <p:nvPicPr>
          <p:cNvPr id="16"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2"/>
          <a:stretch>
            <a:fillRect/>
          </a:stretch>
        </p:blipFill>
        <p:spPr>
          <a:xfrm>
            <a:off x="-1428750" y="8950951"/>
            <a:ext cx="609600" cy="609600"/>
          </a:xfrm>
          <a:prstGeom prst="rect">
            <a:avLst/>
          </a:prstGeom>
        </p:spPr>
      </p:pic>
      <p:pic>
        <p:nvPicPr>
          <p:cNvPr id="23" name="Picture 22">
            <a:hlinkClick r:id="rId13" action="ppaction://hlinksldjump"/>
          </p:cNvPr>
          <p:cNvPicPr>
            <a:picLocks noChangeAspect="1"/>
          </p:cNvPicPr>
          <p:nvPr/>
        </p:nvPicPr>
        <p:blipFill>
          <a:blip r:embed="rId14" cstate="print">
            <a:extLst>
              <a:ext uri="{BEBA8EAE-BF5A-486C-A8C5-ECC9F3942E4B}">
                <a14:imgProps xmlns:a14="http://schemas.microsoft.com/office/drawing/2010/main">
                  <a14:imgLayer r:embed="rId15">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4" name="Picture 23">
            <a:hlinkClick r:id="" action="ppaction://hlinkshowjump?jump=previousslide"/>
          </p:cNvPr>
          <p:cNvPicPr>
            <a:picLocks noChangeAspect="1"/>
          </p:cNvPicPr>
          <p:nvPr/>
        </p:nvPicPr>
        <p:blipFill>
          <a:blip r:embed="rId16">
            <a:extLst>
              <a:ext uri="{BEBA8EAE-BF5A-486C-A8C5-ECC9F3942E4B}">
                <a14:imgProps xmlns:a14="http://schemas.microsoft.com/office/drawing/2010/main">
                  <a14:imgLayer r:embed="rId17">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5" name="Picture 24">
            <a:hlinkClick r:id="" action="ppaction://hlinkshowjump?jump=nextslide"/>
          </p:cNvPr>
          <p:cNvPicPr>
            <a:picLocks noChangeAspect="1"/>
          </p:cNvPicPr>
          <p:nvPr/>
        </p:nvPicPr>
        <p:blipFill>
          <a:blip r:embed="rId16">
            <a:extLst>
              <a:ext uri="{BEBA8EAE-BF5A-486C-A8C5-ECC9F3942E4B}">
                <a14:imgProps xmlns:a14="http://schemas.microsoft.com/office/drawing/2010/main">
                  <a14:imgLayer r:embed="rId17">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17790"/>
            <a:ext cx="17301845" cy="9564370"/>
            <a:chOff x="0" y="717790"/>
            <a:chExt cx="17301845" cy="9564370"/>
          </a:xfrm>
        </p:grpSpPr>
        <p:pic>
          <p:nvPicPr>
            <p:cNvPr id="3" name="object 3"/>
            <p:cNvPicPr/>
            <p:nvPr/>
          </p:nvPicPr>
          <p:blipFill>
            <a:blip r:embed="rId6" cstate="print"/>
            <a:stretch>
              <a:fillRect/>
            </a:stretch>
          </p:blipFill>
          <p:spPr>
            <a:xfrm>
              <a:off x="0" y="3988054"/>
              <a:ext cx="8405562" cy="6293657"/>
            </a:xfrm>
            <a:prstGeom prst="rect">
              <a:avLst/>
            </a:prstGeom>
          </p:spPr>
        </p:pic>
        <p:pic>
          <p:nvPicPr>
            <p:cNvPr id="4" name="object 4"/>
            <p:cNvPicPr/>
            <p:nvPr/>
          </p:nvPicPr>
          <p:blipFill>
            <a:blip r:embed="rId7" cstate="print"/>
            <a:stretch>
              <a:fillRect/>
            </a:stretch>
          </p:blipFill>
          <p:spPr>
            <a:xfrm>
              <a:off x="984929" y="717790"/>
              <a:ext cx="16316325" cy="8677272"/>
            </a:xfrm>
            <a:prstGeom prst="rect">
              <a:avLst/>
            </a:prstGeom>
          </p:spPr>
        </p:pic>
      </p:grpSp>
      <p:sp>
        <p:nvSpPr>
          <p:cNvPr id="5" name="object 5"/>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6" name="object 6"/>
          <p:cNvGrpSpPr/>
          <p:nvPr/>
        </p:nvGrpSpPr>
        <p:grpSpPr>
          <a:xfrm>
            <a:off x="528866" y="0"/>
            <a:ext cx="16792604" cy="8009813"/>
            <a:chOff x="528866" y="181673"/>
            <a:chExt cx="16792604" cy="8009813"/>
          </a:xfrm>
        </p:grpSpPr>
        <p:pic>
          <p:nvPicPr>
            <p:cNvPr id="7" name="object 7"/>
            <p:cNvPicPr/>
            <p:nvPr/>
          </p:nvPicPr>
          <p:blipFill>
            <a:blip r:embed="rId8" cstate="print"/>
            <a:stretch>
              <a:fillRect/>
            </a:stretch>
          </p:blipFill>
          <p:spPr>
            <a:xfrm>
              <a:off x="528866" y="181673"/>
              <a:ext cx="1729917" cy="1638300"/>
            </a:xfrm>
            <a:prstGeom prst="rect">
              <a:avLst/>
            </a:prstGeom>
          </p:spPr>
        </p:pic>
        <p:pic>
          <p:nvPicPr>
            <p:cNvPr id="8" name="object 8"/>
            <p:cNvPicPr/>
            <p:nvPr/>
          </p:nvPicPr>
          <p:blipFill>
            <a:blip r:embed="rId9" cstate="print"/>
            <a:stretch>
              <a:fillRect/>
            </a:stretch>
          </p:blipFill>
          <p:spPr>
            <a:xfrm>
              <a:off x="6844942" y="1290561"/>
              <a:ext cx="4052444" cy="1638300"/>
            </a:xfrm>
            <a:prstGeom prst="rect">
              <a:avLst/>
            </a:prstGeom>
          </p:spPr>
        </p:pic>
        <p:pic>
          <p:nvPicPr>
            <p:cNvPr id="9" name="object 9"/>
            <p:cNvPicPr/>
            <p:nvPr/>
          </p:nvPicPr>
          <p:blipFill>
            <a:blip r:embed="rId10" cstate="print"/>
            <a:stretch>
              <a:fillRect/>
            </a:stretch>
          </p:blipFill>
          <p:spPr>
            <a:xfrm>
              <a:off x="649149" y="2274864"/>
              <a:ext cx="3686468" cy="1003300"/>
            </a:xfrm>
            <a:prstGeom prst="rect">
              <a:avLst/>
            </a:prstGeom>
          </p:spPr>
        </p:pic>
        <p:pic>
          <p:nvPicPr>
            <p:cNvPr id="10" name="object 10"/>
            <p:cNvPicPr/>
            <p:nvPr/>
          </p:nvPicPr>
          <p:blipFill>
            <a:blip r:embed="rId11" cstate="print"/>
            <a:stretch>
              <a:fillRect/>
            </a:stretch>
          </p:blipFill>
          <p:spPr>
            <a:xfrm>
              <a:off x="12949496" y="2274864"/>
              <a:ext cx="4371974" cy="2914637"/>
            </a:xfrm>
            <a:prstGeom prst="rect">
              <a:avLst/>
            </a:prstGeom>
          </p:spPr>
        </p:pic>
        <p:pic>
          <p:nvPicPr>
            <p:cNvPr id="11" name="object 11"/>
            <p:cNvPicPr/>
            <p:nvPr/>
          </p:nvPicPr>
          <p:blipFill>
            <a:blip r:embed="rId12" cstate="print"/>
            <a:stretch>
              <a:fillRect/>
            </a:stretch>
          </p:blipFill>
          <p:spPr>
            <a:xfrm>
              <a:off x="12949496" y="5381611"/>
              <a:ext cx="4371974" cy="2809875"/>
            </a:xfrm>
            <a:prstGeom prst="rect">
              <a:avLst/>
            </a:prstGeom>
          </p:spPr>
        </p:pic>
        <p:pic>
          <p:nvPicPr>
            <p:cNvPr id="12" name="object 12"/>
            <p:cNvPicPr/>
            <p:nvPr/>
          </p:nvPicPr>
          <p:blipFill>
            <a:blip r:embed="rId13" cstate="print"/>
            <a:stretch>
              <a:fillRect/>
            </a:stretch>
          </p:blipFill>
          <p:spPr>
            <a:xfrm>
              <a:off x="1036523" y="3995750"/>
              <a:ext cx="98499" cy="98501"/>
            </a:xfrm>
            <a:prstGeom prst="rect">
              <a:avLst/>
            </a:prstGeom>
          </p:spPr>
        </p:pic>
        <p:pic>
          <p:nvPicPr>
            <p:cNvPr id="13" name="object 13"/>
            <p:cNvPicPr/>
            <p:nvPr/>
          </p:nvPicPr>
          <p:blipFill>
            <a:blip r:embed="rId14" cstate="print"/>
            <a:stretch>
              <a:fillRect/>
            </a:stretch>
          </p:blipFill>
          <p:spPr>
            <a:xfrm>
              <a:off x="1036523" y="6786549"/>
              <a:ext cx="98499" cy="98501"/>
            </a:xfrm>
            <a:prstGeom prst="rect">
              <a:avLst/>
            </a:prstGeom>
          </p:spPr>
        </p:pic>
        <p:pic>
          <p:nvPicPr>
            <p:cNvPr id="14" name="object 14"/>
            <p:cNvPicPr/>
            <p:nvPr/>
          </p:nvPicPr>
          <p:blipFill>
            <a:blip r:embed="rId14" cstate="print"/>
            <a:stretch>
              <a:fillRect/>
            </a:stretch>
          </p:blipFill>
          <p:spPr>
            <a:xfrm>
              <a:off x="1036523" y="7902867"/>
              <a:ext cx="98499" cy="98501"/>
            </a:xfrm>
            <a:prstGeom prst="rect">
              <a:avLst/>
            </a:prstGeom>
          </p:spPr>
        </p:pic>
      </p:grpSp>
      <p:sp>
        <p:nvSpPr>
          <p:cNvPr id="15" name="object 15"/>
          <p:cNvSpPr txBox="1"/>
          <p:nvPr/>
        </p:nvSpPr>
        <p:spPr>
          <a:xfrm>
            <a:off x="1248380" y="1385319"/>
            <a:ext cx="11536964" cy="6070508"/>
          </a:xfrm>
          <a:prstGeom prst="rect">
            <a:avLst/>
          </a:prstGeom>
        </p:spPr>
        <p:txBody>
          <a:bodyPr vert="horz" wrap="square" lIns="0" tIns="17145" rIns="0" bIns="0" rtlCol="0">
            <a:spAutoFit/>
          </a:bodyPr>
          <a:lstStyle/>
          <a:p>
            <a:pPr marL="6155690">
              <a:lnSpc>
                <a:spcPct val="100000"/>
              </a:lnSpc>
              <a:spcBef>
                <a:spcPts val="135"/>
              </a:spcBef>
            </a:pPr>
            <a:endParaRPr sz="2400" dirty="0">
              <a:latin typeface="Arial"/>
              <a:cs typeface="Arial"/>
            </a:endParaRPr>
          </a:p>
          <a:p>
            <a:pPr>
              <a:lnSpc>
                <a:spcPct val="100000"/>
              </a:lnSpc>
              <a:spcBef>
                <a:spcPts val="25"/>
              </a:spcBef>
            </a:pPr>
            <a:endParaRPr sz="4400" dirty="0">
              <a:latin typeface="Arial"/>
              <a:cs typeface="Arial"/>
            </a:endParaRPr>
          </a:p>
          <a:p>
            <a:pPr marL="12700">
              <a:lnSpc>
                <a:spcPct val="100000"/>
              </a:lnSpc>
            </a:pPr>
            <a:r>
              <a:rPr sz="3600" b="1" spc="114" dirty="0">
                <a:solidFill>
                  <a:srgbClr val="245F2A"/>
                </a:solidFill>
                <a:latin typeface="Comic Sans MS" pitchFamily="66" charset="0"/>
                <a:cs typeface="Arial"/>
              </a:rPr>
              <a:t>Pelapukan</a:t>
            </a:r>
            <a:endParaRPr sz="3600" b="1" dirty="0">
              <a:latin typeface="Comic Sans MS" pitchFamily="66" charset="0"/>
              <a:cs typeface="Arial"/>
            </a:endParaRPr>
          </a:p>
          <a:p>
            <a:pPr marL="12700" marR="5080" indent="-635" algn="just">
              <a:lnSpc>
                <a:spcPct val="116300"/>
              </a:lnSpc>
              <a:spcBef>
                <a:spcPts val="2390"/>
              </a:spcBef>
            </a:pPr>
            <a:r>
              <a:rPr sz="3600" b="1" spc="-30" dirty="0" err="1">
                <a:solidFill>
                  <a:srgbClr val="0070C0"/>
                </a:solidFill>
                <a:latin typeface="Comic Sans MS" pitchFamily="66" charset="0"/>
                <a:cs typeface="Tahoma"/>
              </a:rPr>
              <a:t>Pelapukan</a:t>
            </a:r>
            <a:r>
              <a:rPr sz="3600" b="1" spc="75" dirty="0">
                <a:solidFill>
                  <a:srgbClr val="0070C0"/>
                </a:solidFill>
                <a:latin typeface="Comic Sans MS" pitchFamily="66" charset="0"/>
                <a:cs typeface="Tahoma"/>
              </a:rPr>
              <a:t> </a:t>
            </a:r>
            <a:r>
              <a:rPr sz="3600" b="1" spc="-65" dirty="0" err="1">
                <a:solidFill>
                  <a:srgbClr val="0070C0"/>
                </a:solidFill>
                <a:latin typeface="Comic Sans MS" pitchFamily="66" charset="0"/>
                <a:cs typeface="Tahoma"/>
              </a:rPr>
              <a:t>mekanik</a:t>
            </a:r>
            <a:r>
              <a:rPr sz="3600" b="1" spc="80" dirty="0">
                <a:solidFill>
                  <a:srgbClr val="0070C0"/>
                </a:solidFill>
                <a:latin typeface="Comic Sans MS" pitchFamily="66" charset="0"/>
                <a:cs typeface="Tahoma"/>
              </a:rPr>
              <a:t> </a:t>
            </a:r>
            <a:r>
              <a:rPr sz="3600" b="1" dirty="0">
                <a:latin typeface="Comic Sans MS" pitchFamily="66" charset="0"/>
                <a:cs typeface="Tahoma"/>
              </a:rPr>
              <a:t>proses</a:t>
            </a:r>
            <a:r>
              <a:rPr sz="3600" b="1" spc="95" dirty="0">
                <a:latin typeface="Comic Sans MS" pitchFamily="66" charset="0"/>
                <a:cs typeface="Tahoma"/>
              </a:rPr>
              <a:t> </a:t>
            </a:r>
            <a:r>
              <a:rPr sz="3600" b="1" spc="-60" dirty="0" err="1">
                <a:latin typeface="Comic Sans MS" pitchFamily="66" charset="0"/>
                <a:cs typeface="Tahoma"/>
              </a:rPr>
              <a:t>melapuknya</a:t>
            </a:r>
            <a:r>
              <a:rPr sz="3600" b="1" spc="100" dirty="0">
                <a:latin typeface="Comic Sans MS" pitchFamily="66" charset="0"/>
                <a:cs typeface="Tahoma"/>
              </a:rPr>
              <a:t> </a:t>
            </a:r>
            <a:r>
              <a:rPr sz="3600" b="1" dirty="0" err="1">
                <a:latin typeface="Comic Sans MS" pitchFamily="66" charset="0"/>
                <a:cs typeface="Tahoma"/>
              </a:rPr>
              <a:t>batuan</a:t>
            </a:r>
            <a:r>
              <a:rPr sz="3600" b="1" spc="100" dirty="0">
                <a:latin typeface="Comic Sans MS" pitchFamily="66" charset="0"/>
                <a:cs typeface="Tahoma"/>
              </a:rPr>
              <a:t> </a:t>
            </a:r>
            <a:r>
              <a:rPr sz="3600" b="1" dirty="0">
                <a:latin typeface="Comic Sans MS" pitchFamily="66" charset="0"/>
                <a:cs typeface="Tahoma"/>
              </a:rPr>
              <a:t>yang</a:t>
            </a:r>
            <a:r>
              <a:rPr sz="3600" b="1" spc="100" dirty="0">
                <a:latin typeface="Comic Sans MS" pitchFamily="66" charset="0"/>
                <a:cs typeface="Tahoma"/>
              </a:rPr>
              <a:t> </a:t>
            </a:r>
            <a:r>
              <a:rPr sz="3600" b="1" dirty="0" err="1">
                <a:latin typeface="Comic Sans MS" pitchFamily="66" charset="0"/>
                <a:cs typeface="Tahoma"/>
              </a:rPr>
              <a:t>disebabkan</a:t>
            </a:r>
            <a:r>
              <a:rPr sz="3600" b="1" spc="195" dirty="0">
                <a:latin typeface="Comic Sans MS" pitchFamily="66" charset="0"/>
                <a:cs typeface="Tahoma"/>
              </a:rPr>
              <a:t> </a:t>
            </a:r>
            <a:r>
              <a:rPr sz="3600" b="1" dirty="0" err="1">
                <a:latin typeface="Comic Sans MS" pitchFamily="66" charset="0"/>
                <a:cs typeface="Tahoma"/>
              </a:rPr>
              <a:t>oleh</a:t>
            </a:r>
            <a:r>
              <a:rPr sz="3600" b="1" spc="210" dirty="0">
                <a:latin typeface="Comic Sans MS" pitchFamily="66" charset="0"/>
                <a:cs typeface="Tahoma"/>
              </a:rPr>
              <a:t> </a:t>
            </a:r>
            <a:r>
              <a:rPr sz="3600" b="1" dirty="0" err="1">
                <a:latin typeface="Comic Sans MS" pitchFamily="66" charset="0"/>
                <a:cs typeface="Tahoma"/>
              </a:rPr>
              <a:t>beberapa</a:t>
            </a:r>
            <a:r>
              <a:rPr sz="3600" b="1" spc="204" dirty="0">
                <a:latin typeface="Comic Sans MS" pitchFamily="66" charset="0"/>
                <a:cs typeface="Tahoma"/>
              </a:rPr>
              <a:t> </a:t>
            </a:r>
            <a:r>
              <a:rPr sz="3600" b="1" dirty="0" err="1">
                <a:latin typeface="Comic Sans MS" pitchFamily="66" charset="0"/>
                <a:cs typeface="Tahoma"/>
              </a:rPr>
              <a:t>faktor</a:t>
            </a:r>
            <a:r>
              <a:rPr sz="3600" b="1" spc="-10" dirty="0" smtClean="0">
                <a:latin typeface="Comic Sans MS" pitchFamily="66" charset="0"/>
                <a:cs typeface="Tahoma"/>
              </a:rPr>
              <a:t>.</a:t>
            </a:r>
            <a:endParaRPr sz="3600" b="1" spc="-10" dirty="0">
              <a:latin typeface="Comic Sans MS" pitchFamily="66" charset="0"/>
              <a:cs typeface="Tahoma"/>
            </a:endParaRPr>
          </a:p>
          <a:p>
            <a:pPr marL="12700" marR="12065" algn="just">
              <a:lnSpc>
                <a:spcPts val="4390"/>
              </a:lnSpc>
              <a:spcBef>
                <a:spcPts val="250"/>
              </a:spcBef>
            </a:pPr>
            <a:r>
              <a:rPr sz="3600" b="1" dirty="0" err="1" smtClean="0">
                <a:solidFill>
                  <a:srgbClr val="0070C0"/>
                </a:solidFill>
                <a:latin typeface="Comic Sans MS" pitchFamily="66" charset="0"/>
                <a:cs typeface="Tahoma"/>
              </a:rPr>
              <a:t>Pelapukan</a:t>
            </a:r>
            <a:r>
              <a:rPr sz="3600" b="1" spc="390" dirty="0" smtClean="0">
                <a:solidFill>
                  <a:srgbClr val="0070C0"/>
                </a:solidFill>
                <a:latin typeface="Comic Sans MS" pitchFamily="66" charset="0"/>
                <a:cs typeface="Tahoma"/>
              </a:rPr>
              <a:t> </a:t>
            </a:r>
            <a:r>
              <a:rPr sz="3600" b="1" dirty="0" err="1">
                <a:solidFill>
                  <a:srgbClr val="0070C0"/>
                </a:solidFill>
                <a:latin typeface="Comic Sans MS" pitchFamily="66" charset="0"/>
                <a:cs typeface="Tahoma"/>
              </a:rPr>
              <a:t>kimia</a:t>
            </a:r>
            <a:r>
              <a:rPr sz="3600" b="1" spc="390" dirty="0">
                <a:solidFill>
                  <a:srgbClr val="0070C0"/>
                </a:solidFill>
                <a:latin typeface="Comic Sans MS" pitchFamily="66" charset="0"/>
                <a:cs typeface="Tahoma"/>
              </a:rPr>
              <a:t> </a:t>
            </a:r>
            <a:r>
              <a:rPr sz="3600" b="1" dirty="0">
                <a:latin typeface="Comic Sans MS" pitchFamily="66" charset="0"/>
                <a:cs typeface="Tahoma"/>
              </a:rPr>
              <a:t>proses</a:t>
            </a:r>
            <a:r>
              <a:rPr sz="3600" b="1" spc="390" dirty="0">
                <a:latin typeface="Comic Sans MS" pitchFamily="66" charset="0"/>
                <a:cs typeface="Tahoma"/>
              </a:rPr>
              <a:t> </a:t>
            </a:r>
            <a:r>
              <a:rPr sz="3600" b="1" dirty="0" err="1">
                <a:latin typeface="Comic Sans MS" pitchFamily="66" charset="0"/>
                <a:cs typeface="Tahoma"/>
              </a:rPr>
              <a:t>pelapukan</a:t>
            </a:r>
            <a:r>
              <a:rPr sz="3600" b="1" dirty="0">
                <a:latin typeface="Comic Sans MS" pitchFamily="66" charset="0"/>
                <a:cs typeface="Tahoma"/>
              </a:rPr>
              <a:t> </a:t>
            </a:r>
            <a:r>
              <a:rPr sz="3600" b="1" dirty="0" err="1">
                <a:latin typeface="Comic Sans MS" pitchFamily="66" charset="0"/>
                <a:cs typeface="Tahoma"/>
              </a:rPr>
              <a:t>batuan</a:t>
            </a:r>
            <a:r>
              <a:rPr sz="3600" b="1" dirty="0">
                <a:latin typeface="Comic Sans MS" pitchFamily="66" charset="0"/>
                <a:cs typeface="Tahoma"/>
              </a:rPr>
              <a:t> yang</a:t>
            </a:r>
            <a:r>
              <a:rPr sz="3600" b="1" spc="415" dirty="0">
                <a:latin typeface="Comic Sans MS" pitchFamily="66" charset="0"/>
                <a:cs typeface="Tahoma"/>
              </a:rPr>
              <a:t> </a:t>
            </a:r>
            <a:r>
              <a:rPr sz="3600" b="1" spc="-75" dirty="0">
                <a:latin typeface="Comic Sans MS" pitchFamily="66" charset="0"/>
                <a:cs typeface="Tahoma"/>
              </a:rPr>
              <a:t>diikuti </a:t>
            </a:r>
            <a:r>
              <a:rPr sz="3600" b="1" spc="-100" dirty="0">
                <a:latin typeface="Comic Sans MS" pitchFamily="66" charset="0"/>
                <a:cs typeface="Tahoma"/>
              </a:rPr>
              <a:t>dengan</a:t>
            </a:r>
            <a:r>
              <a:rPr sz="3600" b="1" spc="-75" dirty="0">
                <a:latin typeface="Comic Sans MS" pitchFamily="66" charset="0"/>
                <a:cs typeface="Tahoma"/>
              </a:rPr>
              <a:t> </a:t>
            </a:r>
            <a:r>
              <a:rPr sz="3600" b="1" spc="-105" dirty="0">
                <a:latin typeface="Comic Sans MS" pitchFamily="66" charset="0"/>
                <a:cs typeface="Tahoma"/>
              </a:rPr>
              <a:t>perubahan</a:t>
            </a:r>
            <a:r>
              <a:rPr sz="3600" b="1" spc="-75" dirty="0">
                <a:latin typeface="Comic Sans MS" pitchFamily="66" charset="0"/>
                <a:cs typeface="Tahoma"/>
              </a:rPr>
              <a:t> </a:t>
            </a:r>
            <a:r>
              <a:rPr sz="3600" b="1" spc="-114" dirty="0">
                <a:latin typeface="Comic Sans MS" pitchFamily="66" charset="0"/>
                <a:cs typeface="Tahoma"/>
              </a:rPr>
              <a:t>susunan</a:t>
            </a:r>
            <a:r>
              <a:rPr sz="3600" b="1" spc="-75" dirty="0">
                <a:latin typeface="Comic Sans MS" pitchFamily="66" charset="0"/>
                <a:cs typeface="Tahoma"/>
              </a:rPr>
              <a:t> </a:t>
            </a:r>
            <a:r>
              <a:rPr sz="3600" b="1" dirty="0">
                <a:latin typeface="Comic Sans MS" pitchFamily="66" charset="0"/>
                <a:cs typeface="Tahoma"/>
              </a:rPr>
              <a:t>zat</a:t>
            </a:r>
            <a:r>
              <a:rPr sz="3600" b="1" spc="-75" dirty="0">
                <a:latin typeface="Comic Sans MS" pitchFamily="66" charset="0"/>
                <a:cs typeface="Tahoma"/>
              </a:rPr>
              <a:t> </a:t>
            </a:r>
            <a:r>
              <a:rPr sz="3600" b="1" spc="-20" dirty="0">
                <a:latin typeface="Comic Sans MS" pitchFamily="66" charset="0"/>
                <a:cs typeface="Tahoma"/>
              </a:rPr>
              <a:t>dari</a:t>
            </a:r>
            <a:r>
              <a:rPr sz="3600" b="1" spc="-75" dirty="0">
                <a:latin typeface="Comic Sans MS" pitchFamily="66" charset="0"/>
                <a:cs typeface="Tahoma"/>
              </a:rPr>
              <a:t> </a:t>
            </a:r>
            <a:r>
              <a:rPr sz="3600" b="1" spc="-45" dirty="0">
                <a:latin typeface="Comic Sans MS" pitchFamily="66" charset="0"/>
                <a:cs typeface="Tahoma"/>
              </a:rPr>
              <a:t>batuan</a:t>
            </a:r>
            <a:r>
              <a:rPr sz="3600" b="1" spc="-75" dirty="0">
                <a:latin typeface="Comic Sans MS" pitchFamily="66" charset="0"/>
                <a:cs typeface="Tahoma"/>
              </a:rPr>
              <a:t> </a:t>
            </a:r>
            <a:r>
              <a:rPr sz="3600" b="1" spc="-40" dirty="0" err="1">
                <a:latin typeface="Comic Sans MS" pitchFamily="66" charset="0"/>
                <a:cs typeface="Tahoma"/>
              </a:rPr>
              <a:t>induk</a:t>
            </a:r>
            <a:r>
              <a:rPr sz="3600" b="1" spc="-40" dirty="0" smtClean="0">
                <a:latin typeface="Comic Sans MS" pitchFamily="66" charset="0"/>
                <a:cs typeface="Tahoma"/>
              </a:rPr>
              <a:t>.</a:t>
            </a:r>
            <a:endParaRPr sz="3600" b="1" dirty="0">
              <a:latin typeface="Comic Sans MS" pitchFamily="66" charset="0"/>
              <a:cs typeface="Tahoma"/>
            </a:endParaRPr>
          </a:p>
          <a:p>
            <a:pPr marL="12700" marR="5715" algn="just">
              <a:lnSpc>
                <a:spcPts val="4390"/>
              </a:lnSpc>
            </a:pPr>
            <a:r>
              <a:rPr sz="3600" b="1" spc="-45" dirty="0">
                <a:solidFill>
                  <a:srgbClr val="0070C0"/>
                </a:solidFill>
                <a:latin typeface="Comic Sans MS" pitchFamily="66" charset="0"/>
                <a:cs typeface="Tahoma"/>
              </a:rPr>
              <a:t>Pelapukan</a:t>
            </a:r>
            <a:r>
              <a:rPr sz="3600" b="1" spc="-80" dirty="0">
                <a:solidFill>
                  <a:srgbClr val="0070C0"/>
                </a:solidFill>
                <a:latin typeface="Comic Sans MS" pitchFamily="66" charset="0"/>
                <a:cs typeface="Tahoma"/>
              </a:rPr>
              <a:t> </a:t>
            </a:r>
            <a:r>
              <a:rPr sz="3600" b="1" dirty="0" err="1">
                <a:solidFill>
                  <a:srgbClr val="0070C0"/>
                </a:solidFill>
                <a:latin typeface="Comic Sans MS" pitchFamily="66" charset="0"/>
                <a:cs typeface="Tahoma"/>
              </a:rPr>
              <a:t>biologis</a:t>
            </a:r>
            <a:r>
              <a:rPr sz="3600" b="1" spc="-75" dirty="0">
                <a:solidFill>
                  <a:srgbClr val="0070C0"/>
                </a:solidFill>
                <a:latin typeface="Comic Sans MS" pitchFamily="66" charset="0"/>
                <a:cs typeface="Tahoma"/>
              </a:rPr>
              <a:t> </a:t>
            </a:r>
            <a:r>
              <a:rPr sz="3600" b="1" dirty="0">
                <a:latin typeface="Comic Sans MS" pitchFamily="66" charset="0"/>
                <a:cs typeface="Tahoma"/>
              </a:rPr>
              <a:t>proses</a:t>
            </a:r>
            <a:r>
              <a:rPr sz="3600" b="1" spc="-75" dirty="0">
                <a:latin typeface="Comic Sans MS" pitchFamily="66" charset="0"/>
                <a:cs typeface="Tahoma"/>
              </a:rPr>
              <a:t> </a:t>
            </a:r>
            <a:r>
              <a:rPr sz="3600" b="1" spc="-65" dirty="0">
                <a:latin typeface="Comic Sans MS" pitchFamily="66" charset="0"/>
                <a:cs typeface="Tahoma"/>
              </a:rPr>
              <a:t>pelapukan</a:t>
            </a:r>
            <a:r>
              <a:rPr sz="3600" b="1" spc="-75" dirty="0">
                <a:latin typeface="Comic Sans MS" pitchFamily="66" charset="0"/>
                <a:cs typeface="Tahoma"/>
              </a:rPr>
              <a:t> </a:t>
            </a:r>
            <a:r>
              <a:rPr sz="3600" b="1" dirty="0">
                <a:latin typeface="Comic Sans MS" pitchFamily="66" charset="0"/>
                <a:cs typeface="Tahoma"/>
              </a:rPr>
              <a:t>yang</a:t>
            </a:r>
            <a:r>
              <a:rPr sz="3600" b="1" spc="-80" dirty="0">
                <a:latin typeface="Comic Sans MS" pitchFamily="66" charset="0"/>
                <a:cs typeface="Tahoma"/>
              </a:rPr>
              <a:t> </a:t>
            </a:r>
            <a:r>
              <a:rPr sz="3600" b="1" spc="-30" dirty="0">
                <a:latin typeface="Comic Sans MS" pitchFamily="66" charset="0"/>
                <a:cs typeface="Tahoma"/>
              </a:rPr>
              <a:t>disebabkan</a:t>
            </a:r>
            <a:r>
              <a:rPr sz="3600" b="1" spc="-75" dirty="0">
                <a:latin typeface="Comic Sans MS" pitchFamily="66" charset="0"/>
                <a:cs typeface="Tahoma"/>
              </a:rPr>
              <a:t> </a:t>
            </a:r>
            <a:r>
              <a:rPr sz="3600" b="1" spc="-20" dirty="0">
                <a:latin typeface="Comic Sans MS" pitchFamily="66" charset="0"/>
                <a:cs typeface="Tahoma"/>
              </a:rPr>
              <a:t>oleh </a:t>
            </a:r>
            <a:r>
              <a:rPr sz="3600" b="1" dirty="0">
                <a:latin typeface="Comic Sans MS" pitchFamily="66" charset="0"/>
                <a:cs typeface="Tahoma"/>
              </a:rPr>
              <a:t>aktifitas</a:t>
            </a:r>
            <a:r>
              <a:rPr sz="3600" b="1" spc="-225" dirty="0">
                <a:latin typeface="Comic Sans MS" pitchFamily="66" charset="0"/>
                <a:cs typeface="Tahoma"/>
              </a:rPr>
              <a:t> </a:t>
            </a:r>
            <a:r>
              <a:rPr sz="3600" b="1" spc="-185" dirty="0" err="1">
                <a:latin typeface="Comic Sans MS" pitchFamily="66" charset="0"/>
                <a:cs typeface="Tahoma"/>
              </a:rPr>
              <a:t>makhluk</a:t>
            </a:r>
            <a:r>
              <a:rPr sz="3600" b="1" spc="-60" dirty="0">
                <a:latin typeface="Comic Sans MS" pitchFamily="66" charset="0"/>
                <a:cs typeface="Tahoma"/>
              </a:rPr>
              <a:t> </a:t>
            </a:r>
            <a:r>
              <a:rPr sz="3600" b="1" spc="-140" dirty="0" err="1">
                <a:latin typeface="Comic Sans MS" pitchFamily="66" charset="0"/>
                <a:cs typeface="Tahoma"/>
              </a:rPr>
              <a:t>hidup</a:t>
            </a:r>
            <a:endParaRPr sz="3600" b="1" dirty="0">
              <a:latin typeface="Comic Sans MS" pitchFamily="66" charset="0"/>
              <a:cs typeface="Tahoma"/>
            </a:endParaRPr>
          </a:p>
        </p:txBody>
      </p:sp>
      <p:pic>
        <p:nvPicPr>
          <p:cNvPr id="16" name="object 16"/>
          <p:cNvPicPr/>
          <p:nvPr/>
        </p:nvPicPr>
        <p:blipFill>
          <a:blip r:embed="rId15" cstate="print"/>
          <a:stretch>
            <a:fillRect/>
          </a:stretch>
        </p:blipFill>
        <p:spPr>
          <a:xfrm>
            <a:off x="2667000" y="113625"/>
            <a:ext cx="15925801" cy="2633563"/>
          </a:xfrm>
          <a:prstGeom prst="rect">
            <a:avLst/>
          </a:prstGeom>
        </p:spPr>
      </p:pic>
      <p:pic>
        <p:nvPicPr>
          <p:cNvPr id="17"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6"/>
          <a:stretch>
            <a:fillRect/>
          </a:stretch>
        </p:blipFill>
        <p:spPr>
          <a:xfrm>
            <a:off x="-1428750" y="8950951"/>
            <a:ext cx="609600" cy="609600"/>
          </a:xfrm>
          <a:prstGeom prst="rect">
            <a:avLst/>
          </a:prstGeom>
        </p:spPr>
      </p:pic>
      <p:pic>
        <p:nvPicPr>
          <p:cNvPr id="22" name="Picture 21">
            <a:hlinkClick r:id="rId17" action="ppaction://hlinksldjump"/>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3" name="Picture 22">
            <a:hlinkClick r:id="" action="ppaction://hlinkshowjump?jump=previousslide"/>
          </p:cNvPr>
          <p:cNvPicPr>
            <a:picLocks noChangeAspect="1"/>
          </p:cNvPicPr>
          <p:nvPr/>
        </p:nvPicPr>
        <p:blipFill>
          <a:blip r:embed="rId20">
            <a:extLst>
              <a:ext uri="{BEBA8EAE-BF5A-486C-A8C5-ECC9F3942E4B}">
                <a14:imgProps xmlns:a14="http://schemas.microsoft.com/office/drawing/2010/main">
                  <a14:imgLayer r:embed="rId21">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6" name="Picture 25">
            <a:hlinkClick r:id="" action="ppaction://hlinkshowjump?jump=nextslide"/>
          </p:cNvPr>
          <p:cNvPicPr>
            <a:picLocks noChangeAspect="1"/>
          </p:cNvPicPr>
          <p:nvPr/>
        </p:nvPicPr>
        <p:blipFill>
          <a:blip r:embed="rId20">
            <a:extLst>
              <a:ext uri="{BEBA8EAE-BF5A-486C-A8C5-ECC9F3942E4B}">
                <a14:imgProps xmlns:a14="http://schemas.microsoft.com/office/drawing/2010/main">
                  <a14:imgLayer r:embed="rId21">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
        <p:nvSpPr>
          <p:cNvPr id="21" name="object 9"/>
          <p:cNvSpPr txBox="1"/>
          <p:nvPr/>
        </p:nvSpPr>
        <p:spPr>
          <a:xfrm>
            <a:off x="6838722" y="1504387"/>
            <a:ext cx="4450987" cy="632866"/>
          </a:xfrm>
          <a:prstGeom prst="rect">
            <a:avLst/>
          </a:prstGeom>
        </p:spPr>
        <p:txBody>
          <a:bodyPr vert="horz" wrap="square" lIns="0" tIns="17145" rIns="0" bIns="0" rtlCol="0">
            <a:spAutoFit/>
          </a:bodyPr>
          <a:lstStyle/>
          <a:p>
            <a:pPr marL="12700">
              <a:lnSpc>
                <a:spcPct val="100000"/>
              </a:lnSpc>
              <a:spcBef>
                <a:spcPts val="135"/>
              </a:spcBef>
            </a:pPr>
            <a:r>
              <a:rPr sz="4000" b="1" spc="140" dirty="0">
                <a:solidFill>
                  <a:srgbClr val="245F2A"/>
                </a:solidFill>
                <a:latin typeface="Arial"/>
                <a:cs typeface="Arial"/>
              </a:rPr>
              <a:t>Tenaga</a:t>
            </a:r>
            <a:r>
              <a:rPr sz="4000" b="1" spc="70" dirty="0">
                <a:solidFill>
                  <a:srgbClr val="245F2A"/>
                </a:solidFill>
                <a:latin typeface="Arial"/>
                <a:cs typeface="Arial"/>
              </a:rPr>
              <a:t> </a:t>
            </a:r>
            <a:r>
              <a:rPr sz="4000" b="1" spc="-10" dirty="0">
                <a:solidFill>
                  <a:srgbClr val="245F2A"/>
                </a:solidFill>
                <a:latin typeface="Arial"/>
                <a:cs typeface="Arial"/>
              </a:rPr>
              <a:t>Eksogen</a:t>
            </a:r>
            <a:endParaRPr sz="4000" dirty="0">
              <a:latin typeface="Arial"/>
              <a:cs typeface="Aria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181673"/>
            <a:ext cx="17255870" cy="9299429"/>
            <a:chOff x="1028700" y="181673"/>
            <a:chExt cx="17255870" cy="9299429"/>
          </a:xfrm>
        </p:grpSpPr>
        <p:pic>
          <p:nvPicPr>
            <p:cNvPr id="3" name="object 3"/>
            <p:cNvPicPr/>
            <p:nvPr/>
          </p:nvPicPr>
          <p:blipFill>
            <a:blip r:embed="rId6" cstate="print"/>
            <a:stretch>
              <a:fillRect/>
            </a:stretch>
          </p:blipFill>
          <p:spPr>
            <a:xfrm>
              <a:off x="12232513" y="181673"/>
              <a:ext cx="6052057" cy="8229599"/>
            </a:xfrm>
            <a:prstGeom prst="rect">
              <a:avLst/>
            </a:prstGeom>
          </p:spPr>
        </p:pic>
        <p:pic>
          <p:nvPicPr>
            <p:cNvPr id="4" name="object 4"/>
            <p:cNvPicPr/>
            <p:nvPr/>
          </p:nvPicPr>
          <p:blipFill>
            <a:blip r:embed="rId7" cstate="print"/>
            <a:stretch>
              <a:fillRect/>
            </a:stretch>
          </p:blipFill>
          <p:spPr>
            <a:xfrm>
              <a:off x="1028700" y="803829"/>
              <a:ext cx="16316325" cy="8677273"/>
            </a:xfrm>
            <a:prstGeom prst="rect">
              <a:avLst/>
            </a:prstGeom>
          </p:spPr>
        </p:pic>
        <p:pic>
          <p:nvPicPr>
            <p:cNvPr id="5" name="object 5"/>
            <p:cNvPicPr/>
            <p:nvPr/>
          </p:nvPicPr>
          <p:blipFill>
            <a:blip r:embed="rId8" cstate="print"/>
            <a:stretch>
              <a:fillRect/>
            </a:stretch>
          </p:blipFill>
          <p:spPr>
            <a:xfrm>
              <a:off x="6844942" y="1290561"/>
              <a:ext cx="5194657" cy="1638300"/>
            </a:xfrm>
            <a:prstGeom prst="rect">
              <a:avLst/>
            </a:prstGeom>
          </p:spPr>
        </p:pic>
      </p:grpSp>
      <p:sp>
        <p:nvSpPr>
          <p:cNvPr id="6" name="object 6"/>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7" name="object 7"/>
          <p:cNvGrpSpPr/>
          <p:nvPr/>
        </p:nvGrpSpPr>
        <p:grpSpPr>
          <a:xfrm>
            <a:off x="418176" y="181673"/>
            <a:ext cx="17286892" cy="7185062"/>
            <a:chOff x="418176" y="181673"/>
            <a:chExt cx="17286892" cy="7185062"/>
          </a:xfrm>
        </p:grpSpPr>
        <p:pic>
          <p:nvPicPr>
            <p:cNvPr id="8" name="object 8"/>
            <p:cNvPicPr/>
            <p:nvPr/>
          </p:nvPicPr>
          <p:blipFill>
            <a:blip r:embed="rId9" cstate="print"/>
            <a:stretch>
              <a:fillRect/>
            </a:stretch>
          </p:blipFill>
          <p:spPr>
            <a:xfrm>
              <a:off x="528866" y="181673"/>
              <a:ext cx="1729917" cy="1638300"/>
            </a:xfrm>
            <a:prstGeom prst="rect">
              <a:avLst/>
            </a:prstGeom>
          </p:spPr>
        </p:pic>
        <p:pic>
          <p:nvPicPr>
            <p:cNvPr id="9" name="object 9"/>
            <p:cNvPicPr/>
            <p:nvPr/>
          </p:nvPicPr>
          <p:blipFill>
            <a:blip r:embed="rId10" cstate="print"/>
            <a:stretch>
              <a:fillRect/>
            </a:stretch>
          </p:blipFill>
          <p:spPr>
            <a:xfrm>
              <a:off x="418176" y="2520609"/>
              <a:ext cx="3686471" cy="1003300"/>
            </a:xfrm>
            <a:prstGeom prst="rect">
              <a:avLst/>
            </a:prstGeom>
          </p:spPr>
        </p:pic>
        <p:pic>
          <p:nvPicPr>
            <p:cNvPr id="10" name="object 10"/>
            <p:cNvPicPr/>
            <p:nvPr/>
          </p:nvPicPr>
          <p:blipFill>
            <a:blip r:embed="rId11" cstate="print"/>
            <a:stretch>
              <a:fillRect/>
            </a:stretch>
          </p:blipFill>
          <p:spPr>
            <a:xfrm>
              <a:off x="14020799" y="1159103"/>
              <a:ext cx="3684269" cy="1863156"/>
            </a:xfrm>
            <a:prstGeom prst="rect">
              <a:avLst/>
            </a:prstGeom>
          </p:spPr>
        </p:pic>
        <p:pic>
          <p:nvPicPr>
            <p:cNvPr id="11" name="object 11"/>
            <p:cNvPicPr/>
            <p:nvPr/>
          </p:nvPicPr>
          <p:blipFill>
            <a:blip r:embed="rId12" cstate="print"/>
            <a:stretch>
              <a:fillRect/>
            </a:stretch>
          </p:blipFill>
          <p:spPr>
            <a:xfrm>
              <a:off x="1467688" y="4927879"/>
              <a:ext cx="109855" cy="109855"/>
            </a:xfrm>
            <a:prstGeom prst="rect">
              <a:avLst/>
            </a:prstGeom>
          </p:spPr>
        </p:pic>
        <p:pic>
          <p:nvPicPr>
            <p:cNvPr id="12" name="object 12"/>
            <p:cNvPicPr/>
            <p:nvPr/>
          </p:nvPicPr>
          <p:blipFill>
            <a:blip r:embed="rId13" cstate="print"/>
            <a:stretch>
              <a:fillRect/>
            </a:stretch>
          </p:blipFill>
          <p:spPr>
            <a:xfrm>
              <a:off x="1467688" y="7256868"/>
              <a:ext cx="109855" cy="109867"/>
            </a:xfrm>
            <a:prstGeom prst="rect">
              <a:avLst/>
            </a:prstGeom>
          </p:spPr>
        </p:pic>
      </p:grpSp>
      <p:sp>
        <p:nvSpPr>
          <p:cNvPr id="13" name="object 13"/>
          <p:cNvSpPr txBox="1"/>
          <p:nvPr/>
        </p:nvSpPr>
        <p:spPr>
          <a:xfrm>
            <a:off x="528866" y="2149747"/>
            <a:ext cx="13674965" cy="6290183"/>
          </a:xfrm>
          <a:prstGeom prst="rect">
            <a:avLst/>
          </a:prstGeom>
        </p:spPr>
        <p:txBody>
          <a:bodyPr vert="horz" wrap="square" lIns="0" tIns="17145" rIns="0" bIns="0" rtlCol="0">
            <a:spAutoFit/>
          </a:bodyPr>
          <a:lstStyle/>
          <a:p>
            <a:pPr>
              <a:lnSpc>
                <a:spcPct val="100000"/>
              </a:lnSpc>
              <a:spcBef>
                <a:spcPts val="25"/>
              </a:spcBef>
            </a:pPr>
            <a:endParaRPr sz="3500" dirty="0">
              <a:latin typeface="Arial"/>
              <a:cs typeface="Arial"/>
            </a:endParaRPr>
          </a:p>
          <a:p>
            <a:pPr marL="12700">
              <a:lnSpc>
                <a:spcPct val="100000"/>
              </a:lnSpc>
            </a:pPr>
            <a:r>
              <a:rPr sz="3600" b="1" spc="80" dirty="0">
                <a:solidFill>
                  <a:srgbClr val="245F2A"/>
                </a:solidFill>
                <a:latin typeface="Comic Sans MS" pitchFamily="66" charset="0"/>
                <a:cs typeface="Arial"/>
              </a:rPr>
              <a:t>Pengikisan/Erosi</a:t>
            </a:r>
            <a:endParaRPr sz="3600" b="1" dirty="0">
              <a:latin typeface="Comic Sans MS" pitchFamily="66" charset="0"/>
              <a:cs typeface="Arial"/>
            </a:endParaRPr>
          </a:p>
          <a:p>
            <a:pPr marL="497205" marR="6350" algn="just">
              <a:lnSpc>
                <a:spcPct val="117600"/>
              </a:lnSpc>
              <a:spcBef>
                <a:spcPts val="1720"/>
              </a:spcBef>
            </a:pPr>
            <a:r>
              <a:rPr sz="3600" b="1" spc="-70" dirty="0">
                <a:latin typeface="Comic Sans MS" pitchFamily="66" charset="0"/>
                <a:cs typeface="Tahoma"/>
              </a:rPr>
              <a:t>Pengikisan</a:t>
            </a:r>
            <a:r>
              <a:rPr sz="3600" b="1" spc="-75" dirty="0">
                <a:latin typeface="Comic Sans MS" pitchFamily="66" charset="0"/>
                <a:cs typeface="Tahoma"/>
              </a:rPr>
              <a:t> </a:t>
            </a:r>
            <a:r>
              <a:rPr sz="3600" b="1" spc="-20" dirty="0">
                <a:latin typeface="Comic Sans MS" pitchFamily="66" charset="0"/>
                <a:cs typeface="Tahoma"/>
              </a:rPr>
              <a:t>adalah</a:t>
            </a:r>
            <a:r>
              <a:rPr sz="3600" b="1" spc="-70" dirty="0">
                <a:latin typeface="Comic Sans MS" pitchFamily="66" charset="0"/>
                <a:cs typeface="Tahoma"/>
              </a:rPr>
              <a:t> </a:t>
            </a:r>
            <a:r>
              <a:rPr sz="3600" b="1" dirty="0">
                <a:latin typeface="Comic Sans MS" pitchFamily="66" charset="0"/>
                <a:cs typeface="Tahoma"/>
              </a:rPr>
              <a:t>proses</a:t>
            </a:r>
            <a:r>
              <a:rPr sz="3600" b="1" spc="-70" dirty="0">
                <a:latin typeface="Comic Sans MS" pitchFamily="66" charset="0"/>
                <a:cs typeface="Tahoma"/>
              </a:rPr>
              <a:t> </a:t>
            </a:r>
            <a:r>
              <a:rPr sz="3600" b="1" spc="-90" dirty="0">
                <a:latin typeface="Comic Sans MS" pitchFamily="66" charset="0"/>
                <a:cs typeface="Tahoma"/>
              </a:rPr>
              <a:t>pengikisan</a:t>
            </a:r>
            <a:r>
              <a:rPr sz="3600" b="1" spc="-65" dirty="0">
                <a:latin typeface="Comic Sans MS" pitchFamily="66" charset="0"/>
                <a:cs typeface="Tahoma"/>
              </a:rPr>
              <a:t> </a:t>
            </a:r>
            <a:r>
              <a:rPr sz="3600" b="1" spc="-90" dirty="0">
                <a:latin typeface="Comic Sans MS" pitchFamily="66" charset="0"/>
                <a:cs typeface="Tahoma"/>
              </a:rPr>
              <a:t>permukaan</a:t>
            </a:r>
            <a:r>
              <a:rPr sz="3600" b="1" spc="-75" dirty="0">
                <a:latin typeface="Comic Sans MS" pitchFamily="66" charset="0"/>
                <a:cs typeface="Tahoma"/>
              </a:rPr>
              <a:t> </a:t>
            </a:r>
            <a:r>
              <a:rPr sz="3600" b="1" spc="-35" dirty="0">
                <a:latin typeface="Comic Sans MS" pitchFamily="66" charset="0"/>
                <a:cs typeface="Tahoma"/>
              </a:rPr>
              <a:t>bumi</a:t>
            </a:r>
            <a:r>
              <a:rPr sz="3600" b="1" spc="-70" dirty="0">
                <a:latin typeface="Comic Sans MS" pitchFamily="66" charset="0"/>
                <a:cs typeface="Tahoma"/>
              </a:rPr>
              <a:t> </a:t>
            </a:r>
            <a:r>
              <a:rPr sz="3600" b="1" dirty="0">
                <a:latin typeface="Comic Sans MS" pitchFamily="66" charset="0"/>
                <a:cs typeface="Tahoma"/>
              </a:rPr>
              <a:t>oleh</a:t>
            </a:r>
            <a:r>
              <a:rPr sz="3600" b="1" spc="-70" dirty="0">
                <a:latin typeface="Comic Sans MS" pitchFamily="66" charset="0"/>
                <a:cs typeface="Tahoma"/>
              </a:rPr>
              <a:t> </a:t>
            </a:r>
            <a:r>
              <a:rPr sz="3600" b="1" spc="-10" dirty="0">
                <a:latin typeface="Comic Sans MS" pitchFamily="66" charset="0"/>
                <a:cs typeface="Tahoma"/>
              </a:rPr>
              <a:t>media yang</a:t>
            </a:r>
            <a:r>
              <a:rPr sz="3600" b="1" spc="-140" dirty="0">
                <a:latin typeface="Comic Sans MS" pitchFamily="66" charset="0"/>
                <a:cs typeface="Tahoma"/>
              </a:rPr>
              <a:t> </a:t>
            </a:r>
            <a:r>
              <a:rPr sz="3600" b="1" spc="-100" dirty="0">
                <a:latin typeface="Comic Sans MS" pitchFamily="66" charset="0"/>
                <a:cs typeface="Tahoma"/>
              </a:rPr>
              <a:t>melibatkan</a:t>
            </a:r>
            <a:r>
              <a:rPr sz="3600" b="1" spc="-135" dirty="0">
                <a:latin typeface="Comic Sans MS" pitchFamily="66" charset="0"/>
                <a:cs typeface="Tahoma"/>
              </a:rPr>
              <a:t> </a:t>
            </a:r>
            <a:r>
              <a:rPr sz="3600" b="1" spc="-105" dirty="0">
                <a:latin typeface="Comic Sans MS" pitchFamily="66" charset="0"/>
                <a:cs typeface="Tahoma"/>
              </a:rPr>
              <a:t>pengangkatan</a:t>
            </a:r>
            <a:r>
              <a:rPr sz="3600" b="1" spc="-135" dirty="0">
                <a:latin typeface="Comic Sans MS" pitchFamily="66" charset="0"/>
                <a:cs typeface="Tahoma"/>
              </a:rPr>
              <a:t> </a:t>
            </a:r>
            <a:r>
              <a:rPr sz="3600" b="1" spc="-50" dirty="0">
                <a:latin typeface="Comic Sans MS" pitchFamily="66" charset="0"/>
                <a:cs typeface="Tahoma"/>
              </a:rPr>
              <a:t>partikel</a:t>
            </a:r>
            <a:r>
              <a:rPr sz="3600" b="1" spc="-140" dirty="0">
                <a:latin typeface="Comic Sans MS" pitchFamily="66" charset="0"/>
                <a:cs typeface="Tahoma"/>
              </a:rPr>
              <a:t> </a:t>
            </a:r>
            <a:r>
              <a:rPr sz="3600" b="1" spc="-10" dirty="0">
                <a:latin typeface="Comic Sans MS" pitchFamily="66" charset="0"/>
                <a:cs typeface="Tahoma"/>
              </a:rPr>
              <a:t>batuan.</a:t>
            </a:r>
            <a:endParaRPr sz="3600" b="1" dirty="0">
              <a:latin typeface="Comic Sans MS" pitchFamily="66" charset="0"/>
              <a:cs typeface="Tahoma"/>
            </a:endParaRPr>
          </a:p>
          <a:p>
            <a:pPr marL="1205230" marR="5080" algn="just">
              <a:lnSpc>
                <a:spcPts val="4580"/>
              </a:lnSpc>
              <a:spcBef>
                <a:spcPts val="270"/>
              </a:spcBef>
            </a:pPr>
            <a:r>
              <a:rPr sz="3600" b="1" dirty="0" err="1">
                <a:solidFill>
                  <a:srgbClr val="0070C0"/>
                </a:solidFill>
                <a:latin typeface="Comic Sans MS" pitchFamily="66" charset="0"/>
                <a:cs typeface="Tahoma"/>
              </a:rPr>
              <a:t>Erosi</a:t>
            </a:r>
            <a:r>
              <a:rPr sz="3600" b="1" spc="85" dirty="0">
                <a:solidFill>
                  <a:srgbClr val="0070C0"/>
                </a:solidFill>
                <a:latin typeface="Comic Sans MS" pitchFamily="66" charset="0"/>
                <a:cs typeface="Tahoma"/>
              </a:rPr>
              <a:t>  </a:t>
            </a:r>
            <a:r>
              <a:rPr sz="3600" b="1" dirty="0">
                <a:solidFill>
                  <a:srgbClr val="0070C0"/>
                </a:solidFill>
                <a:latin typeface="Comic Sans MS" pitchFamily="66" charset="0"/>
                <a:cs typeface="Tahoma"/>
              </a:rPr>
              <a:t>air</a:t>
            </a:r>
            <a:r>
              <a:rPr sz="3600" b="1" spc="95" dirty="0">
                <a:solidFill>
                  <a:srgbClr val="0070C0"/>
                </a:solidFill>
                <a:latin typeface="Comic Sans MS" pitchFamily="66" charset="0"/>
                <a:cs typeface="Tahoma"/>
              </a:rPr>
              <a:t>  </a:t>
            </a:r>
            <a:r>
              <a:rPr sz="3600" b="1" dirty="0" err="1">
                <a:latin typeface="Comic Sans MS" pitchFamily="66" charset="0"/>
                <a:cs typeface="Tahoma"/>
              </a:rPr>
              <a:t>yakni</a:t>
            </a:r>
            <a:r>
              <a:rPr sz="3600" b="1" spc="100" dirty="0">
                <a:latin typeface="Comic Sans MS" pitchFamily="66" charset="0"/>
                <a:cs typeface="Tahoma"/>
              </a:rPr>
              <a:t>  </a:t>
            </a:r>
            <a:r>
              <a:rPr sz="3600" b="1" dirty="0">
                <a:latin typeface="Comic Sans MS" pitchFamily="66" charset="0"/>
                <a:cs typeface="Tahoma"/>
              </a:rPr>
              <a:t>proses</a:t>
            </a:r>
            <a:r>
              <a:rPr sz="3600" b="1" spc="100" dirty="0">
                <a:latin typeface="Comic Sans MS" pitchFamily="66" charset="0"/>
                <a:cs typeface="Tahoma"/>
              </a:rPr>
              <a:t>  </a:t>
            </a:r>
            <a:r>
              <a:rPr sz="3600" b="1" dirty="0" err="1">
                <a:latin typeface="Comic Sans MS" pitchFamily="66" charset="0"/>
                <a:cs typeface="Tahoma"/>
              </a:rPr>
              <a:t>pengikisan</a:t>
            </a:r>
            <a:r>
              <a:rPr sz="3600" b="1" spc="100" dirty="0">
                <a:latin typeface="Comic Sans MS" pitchFamily="66" charset="0"/>
                <a:cs typeface="Tahoma"/>
              </a:rPr>
              <a:t>  </a:t>
            </a:r>
            <a:r>
              <a:rPr sz="3600" b="1" dirty="0" err="1">
                <a:latin typeface="Comic Sans MS" pitchFamily="66" charset="0"/>
                <a:cs typeface="Tahoma"/>
              </a:rPr>
              <a:t>tanah</a:t>
            </a:r>
            <a:r>
              <a:rPr sz="3600" b="1" spc="105" dirty="0">
                <a:latin typeface="Comic Sans MS" pitchFamily="66" charset="0"/>
                <a:cs typeface="Tahoma"/>
              </a:rPr>
              <a:t>  </a:t>
            </a:r>
            <a:r>
              <a:rPr sz="3600" b="1" dirty="0" err="1">
                <a:latin typeface="Comic Sans MS" pitchFamily="66" charset="0"/>
                <a:cs typeface="Tahoma"/>
              </a:rPr>
              <a:t>oleh</a:t>
            </a:r>
            <a:r>
              <a:rPr sz="3600" b="1" spc="100" dirty="0">
                <a:latin typeface="Comic Sans MS" pitchFamily="66" charset="0"/>
                <a:cs typeface="Tahoma"/>
              </a:rPr>
              <a:t>  </a:t>
            </a:r>
            <a:r>
              <a:rPr sz="3600" b="1" dirty="0">
                <a:latin typeface="Comic Sans MS" pitchFamily="66" charset="0"/>
                <a:cs typeface="Tahoma"/>
              </a:rPr>
              <a:t>air</a:t>
            </a:r>
            <a:r>
              <a:rPr sz="3600" b="1" spc="100" dirty="0">
                <a:latin typeface="Comic Sans MS" pitchFamily="66" charset="0"/>
                <a:cs typeface="Tahoma"/>
              </a:rPr>
              <a:t>  </a:t>
            </a:r>
            <a:r>
              <a:rPr sz="3600" b="1" spc="-20" dirty="0">
                <a:latin typeface="Comic Sans MS" pitchFamily="66" charset="0"/>
                <a:cs typeface="Tahoma"/>
              </a:rPr>
              <a:t>yang </a:t>
            </a:r>
            <a:r>
              <a:rPr sz="3600" b="1" dirty="0" err="1">
                <a:latin typeface="Comic Sans MS" pitchFamily="66" charset="0"/>
                <a:cs typeface="Tahoma"/>
              </a:rPr>
              <a:t>mengangkut</a:t>
            </a:r>
            <a:r>
              <a:rPr sz="3600" b="1" spc="-15" dirty="0">
                <a:latin typeface="Comic Sans MS" pitchFamily="66" charset="0"/>
                <a:cs typeface="Tahoma"/>
              </a:rPr>
              <a:t>  </a:t>
            </a:r>
            <a:r>
              <a:rPr sz="3600" b="1" spc="55" dirty="0" err="1">
                <a:latin typeface="Comic Sans MS" pitchFamily="66" charset="0"/>
                <a:cs typeface="Tahoma"/>
              </a:rPr>
              <a:t>batu</a:t>
            </a:r>
            <a:r>
              <a:rPr sz="3600" b="1" spc="55" dirty="0">
                <a:latin typeface="Comic Sans MS" pitchFamily="66" charset="0"/>
                <a:cs typeface="Tahoma"/>
              </a:rPr>
              <a:t>-</a:t>
            </a:r>
            <a:r>
              <a:rPr sz="3600" b="1" spc="-10" dirty="0">
                <a:latin typeface="Comic Sans MS" pitchFamily="66" charset="0"/>
                <a:cs typeface="Tahoma"/>
              </a:rPr>
              <a:t>  </a:t>
            </a:r>
            <a:r>
              <a:rPr sz="3600" b="1" dirty="0" err="1">
                <a:latin typeface="Comic Sans MS" pitchFamily="66" charset="0"/>
                <a:cs typeface="Tahoma"/>
              </a:rPr>
              <a:t>batuan</a:t>
            </a:r>
            <a:r>
              <a:rPr sz="3600" b="1" spc="-10" dirty="0">
                <a:latin typeface="Comic Sans MS" pitchFamily="66" charset="0"/>
                <a:cs typeface="Tahoma"/>
              </a:rPr>
              <a:t>  </a:t>
            </a:r>
            <a:r>
              <a:rPr sz="3600" b="1" dirty="0">
                <a:latin typeface="Comic Sans MS" pitchFamily="66" charset="0"/>
                <a:cs typeface="Tahoma"/>
              </a:rPr>
              <a:t>yang</a:t>
            </a:r>
            <a:r>
              <a:rPr sz="3600" b="1" spc="-15" dirty="0">
                <a:latin typeface="Comic Sans MS" pitchFamily="66" charset="0"/>
                <a:cs typeface="Tahoma"/>
              </a:rPr>
              <a:t>  </a:t>
            </a:r>
            <a:r>
              <a:rPr sz="3600" b="1" dirty="0" err="1">
                <a:latin typeface="Comic Sans MS" pitchFamily="66" charset="0"/>
                <a:cs typeface="Tahoma"/>
              </a:rPr>
              <a:t>telah</a:t>
            </a:r>
            <a:r>
              <a:rPr sz="3600" b="1" spc="-10" dirty="0">
                <a:latin typeface="Comic Sans MS" pitchFamily="66" charset="0"/>
                <a:cs typeface="Tahoma"/>
              </a:rPr>
              <a:t>  </a:t>
            </a:r>
            <a:r>
              <a:rPr sz="3600" b="1" dirty="0" err="1">
                <a:latin typeface="Comic Sans MS" pitchFamily="66" charset="0"/>
                <a:cs typeface="Tahoma"/>
              </a:rPr>
              <a:t>hancur</a:t>
            </a:r>
            <a:r>
              <a:rPr sz="3600" b="1" dirty="0">
                <a:latin typeface="Comic Sans MS" pitchFamily="66" charset="0"/>
                <a:cs typeface="Tahoma"/>
              </a:rPr>
              <a:t>.</a:t>
            </a:r>
            <a:r>
              <a:rPr sz="3600" b="1" spc="-10" dirty="0">
                <a:latin typeface="Comic Sans MS" pitchFamily="66" charset="0"/>
                <a:cs typeface="Tahoma"/>
              </a:rPr>
              <a:t> </a:t>
            </a:r>
            <a:endParaRPr sz="3600" b="1" spc="-10" dirty="0" smtClean="0">
              <a:latin typeface="Comic Sans MS" pitchFamily="66" charset="0"/>
              <a:cs typeface="Tahoma"/>
            </a:endParaRPr>
          </a:p>
          <a:p>
            <a:pPr marL="1205230" marR="5080" algn="just">
              <a:lnSpc>
                <a:spcPts val="4580"/>
              </a:lnSpc>
              <a:spcBef>
                <a:spcPts val="270"/>
              </a:spcBef>
            </a:pPr>
            <a:endParaRPr lang="x-none" sz="3600" b="1">
              <a:solidFill>
                <a:srgbClr val="375925"/>
              </a:solidFill>
              <a:latin typeface="Comic Sans MS" pitchFamily="66" charset="0"/>
              <a:cs typeface="Tahoma"/>
            </a:endParaRPr>
          </a:p>
          <a:p>
            <a:pPr marL="1205230" marR="5080" algn="just">
              <a:lnSpc>
                <a:spcPts val="4580"/>
              </a:lnSpc>
              <a:spcBef>
                <a:spcPts val="270"/>
              </a:spcBef>
            </a:pPr>
            <a:r>
              <a:rPr sz="3600" b="1" dirty="0" err="1">
                <a:solidFill>
                  <a:srgbClr val="0070C0"/>
                </a:solidFill>
                <a:latin typeface="Comic Sans MS" pitchFamily="66" charset="0"/>
                <a:cs typeface="Tahoma"/>
              </a:rPr>
              <a:t>Erosi</a:t>
            </a:r>
            <a:r>
              <a:rPr sz="3600" b="1" spc="30" dirty="0">
                <a:solidFill>
                  <a:srgbClr val="0070C0"/>
                </a:solidFill>
                <a:latin typeface="Comic Sans MS" pitchFamily="66" charset="0"/>
                <a:cs typeface="Tahoma"/>
              </a:rPr>
              <a:t> </a:t>
            </a:r>
            <a:r>
              <a:rPr sz="3600" b="1" dirty="0" err="1">
                <a:solidFill>
                  <a:srgbClr val="0070C0"/>
                </a:solidFill>
                <a:latin typeface="Comic Sans MS" pitchFamily="66" charset="0"/>
                <a:cs typeface="Tahoma"/>
              </a:rPr>
              <a:t>es</a:t>
            </a:r>
            <a:r>
              <a:rPr sz="3600" b="1" dirty="0">
                <a:solidFill>
                  <a:srgbClr val="0070C0"/>
                </a:solidFill>
                <a:latin typeface="Comic Sans MS" pitchFamily="66" charset="0"/>
                <a:cs typeface="Tahoma"/>
              </a:rPr>
              <a:t> </a:t>
            </a:r>
            <a:r>
              <a:rPr sz="3600" b="1" dirty="0" err="1">
                <a:latin typeface="Comic Sans MS" pitchFamily="66" charset="0"/>
                <a:cs typeface="Tahoma"/>
              </a:rPr>
              <a:t>disebut</a:t>
            </a:r>
            <a:r>
              <a:rPr sz="3600" b="1" spc="70" dirty="0">
                <a:latin typeface="Comic Sans MS" pitchFamily="66" charset="0"/>
                <a:cs typeface="Tahoma"/>
              </a:rPr>
              <a:t> </a:t>
            </a:r>
            <a:r>
              <a:rPr sz="3600" b="1" dirty="0" err="1">
                <a:latin typeface="Comic Sans MS" pitchFamily="66" charset="0"/>
                <a:cs typeface="Tahoma"/>
              </a:rPr>
              <a:t>dengan</a:t>
            </a:r>
            <a:r>
              <a:rPr sz="3600" b="1" spc="65" dirty="0">
                <a:latin typeface="Comic Sans MS" pitchFamily="66" charset="0"/>
                <a:cs typeface="Tahoma"/>
              </a:rPr>
              <a:t> </a:t>
            </a:r>
            <a:r>
              <a:rPr sz="3600" b="1" dirty="0" err="1">
                <a:latin typeface="Comic Sans MS" pitchFamily="66" charset="0"/>
                <a:cs typeface="Tahoma"/>
              </a:rPr>
              <a:t>erosi</a:t>
            </a:r>
            <a:r>
              <a:rPr sz="3600" b="1" spc="70" dirty="0">
                <a:latin typeface="Comic Sans MS" pitchFamily="66" charset="0"/>
                <a:cs typeface="Tahoma"/>
              </a:rPr>
              <a:t> </a:t>
            </a:r>
            <a:r>
              <a:rPr sz="3600" b="1" dirty="0" err="1">
                <a:latin typeface="Comic Sans MS" pitchFamily="66" charset="0"/>
                <a:cs typeface="Tahoma"/>
              </a:rPr>
              <a:t>glasial</a:t>
            </a:r>
            <a:r>
              <a:rPr sz="3600" b="1" spc="70" dirty="0">
                <a:latin typeface="Comic Sans MS" pitchFamily="66" charset="0"/>
                <a:cs typeface="Tahoma"/>
              </a:rPr>
              <a:t> </a:t>
            </a:r>
            <a:r>
              <a:rPr sz="3600" b="1" dirty="0" err="1">
                <a:latin typeface="Comic Sans MS" pitchFamily="66" charset="0"/>
                <a:cs typeface="Tahoma"/>
              </a:rPr>
              <a:t>yakni</a:t>
            </a:r>
            <a:r>
              <a:rPr sz="3600" b="1" spc="70" dirty="0">
                <a:latin typeface="Comic Sans MS" pitchFamily="66" charset="0"/>
                <a:cs typeface="Tahoma"/>
              </a:rPr>
              <a:t> </a:t>
            </a:r>
            <a:r>
              <a:rPr sz="3600" b="1" dirty="0" err="1">
                <a:latin typeface="Comic Sans MS" pitchFamily="66" charset="0"/>
                <a:cs typeface="Tahoma"/>
              </a:rPr>
              <a:t>erosi</a:t>
            </a:r>
            <a:r>
              <a:rPr sz="3600" b="1" spc="65" dirty="0">
                <a:latin typeface="Comic Sans MS" pitchFamily="66" charset="0"/>
                <a:cs typeface="Tahoma"/>
              </a:rPr>
              <a:t> </a:t>
            </a:r>
            <a:r>
              <a:rPr sz="3600" b="1" spc="-20" dirty="0">
                <a:latin typeface="Comic Sans MS" pitchFamily="66" charset="0"/>
                <a:cs typeface="Tahoma"/>
              </a:rPr>
              <a:t>yang </a:t>
            </a:r>
            <a:r>
              <a:rPr sz="3600" b="1" dirty="0" err="1">
                <a:latin typeface="Comic Sans MS" pitchFamily="66" charset="0"/>
                <a:cs typeface="Tahoma"/>
              </a:rPr>
              <a:t>terjadi</a:t>
            </a:r>
            <a:r>
              <a:rPr sz="3600" b="1" spc="220" dirty="0">
                <a:latin typeface="Comic Sans MS" pitchFamily="66" charset="0"/>
                <a:cs typeface="Tahoma"/>
              </a:rPr>
              <a:t> </a:t>
            </a:r>
            <a:r>
              <a:rPr sz="3600" b="1" dirty="0">
                <a:latin typeface="Comic Sans MS" pitchFamily="66" charset="0"/>
                <a:cs typeface="Tahoma"/>
              </a:rPr>
              <a:t>di</a:t>
            </a:r>
            <a:r>
              <a:rPr sz="3600" b="1" spc="225" dirty="0">
                <a:latin typeface="Comic Sans MS" pitchFamily="66" charset="0"/>
                <a:cs typeface="Tahoma"/>
              </a:rPr>
              <a:t> </a:t>
            </a:r>
            <a:r>
              <a:rPr sz="3600" b="1" dirty="0" err="1">
                <a:latin typeface="Comic Sans MS" pitchFamily="66" charset="0"/>
                <a:cs typeface="Tahoma"/>
              </a:rPr>
              <a:t>daerah</a:t>
            </a:r>
            <a:r>
              <a:rPr sz="3600" b="1" spc="229" dirty="0">
                <a:latin typeface="Comic Sans MS" pitchFamily="66" charset="0"/>
                <a:cs typeface="Tahoma"/>
              </a:rPr>
              <a:t> </a:t>
            </a:r>
            <a:r>
              <a:rPr sz="3600" b="1" spc="-65" dirty="0" err="1">
                <a:latin typeface="Comic Sans MS" pitchFamily="66" charset="0"/>
                <a:cs typeface="Tahoma"/>
              </a:rPr>
              <a:t>pegunungan</a:t>
            </a:r>
            <a:r>
              <a:rPr sz="3600" b="1" spc="229" dirty="0">
                <a:latin typeface="Comic Sans MS" pitchFamily="66" charset="0"/>
                <a:cs typeface="Tahoma"/>
              </a:rPr>
              <a:t> </a:t>
            </a:r>
            <a:r>
              <a:rPr sz="3600" b="1" dirty="0" err="1">
                <a:latin typeface="Comic Sans MS" pitchFamily="66" charset="0"/>
                <a:cs typeface="Tahoma"/>
              </a:rPr>
              <a:t>tinggi</a:t>
            </a:r>
            <a:r>
              <a:rPr sz="3600" b="1" spc="229" dirty="0">
                <a:latin typeface="Comic Sans MS" pitchFamily="66" charset="0"/>
                <a:cs typeface="Tahoma"/>
              </a:rPr>
              <a:t> </a:t>
            </a:r>
            <a:r>
              <a:rPr sz="3600" b="1" dirty="0">
                <a:latin typeface="Comic Sans MS" pitchFamily="66" charset="0"/>
                <a:cs typeface="Tahoma"/>
              </a:rPr>
              <a:t>yang</a:t>
            </a:r>
            <a:r>
              <a:rPr sz="3600" b="1" spc="225" dirty="0">
                <a:latin typeface="Comic Sans MS" pitchFamily="66" charset="0"/>
                <a:cs typeface="Tahoma"/>
              </a:rPr>
              <a:t> </a:t>
            </a:r>
            <a:r>
              <a:rPr sz="3600" b="1" spc="-45" dirty="0" err="1">
                <a:latin typeface="Comic Sans MS" pitchFamily="66" charset="0"/>
                <a:cs typeface="Tahoma"/>
              </a:rPr>
              <a:t>mempunyai</a:t>
            </a:r>
            <a:r>
              <a:rPr sz="3600" b="1" spc="229" dirty="0">
                <a:latin typeface="Comic Sans MS" pitchFamily="66" charset="0"/>
                <a:cs typeface="Tahoma"/>
              </a:rPr>
              <a:t> </a:t>
            </a:r>
            <a:r>
              <a:rPr sz="3600" b="1" spc="-10" dirty="0" err="1">
                <a:latin typeface="Comic Sans MS" pitchFamily="66" charset="0"/>
                <a:cs typeface="Tahoma"/>
              </a:rPr>
              <a:t>salju</a:t>
            </a:r>
            <a:r>
              <a:rPr sz="3600" b="1" spc="-10" dirty="0">
                <a:latin typeface="Comic Sans MS" pitchFamily="66" charset="0"/>
                <a:cs typeface="Tahoma"/>
              </a:rPr>
              <a:t> </a:t>
            </a:r>
            <a:r>
              <a:rPr sz="3600" b="1" spc="-35" dirty="0" err="1">
                <a:latin typeface="Comic Sans MS" pitchFamily="66" charset="0"/>
                <a:cs typeface="Tahoma"/>
              </a:rPr>
              <a:t>abadi</a:t>
            </a:r>
            <a:r>
              <a:rPr sz="3600" b="1" spc="-204" dirty="0">
                <a:latin typeface="Comic Sans MS" pitchFamily="66" charset="0"/>
                <a:cs typeface="Tahoma"/>
              </a:rPr>
              <a:t> </a:t>
            </a:r>
            <a:r>
              <a:rPr sz="3600" b="1" spc="-45" dirty="0">
                <a:latin typeface="Comic Sans MS" pitchFamily="66" charset="0"/>
                <a:cs typeface="Tahoma"/>
              </a:rPr>
              <a:t>(</a:t>
            </a:r>
            <a:r>
              <a:rPr sz="3600" b="1" spc="-45" dirty="0" err="1">
                <a:latin typeface="Comic Sans MS" pitchFamily="66" charset="0"/>
                <a:cs typeface="Tahoma"/>
              </a:rPr>
              <a:t>es</a:t>
            </a:r>
            <a:r>
              <a:rPr sz="3600" b="1" spc="-45" dirty="0">
                <a:latin typeface="Comic Sans MS" pitchFamily="66" charset="0"/>
                <a:cs typeface="Tahoma"/>
              </a:rPr>
              <a:t>).</a:t>
            </a:r>
            <a:endParaRPr sz="3600" b="1" dirty="0">
              <a:latin typeface="Comic Sans MS" pitchFamily="66" charset="0"/>
              <a:cs typeface="Tahoma"/>
            </a:endParaRPr>
          </a:p>
        </p:txBody>
      </p:sp>
      <p:pic>
        <p:nvPicPr>
          <p:cNvPr id="14" name="object 14"/>
          <p:cNvPicPr/>
          <p:nvPr/>
        </p:nvPicPr>
        <p:blipFill>
          <a:blip r:embed="rId14" cstate="print"/>
          <a:stretch>
            <a:fillRect/>
          </a:stretch>
        </p:blipFill>
        <p:spPr>
          <a:xfrm>
            <a:off x="0" y="7957515"/>
            <a:ext cx="8032349" cy="2329484"/>
          </a:xfrm>
          <a:prstGeom prst="rect">
            <a:avLst/>
          </a:prstGeom>
        </p:spPr>
      </p:pic>
      <p:pic>
        <p:nvPicPr>
          <p:cNvPr id="15"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5"/>
          <a:stretch>
            <a:fillRect/>
          </a:stretch>
        </p:blipFill>
        <p:spPr>
          <a:xfrm>
            <a:off x="-1428750" y="8950951"/>
            <a:ext cx="609600" cy="609600"/>
          </a:xfrm>
          <a:prstGeom prst="rect">
            <a:avLst/>
          </a:prstGeom>
        </p:spPr>
      </p:pic>
      <p:pic>
        <p:nvPicPr>
          <p:cNvPr id="22" name="Picture 21">
            <a:hlinkClick r:id="rId16" action="ppaction://hlinksldjump"/>
          </p:cNvPr>
          <p:cNvPicPr>
            <a:picLocks noChangeAspect="1"/>
          </p:cNvPicPr>
          <p:nvPr/>
        </p:nvPicPr>
        <p:blipFill>
          <a:blip r:embed="rId17" cstate="print">
            <a:extLst>
              <a:ext uri="{BEBA8EAE-BF5A-486C-A8C5-ECC9F3942E4B}">
                <a14:imgProps xmlns:a14="http://schemas.microsoft.com/office/drawing/2010/main">
                  <a14:imgLayer r:embed="rId18">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3" name="Picture 22">
            <a:hlinkClick r:id="" action="ppaction://hlinkshowjump?jump=previous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4" name="Picture 23">
            <a:hlinkClick r:id="" action="ppaction://hlinkshowjump?jump=next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
        <p:nvSpPr>
          <p:cNvPr id="19" name="object 9"/>
          <p:cNvSpPr txBox="1"/>
          <p:nvPr/>
        </p:nvSpPr>
        <p:spPr>
          <a:xfrm>
            <a:off x="7444230" y="1802040"/>
            <a:ext cx="4366770" cy="632866"/>
          </a:xfrm>
          <a:prstGeom prst="rect">
            <a:avLst/>
          </a:prstGeom>
        </p:spPr>
        <p:txBody>
          <a:bodyPr vert="horz" wrap="square" lIns="0" tIns="17145" rIns="0" bIns="0" rtlCol="0">
            <a:spAutoFit/>
          </a:bodyPr>
          <a:lstStyle/>
          <a:p>
            <a:pPr marL="12700">
              <a:lnSpc>
                <a:spcPct val="100000"/>
              </a:lnSpc>
              <a:spcBef>
                <a:spcPts val="135"/>
              </a:spcBef>
            </a:pPr>
            <a:r>
              <a:rPr sz="4000" b="1" spc="140" dirty="0">
                <a:solidFill>
                  <a:srgbClr val="245F2A"/>
                </a:solidFill>
                <a:latin typeface="Arial"/>
                <a:cs typeface="Arial"/>
              </a:rPr>
              <a:t>Tenaga</a:t>
            </a:r>
            <a:r>
              <a:rPr sz="4000" b="1" spc="70" dirty="0">
                <a:solidFill>
                  <a:srgbClr val="245F2A"/>
                </a:solidFill>
                <a:latin typeface="Arial"/>
                <a:cs typeface="Arial"/>
              </a:rPr>
              <a:t> </a:t>
            </a:r>
            <a:r>
              <a:rPr sz="4000" b="1" spc="-10" dirty="0">
                <a:solidFill>
                  <a:srgbClr val="245F2A"/>
                </a:solidFill>
                <a:latin typeface="Arial"/>
                <a:cs typeface="Arial"/>
              </a:rPr>
              <a:t>Eksogen</a:t>
            </a:r>
            <a:endParaRPr sz="4000" dirty="0">
              <a:latin typeface="Arial"/>
              <a:cs typeface="Aria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6"/>
          <a:stretch>
            <a:fillRect/>
          </a:stretch>
        </p:blipFill>
        <p:spPr>
          <a:xfrm>
            <a:off x="-1428750" y="8950951"/>
            <a:ext cx="609600" cy="609600"/>
          </a:xfrm>
          <a:prstGeom prst="rect">
            <a:avLst/>
          </a:prstGeom>
        </p:spPr>
      </p:pic>
      <p:sp>
        <p:nvSpPr>
          <p:cNvPr id="9" name="Rounded Rectangle 8">
            <a:hlinkClick r:id="rId7" action="ppaction://hlinksldjump"/>
          </p:cNvPr>
          <p:cNvSpPr/>
          <p:nvPr/>
        </p:nvSpPr>
        <p:spPr>
          <a:xfrm>
            <a:off x="5899681" y="2019301"/>
            <a:ext cx="4185155" cy="151865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id-ID"/>
          </a:p>
        </p:txBody>
      </p:sp>
      <p:sp>
        <p:nvSpPr>
          <p:cNvPr id="10" name="TextBox 9"/>
          <p:cNvSpPr txBox="1"/>
          <p:nvPr/>
        </p:nvSpPr>
        <p:spPr>
          <a:xfrm>
            <a:off x="6354690" y="2486242"/>
            <a:ext cx="3577747" cy="584775"/>
          </a:xfrm>
          <a:prstGeom prst="rect">
            <a:avLst/>
          </a:prstGeom>
          <a:noFill/>
        </p:spPr>
        <p:txBody>
          <a:bodyPr wrap="square" rtlCol="0">
            <a:spAutoFit/>
          </a:bodyPr>
          <a:lstStyle/>
          <a:p>
            <a:r>
              <a:rPr lang="id-ID" sz="3200" b="1" dirty="0">
                <a:latin typeface="Comic Sans MS" pitchFamily="66" charset="0"/>
              </a:rPr>
              <a:t>PETA KONSEP</a:t>
            </a:r>
          </a:p>
        </p:txBody>
      </p:sp>
      <p:sp>
        <p:nvSpPr>
          <p:cNvPr id="11" name="Rounded Rectangle 10">
            <a:hlinkClick r:id="rId8" action="ppaction://hlinksldjump"/>
          </p:cNvPr>
          <p:cNvSpPr/>
          <p:nvPr/>
        </p:nvSpPr>
        <p:spPr>
          <a:xfrm>
            <a:off x="6052082" y="4457700"/>
            <a:ext cx="3880355" cy="14300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id-ID"/>
          </a:p>
        </p:txBody>
      </p:sp>
      <p:sp>
        <p:nvSpPr>
          <p:cNvPr id="12" name="TextBox 11"/>
          <p:cNvSpPr txBox="1"/>
          <p:nvPr/>
        </p:nvSpPr>
        <p:spPr>
          <a:xfrm>
            <a:off x="6934200" y="4870152"/>
            <a:ext cx="3276600" cy="584775"/>
          </a:xfrm>
          <a:prstGeom prst="rect">
            <a:avLst/>
          </a:prstGeom>
          <a:noFill/>
        </p:spPr>
        <p:txBody>
          <a:bodyPr wrap="square" rtlCol="0">
            <a:spAutoFit/>
          </a:bodyPr>
          <a:lstStyle/>
          <a:p>
            <a:r>
              <a:rPr lang="id-ID" sz="3200" b="1" dirty="0">
                <a:latin typeface="Comic Sans MS" pitchFamily="66" charset="0"/>
              </a:rPr>
              <a:t>MATERI</a:t>
            </a:r>
          </a:p>
        </p:txBody>
      </p:sp>
      <p:sp>
        <p:nvSpPr>
          <p:cNvPr id="13" name="Rounded Rectangle 12">
            <a:hlinkClick r:id="rId9" action="ppaction://hlinksldjump"/>
          </p:cNvPr>
          <p:cNvSpPr/>
          <p:nvPr/>
        </p:nvSpPr>
        <p:spPr>
          <a:xfrm>
            <a:off x="12498908" y="2019301"/>
            <a:ext cx="3960292" cy="1518657"/>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id-ID"/>
          </a:p>
        </p:txBody>
      </p:sp>
      <p:sp>
        <p:nvSpPr>
          <p:cNvPr id="14" name="Rounded Rectangle 13">
            <a:hlinkClick r:id="rId7" action="ppaction://hlinksldjump"/>
          </p:cNvPr>
          <p:cNvSpPr/>
          <p:nvPr/>
        </p:nvSpPr>
        <p:spPr>
          <a:xfrm>
            <a:off x="12679200" y="4258309"/>
            <a:ext cx="3772224" cy="162947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id-ID"/>
          </a:p>
        </p:txBody>
      </p:sp>
      <p:sp>
        <p:nvSpPr>
          <p:cNvPr id="15" name="Rounded Rectangle 14">
            <a:hlinkClick r:id="rId10" action="ppaction://hlinksldjump"/>
          </p:cNvPr>
          <p:cNvSpPr/>
          <p:nvPr/>
        </p:nvSpPr>
        <p:spPr>
          <a:xfrm>
            <a:off x="6052082" y="6837539"/>
            <a:ext cx="3757867" cy="142937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id-ID"/>
          </a:p>
        </p:txBody>
      </p:sp>
      <p:sp>
        <p:nvSpPr>
          <p:cNvPr id="16" name="Rounded Rectangle 15">
            <a:hlinkClick r:id="rId11" action="ppaction://hlinksldjump"/>
          </p:cNvPr>
          <p:cNvSpPr/>
          <p:nvPr/>
        </p:nvSpPr>
        <p:spPr>
          <a:xfrm>
            <a:off x="12686976" y="6795029"/>
            <a:ext cx="3764447" cy="1514397"/>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id-ID"/>
          </a:p>
        </p:txBody>
      </p:sp>
      <p:sp>
        <p:nvSpPr>
          <p:cNvPr id="17" name="TextBox 16"/>
          <p:cNvSpPr txBox="1"/>
          <p:nvPr/>
        </p:nvSpPr>
        <p:spPr>
          <a:xfrm>
            <a:off x="7162800" y="7273913"/>
            <a:ext cx="3276600" cy="584775"/>
          </a:xfrm>
          <a:prstGeom prst="rect">
            <a:avLst/>
          </a:prstGeom>
          <a:noFill/>
        </p:spPr>
        <p:txBody>
          <a:bodyPr wrap="square" rtlCol="0">
            <a:spAutoFit/>
          </a:bodyPr>
          <a:lstStyle/>
          <a:p>
            <a:r>
              <a:rPr lang="id-ID" sz="3200" b="1" dirty="0">
                <a:latin typeface="Comic Sans MS" pitchFamily="66" charset="0"/>
              </a:rPr>
              <a:t>QUIZ</a:t>
            </a:r>
          </a:p>
        </p:txBody>
      </p:sp>
      <p:sp>
        <p:nvSpPr>
          <p:cNvPr id="18" name="TextBox 17"/>
          <p:cNvSpPr txBox="1"/>
          <p:nvPr/>
        </p:nvSpPr>
        <p:spPr>
          <a:xfrm>
            <a:off x="13182600" y="2547797"/>
            <a:ext cx="3276600" cy="523220"/>
          </a:xfrm>
          <a:prstGeom prst="rect">
            <a:avLst/>
          </a:prstGeom>
          <a:noFill/>
        </p:spPr>
        <p:txBody>
          <a:bodyPr wrap="square" rtlCol="0">
            <a:spAutoFit/>
          </a:bodyPr>
          <a:lstStyle/>
          <a:p>
            <a:r>
              <a:rPr lang="id-ID" sz="2800" b="1" dirty="0">
                <a:latin typeface="Comic Sans MS" pitchFamily="66" charset="0"/>
              </a:rPr>
              <a:t>RANGKUMAN</a:t>
            </a:r>
          </a:p>
        </p:txBody>
      </p:sp>
      <p:sp>
        <p:nvSpPr>
          <p:cNvPr id="19" name="TextBox 18">
            <a:hlinkClick r:id="rId12" action="ppaction://hlinksldjump"/>
          </p:cNvPr>
          <p:cNvSpPr txBox="1"/>
          <p:nvPr/>
        </p:nvSpPr>
        <p:spPr>
          <a:xfrm>
            <a:off x="13087758" y="4500820"/>
            <a:ext cx="3141683" cy="954107"/>
          </a:xfrm>
          <a:prstGeom prst="rect">
            <a:avLst/>
          </a:prstGeom>
          <a:noFill/>
        </p:spPr>
        <p:txBody>
          <a:bodyPr wrap="square" rtlCol="0">
            <a:spAutoFit/>
          </a:bodyPr>
          <a:lstStyle/>
          <a:p>
            <a:pPr algn="ctr"/>
            <a:r>
              <a:rPr lang="id-ID" sz="2800" b="1" dirty="0">
                <a:latin typeface="Comic Sans MS" pitchFamily="66" charset="0"/>
              </a:rPr>
              <a:t>VIDEO INTERAKTIF</a:t>
            </a:r>
          </a:p>
        </p:txBody>
      </p:sp>
      <p:sp>
        <p:nvSpPr>
          <p:cNvPr id="20" name="TextBox 19"/>
          <p:cNvSpPr txBox="1"/>
          <p:nvPr/>
        </p:nvSpPr>
        <p:spPr>
          <a:xfrm>
            <a:off x="13639800" y="7205598"/>
            <a:ext cx="3276600" cy="584775"/>
          </a:xfrm>
          <a:prstGeom prst="rect">
            <a:avLst/>
          </a:prstGeom>
          <a:noFill/>
        </p:spPr>
        <p:txBody>
          <a:bodyPr wrap="square" rtlCol="0">
            <a:spAutoFit/>
          </a:bodyPr>
          <a:lstStyle/>
          <a:p>
            <a:r>
              <a:rPr lang="id-ID" sz="3200" b="1" dirty="0">
                <a:latin typeface="Comic Sans MS" pitchFamily="66" charset="0"/>
              </a:rPr>
              <a:t>PROFIL</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3936" y="803832"/>
            <a:ext cx="16941165" cy="9483725"/>
            <a:chOff x="403936" y="803832"/>
            <a:chExt cx="16941165" cy="9483725"/>
          </a:xfrm>
        </p:grpSpPr>
        <p:pic>
          <p:nvPicPr>
            <p:cNvPr id="3" name="object 3"/>
            <p:cNvPicPr/>
            <p:nvPr/>
          </p:nvPicPr>
          <p:blipFill>
            <a:blip r:embed="rId6" cstate="print"/>
            <a:stretch>
              <a:fillRect/>
            </a:stretch>
          </p:blipFill>
          <p:spPr>
            <a:xfrm>
              <a:off x="403936" y="2259374"/>
              <a:ext cx="6052743" cy="8027625"/>
            </a:xfrm>
            <a:prstGeom prst="rect">
              <a:avLst/>
            </a:prstGeom>
          </p:spPr>
        </p:pic>
        <p:pic>
          <p:nvPicPr>
            <p:cNvPr id="4" name="object 4"/>
            <p:cNvPicPr/>
            <p:nvPr/>
          </p:nvPicPr>
          <p:blipFill>
            <a:blip r:embed="rId7" cstate="print"/>
            <a:stretch>
              <a:fillRect/>
            </a:stretch>
          </p:blipFill>
          <p:spPr>
            <a:xfrm>
              <a:off x="1028700" y="803832"/>
              <a:ext cx="16316325" cy="8677272"/>
            </a:xfrm>
            <a:prstGeom prst="rect">
              <a:avLst/>
            </a:prstGeom>
          </p:spPr>
        </p:pic>
      </p:grpSp>
      <p:sp>
        <p:nvSpPr>
          <p:cNvPr id="5" name="object 5"/>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6" name="object 6"/>
          <p:cNvGrpSpPr/>
          <p:nvPr/>
        </p:nvGrpSpPr>
        <p:grpSpPr>
          <a:xfrm>
            <a:off x="418176" y="0"/>
            <a:ext cx="17869823" cy="5456630"/>
            <a:chOff x="418176" y="0"/>
            <a:chExt cx="17869823" cy="5456630"/>
          </a:xfrm>
        </p:grpSpPr>
        <p:pic>
          <p:nvPicPr>
            <p:cNvPr id="7" name="object 7"/>
            <p:cNvPicPr/>
            <p:nvPr/>
          </p:nvPicPr>
          <p:blipFill>
            <a:blip r:embed="rId8" cstate="print"/>
            <a:stretch>
              <a:fillRect/>
            </a:stretch>
          </p:blipFill>
          <p:spPr>
            <a:xfrm>
              <a:off x="528866" y="181673"/>
              <a:ext cx="1729917" cy="1638300"/>
            </a:xfrm>
            <a:prstGeom prst="rect">
              <a:avLst/>
            </a:prstGeom>
          </p:spPr>
        </p:pic>
        <p:pic>
          <p:nvPicPr>
            <p:cNvPr id="8" name="object 8"/>
            <p:cNvPicPr/>
            <p:nvPr/>
          </p:nvPicPr>
          <p:blipFill>
            <a:blip r:embed="rId9" cstate="print"/>
            <a:stretch>
              <a:fillRect/>
            </a:stretch>
          </p:blipFill>
          <p:spPr>
            <a:xfrm>
              <a:off x="6844942" y="1290561"/>
              <a:ext cx="4052444" cy="1638300"/>
            </a:xfrm>
            <a:prstGeom prst="rect">
              <a:avLst/>
            </a:prstGeom>
          </p:spPr>
        </p:pic>
        <p:pic>
          <p:nvPicPr>
            <p:cNvPr id="9" name="object 9"/>
            <p:cNvPicPr/>
            <p:nvPr/>
          </p:nvPicPr>
          <p:blipFill>
            <a:blip r:embed="rId10" cstate="print"/>
            <a:stretch>
              <a:fillRect/>
            </a:stretch>
          </p:blipFill>
          <p:spPr>
            <a:xfrm>
              <a:off x="418176" y="2520621"/>
              <a:ext cx="3686471" cy="1003300"/>
            </a:xfrm>
            <a:prstGeom prst="rect">
              <a:avLst/>
            </a:prstGeom>
          </p:spPr>
        </p:pic>
        <p:pic>
          <p:nvPicPr>
            <p:cNvPr id="10" name="object 10"/>
            <p:cNvPicPr/>
            <p:nvPr/>
          </p:nvPicPr>
          <p:blipFill>
            <a:blip r:embed="rId11" cstate="print"/>
            <a:stretch>
              <a:fillRect/>
            </a:stretch>
          </p:blipFill>
          <p:spPr>
            <a:xfrm>
              <a:off x="5181600" y="0"/>
              <a:ext cx="13106399" cy="2476523"/>
            </a:xfrm>
            <a:prstGeom prst="rect">
              <a:avLst/>
            </a:prstGeom>
          </p:spPr>
        </p:pic>
        <p:pic>
          <p:nvPicPr>
            <p:cNvPr id="11" name="object 11"/>
            <p:cNvPicPr/>
            <p:nvPr/>
          </p:nvPicPr>
          <p:blipFill>
            <a:blip r:embed="rId12" cstate="print"/>
            <a:stretch>
              <a:fillRect/>
            </a:stretch>
          </p:blipFill>
          <p:spPr>
            <a:xfrm>
              <a:off x="13085215" y="997808"/>
              <a:ext cx="4886324" cy="2867024"/>
            </a:xfrm>
            <a:prstGeom prst="rect">
              <a:avLst/>
            </a:prstGeom>
          </p:spPr>
        </p:pic>
        <p:pic>
          <p:nvPicPr>
            <p:cNvPr id="12" name="object 12"/>
            <p:cNvPicPr/>
            <p:nvPr/>
          </p:nvPicPr>
          <p:blipFill>
            <a:blip r:embed="rId13" cstate="print"/>
            <a:stretch>
              <a:fillRect/>
            </a:stretch>
          </p:blipFill>
          <p:spPr>
            <a:xfrm>
              <a:off x="1978520" y="4100258"/>
              <a:ext cx="121462" cy="121475"/>
            </a:xfrm>
            <a:prstGeom prst="rect">
              <a:avLst/>
            </a:prstGeom>
          </p:spPr>
        </p:pic>
        <p:pic>
          <p:nvPicPr>
            <p:cNvPr id="13" name="object 13"/>
            <p:cNvPicPr/>
            <p:nvPr/>
          </p:nvPicPr>
          <p:blipFill>
            <a:blip r:embed="rId14" cstate="print"/>
            <a:stretch>
              <a:fillRect/>
            </a:stretch>
          </p:blipFill>
          <p:spPr>
            <a:xfrm>
              <a:off x="1978520" y="5335168"/>
              <a:ext cx="121462" cy="121462"/>
            </a:xfrm>
            <a:prstGeom prst="rect">
              <a:avLst/>
            </a:prstGeom>
          </p:spPr>
        </p:pic>
      </p:grpSp>
      <p:sp>
        <p:nvSpPr>
          <p:cNvPr id="14" name="object 14"/>
          <p:cNvSpPr txBox="1"/>
          <p:nvPr/>
        </p:nvSpPr>
        <p:spPr>
          <a:xfrm>
            <a:off x="538791" y="2181340"/>
            <a:ext cx="14415115" cy="5822748"/>
          </a:xfrm>
          <a:prstGeom prst="rect">
            <a:avLst/>
          </a:prstGeom>
        </p:spPr>
        <p:txBody>
          <a:bodyPr vert="horz" wrap="square" lIns="0" tIns="17145" rIns="0" bIns="0" rtlCol="0">
            <a:spAutoFit/>
          </a:bodyPr>
          <a:lstStyle/>
          <a:p>
            <a:pPr>
              <a:lnSpc>
                <a:spcPct val="100000"/>
              </a:lnSpc>
              <a:spcBef>
                <a:spcPts val="25"/>
              </a:spcBef>
            </a:pPr>
            <a:endParaRPr sz="3500" dirty="0">
              <a:latin typeface="Arial"/>
              <a:cs typeface="Arial"/>
            </a:endParaRPr>
          </a:p>
          <a:p>
            <a:pPr marL="12700">
              <a:lnSpc>
                <a:spcPct val="100000"/>
              </a:lnSpc>
            </a:pPr>
            <a:r>
              <a:rPr sz="3600" b="1" spc="80" dirty="0">
                <a:solidFill>
                  <a:srgbClr val="245F2A"/>
                </a:solidFill>
                <a:latin typeface="Comic Sans MS" pitchFamily="66" charset="0"/>
                <a:cs typeface="Arial"/>
              </a:rPr>
              <a:t>Pengikisan/Erosi</a:t>
            </a:r>
            <a:endParaRPr sz="3600" b="1" dirty="0">
              <a:latin typeface="Comic Sans MS" pitchFamily="66" charset="0"/>
              <a:cs typeface="Arial"/>
            </a:endParaRPr>
          </a:p>
          <a:p>
            <a:pPr algn="l">
              <a:lnSpc>
                <a:spcPct val="100000"/>
              </a:lnSpc>
              <a:spcBef>
                <a:spcPts val="5"/>
              </a:spcBef>
            </a:pPr>
            <a:endParaRPr sz="4000" b="1" dirty="0">
              <a:latin typeface="Comic Sans MS" pitchFamily="66" charset="0"/>
              <a:cs typeface="Arial"/>
            </a:endParaRPr>
          </a:p>
          <a:p>
            <a:pPr marL="1718945" marR="5080" algn="l">
              <a:lnSpc>
                <a:spcPct val="115799"/>
              </a:lnSpc>
            </a:pPr>
            <a:r>
              <a:rPr sz="4400" b="1" dirty="0">
                <a:solidFill>
                  <a:srgbClr val="0070C0"/>
                </a:solidFill>
                <a:latin typeface="Comic Sans MS" pitchFamily="66" charset="0"/>
                <a:cs typeface="Tahoma"/>
              </a:rPr>
              <a:t>Erosi</a:t>
            </a:r>
            <a:r>
              <a:rPr sz="4400" b="1" spc="65" dirty="0">
                <a:solidFill>
                  <a:srgbClr val="0070C0"/>
                </a:solidFill>
                <a:latin typeface="Comic Sans MS" pitchFamily="66" charset="0"/>
                <a:cs typeface="Tahoma"/>
              </a:rPr>
              <a:t>  </a:t>
            </a:r>
            <a:r>
              <a:rPr sz="4400" b="1" dirty="0">
                <a:solidFill>
                  <a:srgbClr val="0070C0"/>
                </a:solidFill>
                <a:latin typeface="Comic Sans MS" pitchFamily="66" charset="0"/>
                <a:cs typeface="Tahoma"/>
              </a:rPr>
              <a:t>angin</a:t>
            </a:r>
            <a:r>
              <a:rPr sz="4400" b="1" spc="75" dirty="0">
                <a:solidFill>
                  <a:srgbClr val="0070C0"/>
                </a:solidFill>
                <a:latin typeface="Comic Sans MS" pitchFamily="66" charset="0"/>
                <a:cs typeface="Tahoma"/>
              </a:rPr>
              <a:t>  </a:t>
            </a:r>
            <a:r>
              <a:rPr sz="4400" b="1" dirty="0">
                <a:latin typeface="Comic Sans MS" pitchFamily="66" charset="0"/>
                <a:cs typeface="Tahoma"/>
              </a:rPr>
              <a:t>merupakan</a:t>
            </a:r>
            <a:r>
              <a:rPr sz="4400" b="1" spc="75" dirty="0">
                <a:latin typeface="Comic Sans MS" pitchFamily="66" charset="0"/>
                <a:cs typeface="Tahoma"/>
              </a:rPr>
              <a:t>  </a:t>
            </a:r>
            <a:r>
              <a:rPr sz="4400" b="1" dirty="0">
                <a:latin typeface="Comic Sans MS" pitchFamily="66" charset="0"/>
                <a:cs typeface="Tahoma"/>
              </a:rPr>
              <a:t>peristiwa</a:t>
            </a:r>
            <a:r>
              <a:rPr sz="4400" b="1" spc="75" dirty="0">
                <a:latin typeface="Comic Sans MS" pitchFamily="66" charset="0"/>
                <a:cs typeface="Tahoma"/>
              </a:rPr>
              <a:t>  </a:t>
            </a:r>
            <a:r>
              <a:rPr sz="4400" b="1" spc="-120" dirty="0">
                <a:latin typeface="Comic Sans MS" pitchFamily="66" charset="0"/>
                <a:cs typeface="Tahoma"/>
              </a:rPr>
              <a:t>pengikisan </a:t>
            </a:r>
            <a:r>
              <a:rPr sz="4400" b="1" spc="-20" dirty="0">
                <a:latin typeface="Comic Sans MS" pitchFamily="66" charset="0"/>
                <a:cs typeface="Tahoma"/>
              </a:rPr>
              <a:t>yang</a:t>
            </a:r>
            <a:r>
              <a:rPr sz="4400" b="1" spc="-235" dirty="0">
                <a:latin typeface="Comic Sans MS" pitchFamily="66" charset="0"/>
                <a:cs typeface="Tahoma"/>
              </a:rPr>
              <a:t> </a:t>
            </a:r>
            <a:r>
              <a:rPr sz="4400" b="1" spc="-20" dirty="0">
                <a:latin typeface="Comic Sans MS" pitchFamily="66" charset="0"/>
                <a:cs typeface="Tahoma"/>
              </a:rPr>
              <a:t>terjadi</a:t>
            </a:r>
            <a:r>
              <a:rPr sz="4400" b="1" spc="-210" dirty="0">
                <a:latin typeface="Comic Sans MS" pitchFamily="66" charset="0"/>
                <a:cs typeface="Tahoma"/>
              </a:rPr>
              <a:t> </a:t>
            </a:r>
            <a:r>
              <a:rPr sz="4400" b="1" spc="-70" dirty="0">
                <a:latin typeface="Comic Sans MS" pitchFamily="66" charset="0"/>
                <a:cs typeface="Tahoma"/>
              </a:rPr>
              <a:t>karena</a:t>
            </a:r>
            <a:r>
              <a:rPr sz="4400" b="1" spc="-200" dirty="0">
                <a:latin typeface="Comic Sans MS" pitchFamily="66" charset="0"/>
                <a:cs typeface="Tahoma"/>
              </a:rPr>
              <a:t> </a:t>
            </a:r>
            <a:r>
              <a:rPr sz="4400" b="1" spc="-80" dirty="0">
                <a:latin typeface="Comic Sans MS" pitchFamily="66" charset="0"/>
                <a:cs typeface="Tahoma"/>
              </a:rPr>
              <a:t>pergerakan</a:t>
            </a:r>
            <a:r>
              <a:rPr sz="4400" b="1" spc="-195" dirty="0">
                <a:latin typeface="Comic Sans MS" pitchFamily="66" charset="0"/>
                <a:cs typeface="Tahoma"/>
              </a:rPr>
              <a:t> </a:t>
            </a:r>
            <a:r>
              <a:rPr sz="4400" b="1" spc="-45" dirty="0" err="1">
                <a:latin typeface="Comic Sans MS" pitchFamily="66" charset="0"/>
                <a:cs typeface="Tahoma"/>
              </a:rPr>
              <a:t>angin</a:t>
            </a:r>
            <a:r>
              <a:rPr sz="4400" b="1" spc="-45" dirty="0">
                <a:latin typeface="Comic Sans MS" pitchFamily="66" charset="0"/>
                <a:cs typeface="Tahoma"/>
              </a:rPr>
              <a:t>.</a:t>
            </a:r>
            <a:endParaRPr sz="4400" b="1" dirty="0">
              <a:latin typeface="Comic Sans MS" pitchFamily="66" charset="0"/>
              <a:cs typeface="Tahoma"/>
            </a:endParaRPr>
          </a:p>
          <a:p>
            <a:pPr marL="1718945" marR="7620" algn="l">
              <a:lnSpc>
                <a:spcPts val="4860"/>
              </a:lnSpc>
              <a:spcBef>
                <a:spcPts val="110"/>
              </a:spcBef>
            </a:pPr>
            <a:r>
              <a:rPr sz="4400" b="1" dirty="0">
                <a:solidFill>
                  <a:srgbClr val="0070C0"/>
                </a:solidFill>
                <a:latin typeface="Comic Sans MS" pitchFamily="66" charset="0"/>
                <a:cs typeface="Tahoma"/>
              </a:rPr>
              <a:t>Erosi</a:t>
            </a:r>
            <a:r>
              <a:rPr sz="4400" b="1" spc="844" dirty="0">
                <a:solidFill>
                  <a:srgbClr val="0070C0"/>
                </a:solidFill>
                <a:latin typeface="Comic Sans MS" pitchFamily="66" charset="0"/>
                <a:cs typeface="Tahoma"/>
              </a:rPr>
              <a:t> </a:t>
            </a:r>
            <a:r>
              <a:rPr sz="4400" b="1" dirty="0">
                <a:solidFill>
                  <a:srgbClr val="0070C0"/>
                </a:solidFill>
                <a:latin typeface="Comic Sans MS" pitchFamily="66" charset="0"/>
                <a:cs typeface="Tahoma"/>
              </a:rPr>
              <a:t>gelombang</a:t>
            </a:r>
            <a:r>
              <a:rPr sz="4400" b="1" spc="844" dirty="0">
                <a:solidFill>
                  <a:srgbClr val="0070C0"/>
                </a:solidFill>
                <a:latin typeface="Comic Sans MS" pitchFamily="66" charset="0"/>
                <a:cs typeface="Tahoma"/>
              </a:rPr>
              <a:t> </a:t>
            </a:r>
            <a:r>
              <a:rPr sz="4400" b="1" dirty="0">
                <a:solidFill>
                  <a:srgbClr val="0070C0"/>
                </a:solidFill>
                <a:latin typeface="Comic Sans MS" pitchFamily="66" charset="0"/>
                <a:cs typeface="Tahoma"/>
              </a:rPr>
              <a:t>laut</a:t>
            </a:r>
            <a:r>
              <a:rPr sz="4400" b="1" spc="-110" dirty="0">
                <a:solidFill>
                  <a:srgbClr val="0070C0"/>
                </a:solidFill>
                <a:latin typeface="Comic Sans MS" pitchFamily="66" charset="0"/>
                <a:cs typeface="Tahoma"/>
              </a:rPr>
              <a:t>  </a:t>
            </a:r>
            <a:r>
              <a:rPr sz="4400" b="1" dirty="0">
                <a:latin typeface="Comic Sans MS" pitchFamily="66" charset="0"/>
                <a:cs typeface="Tahoma"/>
              </a:rPr>
              <a:t>sering</a:t>
            </a:r>
            <a:r>
              <a:rPr sz="4400" b="1" spc="-110" dirty="0">
                <a:latin typeface="Comic Sans MS" pitchFamily="66" charset="0"/>
                <a:cs typeface="Tahoma"/>
              </a:rPr>
              <a:t>  </a:t>
            </a:r>
            <a:r>
              <a:rPr sz="4400" b="1" dirty="0" err="1">
                <a:latin typeface="Comic Sans MS" pitchFamily="66" charset="0"/>
                <a:cs typeface="Tahoma"/>
              </a:rPr>
              <a:t>disebut</a:t>
            </a:r>
            <a:r>
              <a:rPr sz="4400" b="1" spc="-105" dirty="0">
                <a:latin typeface="Comic Sans MS" pitchFamily="66" charset="0"/>
                <a:cs typeface="Tahoma"/>
              </a:rPr>
              <a:t>  </a:t>
            </a:r>
            <a:r>
              <a:rPr sz="4400" b="1" spc="-90" dirty="0" err="1">
                <a:latin typeface="Comic Sans MS" pitchFamily="66" charset="0"/>
                <a:cs typeface="Tahoma"/>
              </a:rPr>
              <a:t>dengan</a:t>
            </a:r>
            <a:r>
              <a:rPr sz="4400" b="1" spc="-90" dirty="0">
                <a:latin typeface="Comic Sans MS" pitchFamily="66" charset="0"/>
                <a:cs typeface="Tahoma"/>
              </a:rPr>
              <a:t> </a:t>
            </a:r>
            <a:r>
              <a:rPr sz="4400" b="1" spc="-90" dirty="0" err="1">
                <a:latin typeface="Comic Sans MS" pitchFamily="66" charset="0"/>
                <a:cs typeface="Tahoma"/>
              </a:rPr>
              <a:t>abrasi</a:t>
            </a:r>
            <a:r>
              <a:rPr sz="4400" b="1" dirty="0">
                <a:latin typeface="Comic Sans MS" pitchFamily="66" charset="0"/>
                <a:cs typeface="Tahoma"/>
              </a:rPr>
              <a:t>.</a:t>
            </a:r>
            <a:r>
              <a:rPr sz="4400" b="1" spc="455" dirty="0">
                <a:latin typeface="Comic Sans MS" pitchFamily="66" charset="0"/>
                <a:cs typeface="Tahoma"/>
              </a:rPr>
              <a:t> </a:t>
            </a:r>
            <a:r>
              <a:rPr sz="4400" b="1" dirty="0">
                <a:latin typeface="Comic Sans MS" pitchFamily="66" charset="0"/>
                <a:cs typeface="Tahoma"/>
              </a:rPr>
              <a:t>Besarnya</a:t>
            </a:r>
            <a:r>
              <a:rPr sz="4400" b="1" spc="455" dirty="0">
                <a:latin typeface="Comic Sans MS" pitchFamily="66" charset="0"/>
                <a:cs typeface="Tahoma"/>
              </a:rPr>
              <a:t> </a:t>
            </a:r>
            <a:r>
              <a:rPr sz="4400" b="1" dirty="0" err="1">
                <a:latin typeface="Comic Sans MS" pitchFamily="66" charset="0"/>
                <a:cs typeface="Tahoma"/>
              </a:rPr>
              <a:t>kecepatan</a:t>
            </a:r>
            <a:r>
              <a:rPr sz="4400" b="1" spc="455" dirty="0">
                <a:latin typeface="Comic Sans MS" pitchFamily="66" charset="0"/>
                <a:cs typeface="Tahoma"/>
              </a:rPr>
              <a:t> </a:t>
            </a:r>
            <a:r>
              <a:rPr sz="4400" b="1" dirty="0" err="1">
                <a:latin typeface="Comic Sans MS" pitchFamily="66" charset="0"/>
                <a:cs typeface="Tahoma"/>
              </a:rPr>
              <a:t>angin</a:t>
            </a:r>
            <a:r>
              <a:rPr sz="4400" b="1" dirty="0">
                <a:latin typeface="Comic Sans MS" pitchFamily="66" charset="0"/>
                <a:cs typeface="Tahoma"/>
              </a:rPr>
              <a:t> </a:t>
            </a:r>
            <a:r>
              <a:rPr sz="4400" b="1" dirty="0" err="1">
                <a:latin typeface="Comic Sans MS" pitchFamily="66" charset="0"/>
                <a:cs typeface="Tahoma"/>
              </a:rPr>
              <a:t>atau</a:t>
            </a:r>
            <a:r>
              <a:rPr sz="4400" b="1" spc="-20" dirty="0">
                <a:latin typeface="Comic Sans MS" pitchFamily="66" charset="0"/>
                <a:cs typeface="Tahoma"/>
              </a:rPr>
              <a:t> </a:t>
            </a:r>
            <a:r>
              <a:rPr sz="4400" b="1" dirty="0">
                <a:latin typeface="Comic Sans MS" pitchFamily="66" charset="0"/>
                <a:cs typeface="Tahoma"/>
              </a:rPr>
              <a:t>atau</a:t>
            </a:r>
            <a:r>
              <a:rPr sz="4400" b="1" spc="-60" dirty="0">
                <a:latin typeface="Comic Sans MS" pitchFamily="66" charset="0"/>
                <a:cs typeface="Tahoma"/>
              </a:rPr>
              <a:t> </a:t>
            </a:r>
            <a:r>
              <a:rPr sz="4400" b="1" spc="-90" dirty="0">
                <a:latin typeface="Comic Sans MS" pitchFamily="66" charset="0"/>
                <a:cs typeface="Tahoma"/>
              </a:rPr>
              <a:t>gelombang</a:t>
            </a:r>
            <a:r>
              <a:rPr sz="4400" b="1" spc="-60" dirty="0">
                <a:latin typeface="Comic Sans MS" pitchFamily="66" charset="0"/>
                <a:cs typeface="Tahoma"/>
              </a:rPr>
              <a:t> </a:t>
            </a:r>
            <a:r>
              <a:rPr sz="4400" b="1" dirty="0">
                <a:latin typeface="Comic Sans MS" pitchFamily="66" charset="0"/>
                <a:cs typeface="Tahoma"/>
              </a:rPr>
              <a:t>dapat</a:t>
            </a:r>
            <a:r>
              <a:rPr sz="4400" b="1" spc="-55" dirty="0">
                <a:latin typeface="Comic Sans MS" pitchFamily="66" charset="0"/>
                <a:cs typeface="Tahoma"/>
              </a:rPr>
              <a:t> </a:t>
            </a:r>
            <a:r>
              <a:rPr sz="4400" b="1" spc="-80" dirty="0">
                <a:latin typeface="Comic Sans MS" pitchFamily="66" charset="0"/>
                <a:cs typeface="Tahoma"/>
              </a:rPr>
              <a:t>menyebabkan</a:t>
            </a:r>
            <a:r>
              <a:rPr sz="4400" b="1" spc="-60" dirty="0">
                <a:latin typeface="Comic Sans MS" pitchFamily="66" charset="0"/>
                <a:cs typeface="Tahoma"/>
              </a:rPr>
              <a:t> </a:t>
            </a:r>
            <a:r>
              <a:rPr sz="4400" b="1" spc="-45" dirty="0">
                <a:latin typeface="Comic Sans MS" pitchFamily="66" charset="0"/>
                <a:cs typeface="Tahoma"/>
              </a:rPr>
              <a:t>terjadinya </a:t>
            </a:r>
            <a:r>
              <a:rPr sz="4400" b="1" spc="-110" dirty="0">
                <a:latin typeface="Comic Sans MS" pitchFamily="66" charset="0"/>
                <a:cs typeface="Tahoma"/>
              </a:rPr>
              <a:t>perubahan</a:t>
            </a:r>
            <a:r>
              <a:rPr sz="4400" b="1" spc="-140" dirty="0">
                <a:latin typeface="Comic Sans MS" pitchFamily="66" charset="0"/>
                <a:cs typeface="Tahoma"/>
              </a:rPr>
              <a:t> </a:t>
            </a:r>
            <a:r>
              <a:rPr sz="4400" b="1" spc="-70" dirty="0">
                <a:latin typeface="Comic Sans MS" pitchFamily="66" charset="0"/>
                <a:cs typeface="Tahoma"/>
              </a:rPr>
              <a:t>bentuk</a:t>
            </a:r>
            <a:r>
              <a:rPr sz="4400" b="1" spc="-140" dirty="0">
                <a:latin typeface="Comic Sans MS" pitchFamily="66" charset="0"/>
                <a:cs typeface="Tahoma"/>
              </a:rPr>
              <a:t> </a:t>
            </a:r>
            <a:r>
              <a:rPr sz="4400" b="1" spc="-10" dirty="0">
                <a:latin typeface="Comic Sans MS" pitchFamily="66" charset="0"/>
                <a:cs typeface="Tahoma"/>
              </a:rPr>
              <a:t>pantai</a:t>
            </a:r>
            <a:r>
              <a:rPr sz="3600" b="1" spc="-10" dirty="0">
                <a:latin typeface="Comic Sans MS" pitchFamily="66" charset="0"/>
                <a:cs typeface="Tahoma"/>
              </a:rPr>
              <a:t>.</a:t>
            </a:r>
            <a:endParaRPr sz="3600" b="1" dirty="0">
              <a:latin typeface="Comic Sans MS" pitchFamily="66" charset="0"/>
              <a:cs typeface="Tahoma"/>
            </a:endParaRPr>
          </a:p>
        </p:txBody>
      </p:sp>
      <p:pic>
        <p:nvPicPr>
          <p:cNvPr id="15"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5"/>
          <a:stretch>
            <a:fillRect/>
          </a:stretch>
        </p:blipFill>
        <p:spPr>
          <a:xfrm>
            <a:off x="-1428750" y="8950951"/>
            <a:ext cx="609600" cy="609600"/>
          </a:xfrm>
          <a:prstGeom prst="rect">
            <a:avLst/>
          </a:prstGeom>
        </p:spPr>
      </p:pic>
      <p:pic>
        <p:nvPicPr>
          <p:cNvPr id="22" name="Picture 21">
            <a:hlinkClick r:id="rId16" action="ppaction://hlinksldjump"/>
          </p:cNvPr>
          <p:cNvPicPr>
            <a:picLocks noChangeAspect="1"/>
          </p:cNvPicPr>
          <p:nvPr/>
        </p:nvPicPr>
        <p:blipFill>
          <a:blip r:embed="rId17" cstate="print">
            <a:extLst>
              <a:ext uri="{BEBA8EAE-BF5A-486C-A8C5-ECC9F3942E4B}">
                <a14:imgProps xmlns:a14="http://schemas.microsoft.com/office/drawing/2010/main">
                  <a14:imgLayer r:embed="rId18">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3" name="Picture 22">
            <a:hlinkClick r:id="" action="ppaction://hlinkshowjump?jump=previous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4" name="Picture 23">
            <a:hlinkClick r:id="" action="ppaction://hlinkshowjump?jump=next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
        <p:nvSpPr>
          <p:cNvPr id="19" name="object 9"/>
          <p:cNvSpPr txBox="1"/>
          <p:nvPr/>
        </p:nvSpPr>
        <p:spPr>
          <a:xfrm>
            <a:off x="6877763" y="1819973"/>
            <a:ext cx="4290569" cy="571310"/>
          </a:xfrm>
          <a:prstGeom prst="rect">
            <a:avLst/>
          </a:prstGeom>
        </p:spPr>
        <p:txBody>
          <a:bodyPr vert="horz" wrap="square" lIns="0" tIns="17145" rIns="0" bIns="0" rtlCol="0">
            <a:spAutoFit/>
          </a:bodyPr>
          <a:lstStyle/>
          <a:p>
            <a:pPr marL="12700">
              <a:lnSpc>
                <a:spcPct val="100000"/>
              </a:lnSpc>
              <a:spcBef>
                <a:spcPts val="135"/>
              </a:spcBef>
            </a:pPr>
            <a:r>
              <a:rPr sz="3600" b="1" spc="140" dirty="0">
                <a:solidFill>
                  <a:srgbClr val="245F2A"/>
                </a:solidFill>
                <a:latin typeface="Arial"/>
                <a:cs typeface="Arial"/>
              </a:rPr>
              <a:t>Tenaga</a:t>
            </a:r>
            <a:r>
              <a:rPr sz="3600" b="1" spc="70" dirty="0">
                <a:solidFill>
                  <a:srgbClr val="245F2A"/>
                </a:solidFill>
                <a:latin typeface="Arial"/>
                <a:cs typeface="Arial"/>
              </a:rPr>
              <a:t> </a:t>
            </a:r>
            <a:r>
              <a:rPr sz="3600" b="1" spc="-10" dirty="0">
                <a:solidFill>
                  <a:srgbClr val="245F2A"/>
                </a:solidFill>
                <a:latin typeface="Arial"/>
                <a:cs typeface="Arial"/>
              </a:rPr>
              <a:t>Eksogen</a:t>
            </a:r>
            <a:endParaRPr sz="3600" dirty="0">
              <a:latin typeface="Arial"/>
              <a:cs typeface="Aria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17787"/>
            <a:ext cx="17301254" cy="9198068"/>
            <a:chOff x="0" y="717787"/>
            <a:chExt cx="17301254" cy="9198068"/>
          </a:xfrm>
        </p:grpSpPr>
        <p:pic>
          <p:nvPicPr>
            <p:cNvPr id="3" name="object 3"/>
            <p:cNvPicPr/>
            <p:nvPr/>
          </p:nvPicPr>
          <p:blipFill>
            <a:blip r:embed="rId6" cstate="print"/>
            <a:stretch>
              <a:fillRect/>
            </a:stretch>
          </p:blipFill>
          <p:spPr>
            <a:xfrm>
              <a:off x="0" y="2057730"/>
              <a:ext cx="8123504" cy="7858125"/>
            </a:xfrm>
            <a:prstGeom prst="rect">
              <a:avLst/>
            </a:prstGeom>
          </p:spPr>
        </p:pic>
        <p:pic>
          <p:nvPicPr>
            <p:cNvPr id="4" name="object 4"/>
            <p:cNvPicPr/>
            <p:nvPr/>
          </p:nvPicPr>
          <p:blipFill>
            <a:blip r:embed="rId7" cstate="print"/>
            <a:stretch>
              <a:fillRect/>
            </a:stretch>
          </p:blipFill>
          <p:spPr>
            <a:xfrm>
              <a:off x="984929" y="717787"/>
              <a:ext cx="16316325" cy="8677274"/>
            </a:xfrm>
            <a:prstGeom prst="rect">
              <a:avLst/>
            </a:prstGeom>
          </p:spPr>
        </p:pic>
        <p:pic>
          <p:nvPicPr>
            <p:cNvPr id="5" name="object 5"/>
            <p:cNvPicPr/>
            <p:nvPr/>
          </p:nvPicPr>
          <p:blipFill>
            <a:blip r:embed="rId8" cstate="print"/>
            <a:stretch>
              <a:fillRect/>
            </a:stretch>
          </p:blipFill>
          <p:spPr>
            <a:xfrm>
              <a:off x="7378958" y="1238580"/>
              <a:ext cx="4660641" cy="1638300"/>
            </a:xfrm>
            <a:prstGeom prst="rect">
              <a:avLst/>
            </a:prstGeom>
          </p:spPr>
        </p:pic>
      </p:grpSp>
      <p:sp>
        <p:nvSpPr>
          <p:cNvPr id="6" name="object 6"/>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7" name="object 7"/>
          <p:cNvGrpSpPr/>
          <p:nvPr/>
        </p:nvGrpSpPr>
        <p:grpSpPr>
          <a:xfrm>
            <a:off x="335444" y="181673"/>
            <a:ext cx="17572087" cy="7249363"/>
            <a:chOff x="418176" y="181673"/>
            <a:chExt cx="17572087" cy="7249363"/>
          </a:xfrm>
        </p:grpSpPr>
        <p:pic>
          <p:nvPicPr>
            <p:cNvPr id="8" name="object 8"/>
            <p:cNvPicPr/>
            <p:nvPr/>
          </p:nvPicPr>
          <p:blipFill>
            <a:blip r:embed="rId9" cstate="print"/>
            <a:stretch>
              <a:fillRect/>
            </a:stretch>
          </p:blipFill>
          <p:spPr>
            <a:xfrm>
              <a:off x="528866" y="181673"/>
              <a:ext cx="1729917" cy="1638300"/>
            </a:xfrm>
            <a:prstGeom prst="rect">
              <a:avLst/>
            </a:prstGeom>
          </p:spPr>
        </p:pic>
        <p:pic>
          <p:nvPicPr>
            <p:cNvPr id="9" name="object 9"/>
            <p:cNvPicPr/>
            <p:nvPr/>
          </p:nvPicPr>
          <p:blipFill>
            <a:blip r:embed="rId10" cstate="print"/>
            <a:stretch>
              <a:fillRect/>
            </a:stretch>
          </p:blipFill>
          <p:spPr>
            <a:xfrm>
              <a:off x="418176" y="2057730"/>
              <a:ext cx="5989156" cy="1003300"/>
            </a:xfrm>
            <a:prstGeom prst="rect">
              <a:avLst/>
            </a:prstGeom>
          </p:spPr>
        </p:pic>
        <p:pic>
          <p:nvPicPr>
            <p:cNvPr id="11" name="object 11"/>
            <p:cNvPicPr/>
            <p:nvPr/>
          </p:nvPicPr>
          <p:blipFill>
            <a:blip r:embed="rId11" cstate="print"/>
            <a:stretch>
              <a:fillRect/>
            </a:stretch>
          </p:blipFill>
          <p:spPr>
            <a:xfrm>
              <a:off x="13170613" y="499281"/>
              <a:ext cx="4819650" cy="2641384"/>
            </a:xfrm>
            <a:prstGeom prst="rect">
              <a:avLst/>
            </a:prstGeom>
          </p:spPr>
        </p:pic>
        <p:pic>
          <p:nvPicPr>
            <p:cNvPr id="12" name="object 12"/>
            <p:cNvPicPr/>
            <p:nvPr/>
          </p:nvPicPr>
          <p:blipFill>
            <a:blip r:embed="rId12" cstate="print"/>
            <a:stretch>
              <a:fillRect/>
            </a:stretch>
          </p:blipFill>
          <p:spPr>
            <a:xfrm>
              <a:off x="1508696" y="6222187"/>
              <a:ext cx="107454" cy="107454"/>
            </a:xfrm>
            <a:prstGeom prst="rect">
              <a:avLst/>
            </a:prstGeom>
          </p:spPr>
        </p:pic>
        <p:pic>
          <p:nvPicPr>
            <p:cNvPr id="13" name="object 13"/>
            <p:cNvPicPr/>
            <p:nvPr/>
          </p:nvPicPr>
          <p:blipFill>
            <a:blip r:embed="rId13" cstate="print"/>
            <a:stretch>
              <a:fillRect/>
            </a:stretch>
          </p:blipFill>
          <p:spPr>
            <a:xfrm>
              <a:off x="1508696" y="7323594"/>
              <a:ext cx="107454" cy="107442"/>
            </a:xfrm>
            <a:prstGeom prst="rect">
              <a:avLst/>
            </a:prstGeom>
          </p:spPr>
        </p:pic>
      </p:grpSp>
      <p:sp>
        <p:nvSpPr>
          <p:cNvPr id="14" name="object 14"/>
          <p:cNvSpPr txBox="1"/>
          <p:nvPr/>
        </p:nvSpPr>
        <p:spPr>
          <a:xfrm>
            <a:off x="984929" y="1939207"/>
            <a:ext cx="15448993" cy="6427914"/>
          </a:xfrm>
          <a:prstGeom prst="rect">
            <a:avLst/>
          </a:prstGeom>
        </p:spPr>
        <p:txBody>
          <a:bodyPr vert="horz" wrap="square" lIns="0" tIns="17145" rIns="0" bIns="0" rtlCol="0">
            <a:spAutoFit/>
          </a:bodyPr>
          <a:lstStyle/>
          <a:p>
            <a:pPr>
              <a:lnSpc>
                <a:spcPct val="100000"/>
              </a:lnSpc>
              <a:spcBef>
                <a:spcPts val="35"/>
              </a:spcBef>
            </a:pPr>
            <a:endParaRPr sz="2800" dirty="0">
              <a:latin typeface="Arial"/>
              <a:cs typeface="Arial"/>
            </a:endParaRPr>
          </a:p>
          <a:p>
            <a:pPr marL="283845" marR="9110980" indent="-271780">
              <a:lnSpc>
                <a:spcPct val="115199"/>
              </a:lnSpc>
            </a:pPr>
            <a:r>
              <a:rPr sz="2800" b="1" spc="185" dirty="0">
                <a:solidFill>
                  <a:srgbClr val="245F2A"/>
                </a:solidFill>
                <a:latin typeface="Comic Sans MS" pitchFamily="66" charset="0"/>
                <a:cs typeface="Arial"/>
              </a:rPr>
              <a:t>Pengendapan/ </a:t>
            </a:r>
            <a:r>
              <a:rPr sz="2800" b="1" spc="45" dirty="0">
                <a:solidFill>
                  <a:srgbClr val="245F2A"/>
                </a:solidFill>
                <a:latin typeface="Comic Sans MS" pitchFamily="66" charset="0"/>
                <a:cs typeface="Arial"/>
              </a:rPr>
              <a:t>Sedimentasi</a:t>
            </a:r>
            <a:endParaRPr sz="2800" b="1" dirty="0">
              <a:latin typeface="Comic Sans MS" pitchFamily="66" charset="0"/>
              <a:cs typeface="Arial"/>
            </a:endParaRPr>
          </a:p>
          <a:p>
            <a:pPr marL="202565" marR="5080" algn="just">
              <a:lnSpc>
                <a:spcPct val="116599"/>
              </a:lnSpc>
              <a:spcBef>
                <a:spcPts val="1345"/>
              </a:spcBef>
            </a:pPr>
            <a:r>
              <a:rPr sz="4000" b="1" dirty="0">
                <a:latin typeface="Comic Sans MS" pitchFamily="66" charset="0"/>
                <a:cs typeface="Tahoma"/>
              </a:rPr>
              <a:t>Sedimentasi</a:t>
            </a:r>
            <a:r>
              <a:rPr sz="4000" b="1" spc="225" dirty="0">
                <a:latin typeface="Comic Sans MS" pitchFamily="66" charset="0"/>
                <a:cs typeface="Tahoma"/>
              </a:rPr>
              <a:t> </a:t>
            </a:r>
            <a:r>
              <a:rPr sz="4000" b="1" spc="-10" dirty="0">
                <a:latin typeface="Comic Sans MS" pitchFamily="66" charset="0"/>
                <a:cs typeface="Tahoma"/>
              </a:rPr>
              <a:t>merupakan</a:t>
            </a:r>
            <a:r>
              <a:rPr sz="4000" b="1" spc="225" dirty="0">
                <a:latin typeface="Comic Sans MS" pitchFamily="66" charset="0"/>
                <a:cs typeface="Tahoma"/>
              </a:rPr>
              <a:t> </a:t>
            </a:r>
            <a:r>
              <a:rPr sz="4000" b="1" dirty="0">
                <a:latin typeface="Comic Sans MS" pitchFamily="66" charset="0"/>
                <a:cs typeface="Tahoma"/>
              </a:rPr>
              <a:t>proses</a:t>
            </a:r>
            <a:r>
              <a:rPr sz="4000" b="1" spc="225" dirty="0">
                <a:latin typeface="Comic Sans MS" pitchFamily="66" charset="0"/>
                <a:cs typeface="Tahoma"/>
              </a:rPr>
              <a:t> </a:t>
            </a:r>
            <a:r>
              <a:rPr sz="4000" b="1" spc="-20" dirty="0">
                <a:latin typeface="Comic Sans MS" pitchFamily="66" charset="0"/>
                <a:cs typeface="Tahoma"/>
              </a:rPr>
              <a:t>pengendapan</a:t>
            </a:r>
            <a:r>
              <a:rPr sz="4000" b="1" spc="229" dirty="0">
                <a:latin typeface="Comic Sans MS" pitchFamily="66" charset="0"/>
                <a:cs typeface="Tahoma"/>
              </a:rPr>
              <a:t> </a:t>
            </a:r>
            <a:r>
              <a:rPr sz="4000" b="1" dirty="0">
                <a:latin typeface="Comic Sans MS" pitchFamily="66" charset="0"/>
                <a:cs typeface="Tahoma"/>
              </a:rPr>
              <a:t>massa</a:t>
            </a:r>
            <a:r>
              <a:rPr sz="4000" b="1" spc="225" dirty="0">
                <a:latin typeface="Comic Sans MS" pitchFamily="66" charset="0"/>
                <a:cs typeface="Tahoma"/>
              </a:rPr>
              <a:t> </a:t>
            </a:r>
            <a:r>
              <a:rPr sz="4000" b="1" dirty="0">
                <a:latin typeface="Comic Sans MS" pitchFamily="66" charset="0"/>
                <a:cs typeface="Tahoma"/>
              </a:rPr>
              <a:t>batuan</a:t>
            </a:r>
            <a:r>
              <a:rPr sz="4000" b="1" spc="225" dirty="0">
                <a:latin typeface="Comic Sans MS" pitchFamily="66" charset="0"/>
                <a:cs typeface="Tahoma"/>
              </a:rPr>
              <a:t> </a:t>
            </a:r>
            <a:r>
              <a:rPr sz="4000" b="1" spc="-20" dirty="0">
                <a:latin typeface="Comic Sans MS" pitchFamily="66" charset="0"/>
                <a:cs typeface="Tahoma"/>
              </a:rPr>
              <a:t>atau </a:t>
            </a:r>
            <a:r>
              <a:rPr sz="4000" b="1" dirty="0">
                <a:latin typeface="Comic Sans MS" pitchFamily="66" charset="0"/>
                <a:cs typeface="Tahoma"/>
              </a:rPr>
              <a:t>material</a:t>
            </a:r>
            <a:r>
              <a:rPr sz="4000" b="1" spc="170" dirty="0">
                <a:latin typeface="Comic Sans MS" pitchFamily="66" charset="0"/>
                <a:cs typeface="Tahoma"/>
              </a:rPr>
              <a:t> </a:t>
            </a:r>
            <a:r>
              <a:rPr sz="4000" b="1" dirty="0">
                <a:latin typeface="Comic Sans MS" pitchFamily="66" charset="0"/>
                <a:cs typeface="Tahoma"/>
              </a:rPr>
              <a:t>yang</a:t>
            </a:r>
            <a:r>
              <a:rPr sz="4000" b="1" spc="170" dirty="0">
                <a:latin typeface="Comic Sans MS" pitchFamily="66" charset="0"/>
                <a:cs typeface="Tahoma"/>
              </a:rPr>
              <a:t> </a:t>
            </a:r>
            <a:r>
              <a:rPr sz="4000" b="1" dirty="0">
                <a:latin typeface="Comic Sans MS" pitchFamily="66" charset="0"/>
                <a:cs typeface="Tahoma"/>
              </a:rPr>
              <a:t>terbawa</a:t>
            </a:r>
            <a:r>
              <a:rPr sz="4000" b="1" spc="170" dirty="0">
                <a:latin typeface="Comic Sans MS" pitchFamily="66" charset="0"/>
                <a:cs typeface="Tahoma"/>
              </a:rPr>
              <a:t> </a:t>
            </a:r>
            <a:r>
              <a:rPr sz="4000" b="1" dirty="0">
                <a:latin typeface="Comic Sans MS" pitchFamily="66" charset="0"/>
                <a:cs typeface="Tahoma"/>
              </a:rPr>
              <a:t>oleh</a:t>
            </a:r>
            <a:r>
              <a:rPr sz="4000" b="1" spc="170" dirty="0">
                <a:latin typeface="Comic Sans MS" pitchFamily="66" charset="0"/>
                <a:cs typeface="Tahoma"/>
              </a:rPr>
              <a:t> </a:t>
            </a:r>
            <a:r>
              <a:rPr sz="4000" b="1" spc="-70" dirty="0">
                <a:latin typeface="Comic Sans MS" pitchFamily="66" charset="0"/>
                <a:cs typeface="Tahoma"/>
              </a:rPr>
              <a:t>angin,</a:t>
            </a:r>
            <a:r>
              <a:rPr sz="4000" b="1" spc="170" dirty="0">
                <a:latin typeface="Comic Sans MS" pitchFamily="66" charset="0"/>
                <a:cs typeface="Tahoma"/>
              </a:rPr>
              <a:t> </a:t>
            </a:r>
            <a:r>
              <a:rPr sz="4000" b="1" dirty="0">
                <a:latin typeface="Comic Sans MS" pitchFamily="66" charset="0"/>
                <a:cs typeface="Tahoma"/>
              </a:rPr>
              <a:t>air</a:t>
            </a:r>
            <a:r>
              <a:rPr sz="4000" b="1" spc="170" dirty="0">
                <a:latin typeface="Comic Sans MS" pitchFamily="66" charset="0"/>
                <a:cs typeface="Tahoma"/>
              </a:rPr>
              <a:t> </a:t>
            </a:r>
            <a:r>
              <a:rPr sz="4000" b="1" dirty="0">
                <a:latin typeface="Comic Sans MS" pitchFamily="66" charset="0"/>
                <a:cs typeface="Tahoma"/>
              </a:rPr>
              <a:t>atau</a:t>
            </a:r>
            <a:r>
              <a:rPr sz="4000" b="1" spc="170" dirty="0">
                <a:latin typeface="Comic Sans MS" pitchFamily="66" charset="0"/>
                <a:cs typeface="Tahoma"/>
              </a:rPr>
              <a:t> </a:t>
            </a:r>
            <a:r>
              <a:rPr sz="4000" b="1" dirty="0">
                <a:latin typeface="Comic Sans MS" pitchFamily="66" charset="0"/>
                <a:cs typeface="Tahoma"/>
              </a:rPr>
              <a:t>pun</a:t>
            </a:r>
            <a:r>
              <a:rPr sz="4000" b="1" spc="170" dirty="0">
                <a:latin typeface="Comic Sans MS" pitchFamily="66" charset="0"/>
                <a:cs typeface="Tahoma"/>
              </a:rPr>
              <a:t> </a:t>
            </a:r>
            <a:r>
              <a:rPr sz="4000" b="1" dirty="0">
                <a:latin typeface="Comic Sans MS" pitchFamily="66" charset="0"/>
                <a:cs typeface="Tahoma"/>
              </a:rPr>
              <a:t>es.</a:t>
            </a:r>
            <a:r>
              <a:rPr sz="4000" b="1" spc="170" dirty="0">
                <a:latin typeface="Comic Sans MS" pitchFamily="66" charset="0"/>
                <a:cs typeface="Tahoma"/>
              </a:rPr>
              <a:t> </a:t>
            </a:r>
          </a:p>
          <a:p>
            <a:pPr marL="202565" marR="5080" algn="just">
              <a:lnSpc>
                <a:spcPct val="116599"/>
              </a:lnSpc>
              <a:spcBef>
                <a:spcPts val="1345"/>
              </a:spcBef>
            </a:pPr>
            <a:r>
              <a:rPr sz="4000" b="1" spc="-65" dirty="0" err="1">
                <a:solidFill>
                  <a:srgbClr val="0070C0"/>
                </a:solidFill>
                <a:latin typeface="Comic Sans MS" pitchFamily="66" charset="0"/>
                <a:cs typeface="Tahoma"/>
              </a:rPr>
              <a:t>Sedimentasi</a:t>
            </a:r>
            <a:r>
              <a:rPr sz="4000" b="1" spc="-180" dirty="0">
                <a:solidFill>
                  <a:srgbClr val="0070C0"/>
                </a:solidFill>
                <a:latin typeface="Comic Sans MS" pitchFamily="66" charset="0"/>
                <a:cs typeface="Tahoma"/>
              </a:rPr>
              <a:t> </a:t>
            </a:r>
            <a:r>
              <a:rPr sz="4000" b="1" spc="-40" dirty="0">
                <a:solidFill>
                  <a:srgbClr val="0070C0"/>
                </a:solidFill>
                <a:latin typeface="Comic Sans MS" pitchFamily="66" charset="0"/>
                <a:cs typeface="Tahoma"/>
              </a:rPr>
              <a:t>fluvial</a:t>
            </a:r>
            <a:r>
              <a:rPr sz="4000" b="1" spc="-185" dirty="0">
                <a:solidFill>
                  <a:srgbClr val="0070C0"/>
                </a:solidFill>
                <a:latin typeface="Comic Sans MS" pitchFamily="66" charset="0"/>
                <a:cs typeface="Tahoma"/>
              </a:rPr>
              <a:t> </a:t>
            </a:r>
            <a:r>
              <a:rPr sz="4000" b="1" spc="-75" dirty="0">
                <a:latin typeface="Comic Sans MS" pitchFamily="66" charset="0"/>
                <a:cs typeface="Tahoma"/>
              </a:rPr>
              <a:t>adalah</a:t>
            </a:r>
            <a:r>
              <a:rPr sz="4000" b="1" spc="-140" dirty="0">
                <a:latin typeface="Comic Sans MS" pitchFamily="66" charset="0"/>
                <a:cs typeface="Tahoma"/>
              </a:rPr>
              <a:t> </a:t>
            </a:r>
            <a:r>
              <a:rPr sz="4000" b="1" spc="-70" dirty="0">
                <a:latin typeface="Comic Sans MS" pitchFamily="66" charset="0"/>
                <a:cs typeface="Tahoma"/>
              </a:rPr>
              <a:t>sedimentasi</a:t>
            </a:r>
            <a:r>
              <a:rPr sz="4000" b="1" spc="-145" dirty="0">
                <a:latin typeface="Comic Sans MS" pitchFamily="66" charset="0"/>
                <a:cs typeface="Tahoma"/>
              </a:rPr>
              <a:t> </a:t>
            </a:r>
            <a:r>
              <a:rPr sz="4000" b="1" dirty="0">
                <a:latin typeface="Comic Sans MS" pitchFamily="66" charset="0"/>
                <a:cs typeface="Tahoma"/>
              </a:rPr>
              <a:t>yang</a:t>
            </a:r>
            <a:r>
              <a:rPr sz="4000" b="1" spc="-145" dirty="0">
                <a:latin typeface="Comic Sans MS" pitchFamily="66" charset="0"/>
                <a:cs typeface="Tahoma"/>
              </a:rPr>
              <a:t> </a:t>
            </a:r>
            <a:r>
              <a:rPr sz="4000" b="1" spc="-10" dirty="0">
                <a:latin typeface="Comic Sans MS" pitchFamily="66" charset="0"/>
                <a:cs typeface="Tahoma"/>
              </a:rPr>
              <a:t>terjadi</a:t>
            </a:r>
            <a:r>
              <a:rPr sz="4000" b="1" spc="-140" dirty="0">
                <a:latin typeface="Comic Sans MS" pitchFamily="66" charset="0"/>
                <a:cs typeface="Tahoma"/>
              </a:rPr>
              <a:t> </a:t>
            </a:r>
            <a:r>
              <a:rPr sz="4000" b="1" dirty="0">
                <a:latin typeface="Comic Sans MS" pitchFamily="66" charset="0"/>
                <a:cs typeface="Tahoma"/>
              </a:rPr>
              <a:t>di</a:t>
            </a:r>
            <a:r>
              <a:rPr sz="4000" b="1" spc="-145" dirty="0">
                <a:latin typeface="Comic Sans MS" pitchFamily="66" charset="0"/>
                <a:cs typeface="Tahoma"/>
              </a:rPr>
              <a:t> </a:t>
            </a:r>
            <a:r>
              <a:rPr sz="4000" b="1" spc="-95" dirty="0">
                <a:latin typeface="Comic Sans MS" pitchFamily="66" charset="0"/>
                <a:cs typeface="Tahoma"/>
              </a:rPr>
              <a:t>sungai</a:t>
            </a:r>
            <a:r>
              <a:rPr sz="4000" b="1" spc="-140" dirty="0">
                <a:latin typeface="Comic Sans MS" pitchFamily="66" charset="0"/>
                <a:cs typeface="Tahoma"/>
              </a:rPr>
              <a:t> </a:t>
            </a:r>
            <a:r>
              <a:rPr sz="4000" b="1" spc="-25" dirty="0">
                <a:latin typeface="Comic Sans MS" pitchFamily="66" charset="0"/>
                <a:cs typeface="Tahoma"/>
              </a:rPr>
              <a:t>dan </a:t>
            </a:r>
            <a:r>
              <a:rPr sz="4000" b="1" spc="-70" dirty="0">
                <a:latin typeface="Comic Sans MS" pitchFamily="66" charset="0"/>
                <a:cs typeface="Tahoma"/>
              </a:rPr>
              <a:t>disebabkan</a:t>
            </a:r>
            <a:r>
              <a:rPr sz="4000" b="1" spc="-160" dirty="0">
                <a:latin typeface="Comic Sans MS" pitchFamily="66" charset="0"/>
                <a:cs typeface="Tahoma"/>
              </a:rPr>
              <a:t> </a:t>
            </a:r>
            <a:r>
              <a:rPr sz="4000" b="1" spc="-50" dirty="0">
                <a:latin typeface="Comic Sans MS" pitchFamily="66" charset="0"/>
                <a:cs typeface="Tahoma"/>
              </a:rPr>
              <a:t>oleh</a:t>
            </a:r>
            <a:r>
              <a:rPr sz="4000" b="1" spc="-160" dirty="0">
                <a:latin typeface="Comic Sans MS" pitchFamily="66" charset="0"/>
                <a:cs typeface="Tahoma"/>
              </a:rPr>
              <a:t> </a:t>
            </a:r>
            <a:r>
              <a:rPr sz="4000" b="1" dirty="0">
                <a:latin typeface="Comic Sans MS" pitchFamily="66" charset="0"/>
                <a:cs typeface="Tahoma"/>
              </a:rPr>
              <a:t>air</a:t>
            </a:r>
            <a:r>
              <a:rPr sz="4000" b="1" spc="-160" dirty="0">
                <a:latin typeface="Comic Sans MS" pitchFamily="66" charset="0"/>
                <a:cs typeface="Tahoma"/>
              </a:rPr>
              <a:t> </a:t>
            </a:r>
            <a:r>
              <a:rPr sz="4000" b="1" spc="-30" dirty="0" err="1">
                <a:latin typeface="Comic Sans MS" pitchFamily="66" charset="0"/>
                <a:cs typeface="Tahoma"/>
              </a:rPr>
              <a:t>sungai</a:t>
            </a:r>
            <a:r>
              <a:rPr sz="4000" b="1" spc="-30" dirty="0">
                <a:latin typeface="Comic Sans MS" pitchFamily="66" charset="0"/>
                <a:cs typeface="Tahoma"/>
              </a:rPr>
              <a:t>.</a:t>
            </a:r>
            <a:endParaRPr sz="4000" b="1" dirty="0">
              <a:latin typeface="Comic Sans MS" pitchFamily="66" charset="0"/>
              <a:cs typeface="Tahoma"/>
            </a:endParaRPr>
          </a:p>
          <a:p>
            <a:pPr marL="202565" marR="5080" algn="l">
              <a:lnSpc>
                <a:spcPct val="116599"/>
              </a:lnSpc>
              <a:spcBef>
                <a:spcPts val="1345"/>
              </a:spcBef>
            </a:pPr>
            <a:r>
              <a:rPr sz="4000" b="1" spc="-65" dirty="0" err="1">
                <a:solidFill>
                  <a:srgbClr val="0070C0"/>
                </a:solidFill>
                <a:latin typeface="Comic Sans MS" pitchFamily="66" charset="0"/>
                <a:cs typeface="Tahoma"/>
              </a:rPr>
              <a:t>Sedimentasi</a:t>
            </a:r>
            <a:r>
              <a:rPr sz="4000" b="1" spc="-180" dirty="0">
                <a:solidFill>
                  <a:srgbClr val="0070C0"/>
                </a:solidFill>
                <a:latin typeface="Comic Sans MS" pitchFamily="66" charset="0"/>
                <a:cs typeface="Tahoma"/>
              </a:rPr>
              <a:t> </a:t>
            </a:r>
            <a:r>
              <a:rPr sz="4000" b="1" spc="-80" dirty="0">
                <a:solidFill>
                  <a:srgbClr val="0070C0"/>
                </a:solidFill>
                <a:latin typeface="Comic Sans MS" pitchFamily="66" charset="0"/>
                <a:cs typeface="Tahoma"/>
              </a:rPr>
              <a:t>marine</a:t>
            </a:r>
            <a:r>
              <a:rPr sz="4000" b="1" spc="-160" dirty="0">
                <a:solidFill>
                  <a:srgbClr val="0070C0"/>
                </a:solidFill>
                <a:latin typeface="Comic Sans MS" pitchFamily="66" charset="0"/>
                <a:cs typeface="Tahoma"/>
              </a:rPr>
              <a:t> </a:t>
            </a:r>
            <a:r>
              <a:rPr sz="4000" b="1" spc="-50" dirty="0">
                <a:latin typeface="Comic Sans MS" pitchFamily="66" charset="0"/>
                <a:cs typeface="Tahoma"/>
              </a:rPr>
              <a:t>yakni</a:t>
            </a:r>
            <a:r>
              <a:rPr sz="4000" b="1" spc="-195" dirty="0">
                <a:latin typeface="Comic Sans MS" pitchFamily="66" charset="0"/>
                <a:cs typeface="Tahoma"/>
              </a:rPr>
              <a:t> </a:t>
            </a:r>
            <a:r>
              <a:rPr sz="4000" b="1" spc="-65" dirty="0">
                <a:latin typeface="Comic Sans MS" pitchFamily="66" charset="0"/>
                <a:cs typeface="Tahoma"/>
              </a:rPr>
              <a:t>sedimentasi</a:t>
            </a:r>
            <a:r>
              <a:rPr sz="4000" b="1" spc="-160" dirty="0">
                <a:latin typeface="Comic Sans MS" pitchFamily="66" charset="0"/>
                <a:cs typeface="Tahoma"/>
              </a:rPr>
              <a:t> </a:t>
            </a:r>
            <a:r>
              <a:rPr sz="4000" b="1" dirty="0">
                <a:latin typeface="Comic Sans MS" pitchFamily="66" charset="0"/>
                <a:cs typeface="Tahoma"/>
              </a:rPr>
              <a:t>yang</a:t>
            </a:r>
            <a:r>
              <a:rPr sz="4000" b="1" spc="-165" dirty="0">
                <a:latin typeface="Comic Sans MS" pitchFamily="66" charset="0"/>
                <a:cs typeface="Tahoma"/>
              </a:rPr>
              <a:t> </a:t>
            </a:r>
            <a:r>
              <a:rPr sz="4000" b="1" spc="-10" dirty="0">
                <a:latin typeface="Comic Sans MS" pitchFamily="66" charset="0"/>
                <a:cs typeface="Tahoma"/>
              </a:rPr>
              <a:t>terjadi</a:t>
            </a:r>
            <a:r>
              <a:rPr sz="4000" b="1" spc="-160" dirty="0">
                <a:latin typeface="Comic Sans MS" pitchFamily="66" charset="0"/>
                <a:cs typeface="Tahoma"/>
              </a:rPr>
              <a:t> </a:t>
            </a:r>
            <a:r>
              <a:rPr sz="4000" b="1" spc="-50" dirty="0" err="1">
                <a:latin typeface="Comic Sans MS" pitchFamily="66" charset="0"/>
                <a:cs typeface="Tahoma"/>
              </a:rPr>
              <a:t>karena</a:t>
            </a:r>
            <a:r>
              <a:rPr sz="4000" b="1" spc="-160" dirty="0">
                <a:latin typeface="Comic Sans MS" pitchFamily="66" charset="0"/>
                <a:cs typeface="Tahoma"/>
              </a:rPr>
              <a:t> </a:t>
            </a:r>
            <a:r>
              <a:rPr sz="4000" b="1" spc="-10" dirty="0" err="1">
                <a:latin typeface="Comic Sans MS" pitchFamily="66" charset="0"/>
                <a:cs typeface="Tahoma"/>
              </a:rPr>
              <a:t>abrasi</a:t>
            </a:r>
            <a:r>
              <a:rPr sz="4000" b="1" dirty="0">
                <a:latin typeface="Comic Sans MS" pitchFamily="66" charset="0"/>
                <a:cs typeface="Tahoma"/>
              </a:rPr>
              <a:t> </a:t>
            </a:r>
            <a:r>
              <a:rPr sz="4000" b="1" spc="-20" dirty="0" err="1">
                <a:latin typeface="Comic Sans MS" pitchFamily="66" charset="0"/>
                <a:cs typeface="Tahoma"/>
              </a:rPr>
              <a:t>oleh</a:t>
            </a:r>
            <a:r>
              <a:rPr sz="4000" b="1" dirty="0">
                <a:latin typeface="Comic Sans MS" pitchFamily="66" charset="0"/>
                <a:cs typeface="Tahoma"/>
              </a:rPr>
              <a:t> </a:t>
            </a:r>
            <a:r>
              <a:rPr sz="4000" b="1" spc="-25" dirty="0">
                <a:latin typeface="Comic Sans MS" pitchFamily="66" charset="0"/>
                <a:cs typeface="Tahoma"/>
              </a:rPr>
              <a:t>air</a:t>
            </a:r>
            <a:r>
              <a:rPr sz="4000" b="1" dirty="0">
                <a:latin typeface="Comic Sans MS" pitchFamily="66" charset="0"/>
                <a:cs typeface="Tahoma"/>
              </a:rPr>
              <a:t> </a:t>
            </a:r>
            <a:r>
              <a:rPr sz="4000" b="1" spc="-20" dirty="0" err="1">
                <a:latin typeface="Comic Sans MS" pitchFamily="66" charset="0"/>
                <a:cs typeface="Tahoma"/>
              </a:rPr>
              <a:t>laut</a:t>
            </a:r>
            <a:r>
              <a:rPr sz="4000" b="1" dirty="0">
                <a:latin typeface="Comic Sans MS" pitchFamily="66" charset="0"/>
                <a:cs typeface="Tahoma"/>
              </a:rPr>
              <a:t>	</a:t>
            </a:r>
            <a:r>
              <a:rPr sz="4000" b="1" spc="-25" dirty="0">
                <a:latin typeface="Comic Sans MS" pitchFamily="66" charset="0"/>
                <a:cs typeface="Tahoma"/>
              </a:rPr>
              <a:t>dan</a:t>
            </a:r>
            <a:r>
              <a:rPr sz="4000" b="1" dirty="0">
                <a:latin typeface="Comic Sans MS" pitchFamily="66" charset="0"/>
                <a:cs typeface="Tahoma"/>
              </a:rPr>
              <a:t>	</a:t>
            </a:r>
            <a:r>
              <a:rPr sz="4000" b="1" spc="-10" dirty="0">
                <a:latin typeface="Comic Sans MS" pitchFamily="66" charset="0"/>
                <a:cs typeface="Tahoma"/>
              </a:rPr>
              <a:t>menghasilkan</a:t>
            </a:r>
            <a:r>
              <a:rPr sz="4000" b="1" dirty="0">
                <a:latin typeface="Comic Sans MS" pitchFamily="66" charset="0"/>
                <a:cs typeface="Tahoma"/>
              </a:rPr>
              <a:t>	</a:t>
            </a:r>
            <a:r>
              <a:rPr sz="4000" b="1" spc="-10" dirty="0" err="1">
                <a:latin typeface="Comic Sans MS" pitchFamily="66" charset="0"/>
                <a:cs typeface="Tahoma"/>
              </a:rPr>
              <a:t>bentangan</a:t>
            </a:r>
            <a:r>
              <a:rPr sz="4000" b="1" dirty="0">
                <a:latin typeface="Comic Sans MS" pitchFamily="66" charset="0"/>
                <a:cs typeface="Tahoma"/>
              </a:rPr>
              <a:t> </a:t>
            </a:r>
            <a:r>
              <a:rPr sz="4000" b="1" spc="-20" dirty="0" err="1">
                <a:latin typeface="Comic Sans MS" pitchFamily="66" charset="0"/>
                <a:cs typeface="Tahoma"/>
              </a:rPr>
              <a:t>alam</a:t>
            </a:r>
            <a:r>
              <a:rPr sz="4000" b="1" dirty="0">
                <a:latin typeface="Comic Sans MS" pitchFamily="66" charset="0"/>
                <a:cs typeface="Tahoma"/>
              </a:rPr>
              <a:t> </a:t>
            </a:r>
            <a:r>
              <a:rPr sz="4000" b="1" spc="-10" dirty="0" err="1">
                <a:latin typeface="Comic Sans MS" pitchFamily="66" charset="0"/>
                <a:cs typeface="Tahoma"/>
              </a:rPr>
              <a:t>seperti</a:t>
            </a:r>
            <a:r>
              <a:rPr sz="4000" b="1" dirty="0">
                <a:latin typeface="Comic Sans MS" pitchFamily="66" charset="0"/>
                <a:cs typeface="Tahoma"/>
              </a:rPr>
              <a:t>: </a:t>
            </a:r>
            <a:r>
              <a:rPr sz="4000" b="1" spc="-665" dirty="0">
                <a:latin typeface="Comic Sans MS" pitchFamily="66" charset="0"/>
                <a:cs typeface="Tahoma"/>
              </a:rPr>
              <a:t> </a:t>
            </a:r>
            <a:r>
              <a:rPr sz="4000" b="1" spc="-55" dirty="0">
                <a:latin typeface="Comic Sans MS" pitchFamily="66" charset="0"/>
                <a:cs typeface="Tahoma"/>
              </a:rPr>
              <a:t>tombolo,</a:t>
            </a:r>
            <a:r>
              <a:rPr sz="4000" b="1" spc="-145" dirty="0">
                <a:latin typeface="Comic Sans MS" pitchFamily="66" charset="0"/>
                <a:cs typeface="Tahoma"/>
              </a:rPr>
              <a:t> </a:t>
            </a:r>
            <a:r>
              <a:rPr sz="4000" b="1" spc="-90" dirty="0">
                <a:latin typeface="Comic Sans MS" pitchFamily="66" charset="0"/>
                <a:cs typeface="Tahoma"/>
              </a:rPr>
              <a:t>gosong,</a:t>
            </a:r>
            <a:r>
              <a:rPr sz="4000" b="1" spc="-140" dirty="0">
                <a:latin typeface="Comic Sans MS" pitchFamily="66" charset="0"/>
                <a:cs typeface="Tahoma"/>
              </a:rPr>
              <a:t> </a:t>
            </a:r>
            <a:r>
              <a:rPr sz="4000" b="1" spc="-20" dirty="0">
                <a:latin typeface="Comic Sans MS" pitchFamily="66" charset="0"/>
                <a:cs typeface="Tahoma"/>
              </a:rPr>
              <a:t>spit</a:t>
            </a:r>
            <a:endParaRPr sz="4000" b="1" dirty="0">
              <a:latin typeface="Comic Sans MS" pitchFamily="66" charset="0"/>
              <a:cs typeface="Tahoma"/>
            </a:endParaRPr>
          </a:p>
        </p:txBody>
      </p:sp>
      <p:pic>
        <p:nvPicPr>
          <p:cNvPr id="15"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4"/>
          <a:stretch>
            <a:fillRect/>
          </a:stretch>
        </p:blipFill>
        <p:spPr>
          <a:xfrm>
            <a:off x="-1428750" y="8950951"/>
            <a:ext cx="609600" cy="609600"/>
          </a:xfrm>
          <a:prstGeom prst="rect">
            <a:avLst/>
          </a:prstGeom>
        </p:spPr>
      </p:pic>
      <p:pic>
        <p:nvPicPr>
          <p:cNvPr id="18" name="Picture 17">
            <a:hlinkClick r:id="rId15" action="ppaction://hlinksldjump"/>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2" name="Picture 21">
            <a:hlinkClick r:id="" action="ppaction://hlinkshowjump?jump=previousslide"/>
          </p:cNvPr>
          <p:cNvPicPr>
            <a:picLocks noChangeAspect="1"/>
          </p:cNvPicPr>
          <p:nvPr/>
        </p:nvPicPr>
        <p:blipFill>
          <a:blip r:embed="rId18">
            <a:extLst>
              <a:ext uri="{BEBA8EAE-BF5A-486C-A8C5-ECC9F3942E4B}">
                <a14:imgProps xmlns:a14="http://schemas.microsoft.com/office/drawing/2010/main">
                  <a14:imgLayer r:embed="rId19">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3" name="Picture 22">
            <a:hlinkClick r:id="" action="ppaction://hlinkshowjump?jump=nextslide"/>
          </p:cNvPr>
          <p:cNvPicPr>
            <a:picLocks noChangeAspect="1"/>
          </p:cNvPicPr>
          <p:nvPr/>
        </p:nvPicPr>
        <p:blipFill>
          <a:blip r:embed="rId18">
            <a:extLst>
              <a:ext uri="{BEBA8EAE-BF5A-486C-A8C5-ECC9F3942E4B}">
                <a14:imgProps xmlns:a14="http://schemas.microsoft.com/office/drawing/2010/main">
                  <a14:imgLayer r:embed="rId19">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
        <p:nvSpPr>
          <p:cNvPr id="19" name="object 9"/>
          <p:cNvSpPr txBox="1"/>
          <p:nvPr/>
        </p:nvSpPr>
        <p:spPr>
          <a:xfrm>
            <a:off x="7658833" y="1692538"/>
            <a:ext cx="4366770" cy="632866"/>
          </a:xfrm>
          <a:prstGeom prst="rect">
            <a:avLst/>
          </a:prstGeom>
        </p:spPr>
        <p:txBody>
          <a:bodyPr vert="horz" wrap="square" lIns="0" tIns="17145" rIns="0" bIns="0" rtlCol="0">
            <a:spAutoFit/>
          </a:bodyPr>
          <a:lstStyle/>
          <a:p>
            <a:pPr marL="12700">
              <a:lnSpc>
                <a:spcPct val="100000"/>
              </a:lnSpc>
              <a:spcBef>
                <a:spcPts val="135"/>
              </a:spcBef>
            </a:pPr>
            <a:r>
              <a:rPr sz="4000" b="1" spc="140" dirty="0">
                <a:solidFill>
                  <a:srgbClr val="245F2A"/>
                </a:solidFill>
                <a:latin typeface="Arial"/>
                <a:cs typeface="Arial"/>
              </a:rPr>
              <a:t>Tenaga</a:t>
            </a:r>
            <a:r>
              <a:rPr sz="4000" b="1" spc="70" dirty="0">
                <a:solidFill>
                  <a:srgbClr val="245F2A"/>
                </a:solidFill>
                <a:latin typeface="Arial"/>
                <a:cs typeface="Arial"/>
              </a:rPr>
              <a:t> </a:t>
            </a:r>
            <a:r>
              <a:rPr sz="4000" b="1" spc="-10" dirty="0">
                <a:solidFill>
                  <a:srgbClr val="245F2A"/>
                </a:solidFill>
                <a:latin typeface="Arial"/>
                <a:cs typeface="Arial"/>
              </a:rPr>
              <a:t>Eksogen</a:t>
            </a:r>
            <a:endParaRPr sz="4000" dirty="0">
              <a:latin typeface="Arial"/>
              <a:cs typeface="Aria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17788"/>
            <a:ext cx="17301845" cy="9569450"/>
            <a:chOff x="0" y="717788"/>
            <a:chExt cx="17301845" cy="9569450"/>
          </a:xfrm>
        </p:grpSpPr>
        <p:pic>
          <p:nvPicPr>
            <p:cNvPr id="3" name="object 3"/>
            <p:cNvPicPr/>
            <p:nvPr/>
          </p:nvPicPr>
          <p:blipFill>
            <a:blip r:embed="rId6" cstate="print"/>
            <a:stretch>
              <a:fillRect/>
            </a:stretch>
          </p:blipFill>
          <p:spPr>
            <a:xfrm>
              <a:off x="0" y="8187971"/>
              <a:ext cx="15584042" cy="2099028"/>
            </a:xfrm>
            <a:prstGeom prst="rect">
              <a:avLst/>
            </a:prstGeom>
          </p:spPr>
        </p:pic>
        <p:pic>
          <p:nvPicPr>
            <p:cNvPr id="4" name="object 4"/>
            <p:cNvPicPr/>
            <p:nvPr/>
          </p:nvPicPr>
          <p:blipFill>
            <a:blip r:embed="rId7" cstate="print"/>
            <a:stretch>
              <a:fillRect/>
            </a:stretch>
          </p:blipFill>
          <p:spPr>
            <a:xfrm>
              <a:off x="984929" y="717788"/>
              <a:ext cx="16316325" cy="8677273"/>
            </a:xfrm>
            <a:prstGeom prst="rect">
              <a:avLst/>
            </a:prstGeom>
          </p:spPr>
        </p:pic>
        <p:pic>
          <p:nvPicPr>
            <p:cNvPr id="5" name="object 5"/>
            <p:cNvPicPr/>
            <p:nvPr/>
          </p:nvPicPr>
          <p:blipFill>
            <a:blip r:embed="rId8" cstate="print"/>
            <a:stretch>
              <a:fillRect/>
            </a:stretch>
          </p:blipFill>
          <p:spPr>
            <a:xfrm>
              <a:off x="6844942" y="1290561"/>
              <a:ext cx="4052444" cy="1638300"/>
            </a:xfrm>
            <a:prstGeom prst="rect">
              <a:avLst/>
            </a:prstGeom>
          </p:spPr>
        </p:pic>
      </p:grpSp>
      <p:sp>
        <p:nvSpPr>
          <p:cNvPr id="6" name="object 6"/>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grpSp>
        <p:nvGrpSpPr>
          <p:cNvPr id="7" name="object 7"/>
          <p:cNvGrpSpPr/>
          <p:nvPr/>
        </p:nvGrpSpPr>
        <p:grpSpPr>
          <a:xfrm>
            <a:off x="418176" y="181673"/>
            <a:ext cx="15431424" cy="7713212"/>
            <a:chOff x="418176" y="181673"/>
            <a:chExt cx="15431424" cy="7713212"/>
          </a:xfrm>
        </p:grpSpPr>
        <p:pic>
          <p:nvPicPr>
            <p:cNvPr id="8" name="object 8"/>
            <p:cNvPicPr/>
            <p:nvPr/>
          </p:nvPicPr>
          <p:blipFill>
            <a:blip r:embed="rId9" cstate="print"/>
            <a:stretch>
              <a:fillRect/>
            </a:stretch>
          </p:blipFill>
          <p:spPr>
            <a:xfrm>
              <a:off x="528866" y="181673"/>
              <a:ext cx="1729917" cy="1638300"/>
            </a:xfrm>
            <a:prstGeom prst="rect">
              <a:avLst/>
            </a:prstGeom>
          </p:spPr>
        </p:pic>
        <p:pic>
          <p:nvPicPr>
            <p:cNvPr id="9" name="object 9"/>
            <p:cNvPicPr/>
            <p:nvPr/>
          </p:nvPicPr>
          <p:blipFill>
            <a:blip r:embed="rId10" cstate="print"/>
            <a:stretch>
              <a:fillRect/>
            </a:stretch>
          </p:blipFill>
          <p:spPr>
            <a:xfrm>
              <a:off x="418176" y="2608809"/>
              <a:ext cx="3686471" cy="1003300"/>
            </a:xfrm>
            <a:prstGeom prst="rect">
              <a:avLst/>
            </a:prstGeom>
          </p:spPr>
        </p:pic>
        <p:pic>
          <p:nvPicPr>
            <p:cNvPr id="10" name="object 10"/>
            <p:cNvPicPr/>
            <p:nvPr/>
          </p:nvPicPr>
          <p:blipFill>
            <a:blip r:embed="rId11" cstate="print"/>
            <a:stretch>
              <a:fillRect/>
            </a:stretch>
          </p:blipFill>
          <p:spPr>
            <a:xfrm>
              <a:off x="11589144" y="2843391"/>
              <a:ext cx="4260456" cy="5051494"/>
            </a:xfrm>
            <a:prstGeom prst="rect">
              <a:avLst/>
            </a:prstGeom>
          </p:spPr>
        </p:pic>
      </p:grpSp>
      <p:sp>
        <p:nvSpPr>
          <p:cNvPr id="11" name="object 11"/>
          <p:cNvSpPr txBox="1"/>
          <p:nvPr/>
        </p:nvSpPr>
        <p:spPr>
          <a:xfrm>
            <a:off x="7444231" y="1802040"/>
            <a:ext cx="2848610" cy="435609"/>
          </a:xfrm>
          <a:prstGeom prst="rect">
            <a:avLst/>
          </a:prstGeom>
        </p:spPr>
        <p:txBody>
          <a:bodyPr vert="horz" wrap="square" lIns="0" tIns="17145" rIns="0" bIns="0" rtlCol="0">
            <a:spAutoFit/>
          </a:bodyPr>
          <a:lstStyle/>
          <a:p>
            <a:pPr marL="12700">
              <a:lnSpc>
                <a:spcPct val="100000"/>
              </a:lnSpc>
              <a:spcBef>
                <a:spcPts val="135"/>
              </a:spcBef>
            </a:pPr>
            <a:r>
              <a:rPr sz="2650" b="1" spc="140" dirty="0">
                <a:solidFill>
                  <a:srgbClr val="245F2A"/>
                </a:solidFill>
                <a:latin typeface="Arial"/>
                <a:cs typeface="Arial"/>
              </a:rPr>
              <a:t>Tenaga</a:t>
            </a:r>
            <a:r>
              <a:rPr sz="2650" b="1" spc="70" dirty="0">
                <a:solidFill>
                  <a:srgbClr val="245F2A"/>
                </a:solidFill>
                <a:latin typeface="Arial"/>
                <a:cs typeface="Arial"/>
              </a:rPr>
              <a:t> </a:t>
            </a:r>
            <a:r>
              <a:rPr sz="2650" b="1" spc="-10" dirty="0">
                <a:solidFill>
                  <a:srgbClr val="245F2A"/>
                </a:solidFill>
                <a:latin typeface="Arial"/>
                <a:cs typeface="Arial"/>
              </a:rPr>
              <a:t>Eksogen</a:t>
            </a:r>
            <a:endParaRPr sz="2650">
              <a:latin typeface="Arial"/>
              <a:cs typeface="Arial"/>
            </a:endParaRPr>
          </a:p>
        </p:txBody>
      </p:sp>
      <p:sp>
        <p:nvSpPr>
          <p:cNvPr id="12" name="object 12"/>
          <p:cNvSpPr txBox="1"/>
          <p:nvPr/>
        </p:nvSpPr>
        <p:spPr>
          <a:xfrm>
            <a:off x="1676400" y="2642369"/>
            <a:ext cx="9629785" cy="6046784"/>
          </a:xfrm>
          <a:prstGeom prst="rect">
            <a:avLst/>
          </a:prstGeom>
        </p:spPr>
        <p:txBody>
          <a:bodyPr vert="horz" wrap="square" lIns="0" tIns="12700" rIns="0" bIns="0" rtlCol="0">
            <a:spAutoFit/>
          </a:bodyPr>
          <a:lstStyle/>
          <a:p>
            <a:pPr marL="12700">
              <a:lnSpc>
                <a:spcPct val="100000"/>
              </a:lnSpc>
              <a:spcBef>
                <a:spcPts val="100"/>
              </a:spcBef>
            </a:pPr>
            <a:r>
              <a:rPr sz="3100" b="1" spc="-10" dirty="0">
                <a:solidFill>
                  <a:srgbClr val="245F2A"/>
                </a:solidFill>
                <a:latin typeface="Arial"/>
                <a:cs typeface="Arial"/>
              </a:rPr>
              <a:t>Amblesan</a:t>
            </a:r>
            <a:endParaRPr sz="3100" dirty="0">
              <a:latin typeface="Arial"/>
              <a:cs typeface="Arial"/>
            </a:endParaRPr>
          </a:p>
          <a:p>
            <a:pPr>
              <a:lnSpc>
                <a:spcPct val="100000"/>
              </a:lnSpc>
              <a:spcBef>
                <a:spcPts val="15"/>
              </a:spcBef>
            </a:pPr>
            <a:endParaRPr sz="3350" dirty="0">
              <a:latin typeface="Arial"/>
              <a:cs typeface="Arial"/>
            </a:endParaRPr>
          </a:p>
          <a:p>
            <a:pPr marL="266065" marR="5080">
              <a:lnSpc>
                <a:spcPct val="116799"/>
              </a:lnSpc>
              <a:tabLst>
                <a:tab pos="2148840" algn="l"/>
                <a:tab pos="2294255" algn="l"/>
                <a:tab pos="3410585" algn="l"/>
                <a:tab pos="4223385" algn="l"/>
                <a:tab pos="4708525" algn="l"/>
                <a:tab pos="6092190" algn="l"/>
                <a:tab pos="6503670" algn="l"/>
                <a:tab pos="6879590" algn="l"/>
                <a:tab pos="8105140" algn="l"/>
                <a:tab pos="8457565" algn="l"/>
              </a:tabLst>
            </a:pPr>
            <a:r>
              <a:rPr sz="4000" spc="-10" dirty="0" err="1">
                <a:latin typeface="Tahoma"/>
                <a:cs typeface="Tahoma"/>
              </a:rPr>
              <a:t>Amblesan</a:t>
            </a:r>
            <a:r>
              <a:rPr sz="4000" dirty="0">
                <a:latin typeface="Tahoma"/>
                <a:cs typeface="Tahoma"/>
              </a:rPr>
              <a:t> </a:t>
            </a:r>
            <a:r>
              <a:rPr sz="4000" spc="-10" dirty="0" err="1">
                <a:latin typeface="Tahoma"/>
                <a:cs typeface="Tahoma"/>
              </a:rPr>
              <a:t>merupakan</a:t>
            </a:r>
            <a:r>
              <a:rPr sz="4000" dirty="0">
                <a:latin typeface="Tahoma"/>
                <a:cs typeface="Tahoma"/>
              </a:rPr>
              <a:t> </a:t>
            </a:r>
            <a:r>
              <a:rPr sz="4000" spc="-10" dirty="0" err="1">
                <a:latin typeface="Tahoma"/>
                <a:cs typeface="Tahoma"/>
              </a:rPr>
              <a:t>perpindahan</a:t>
            </a:r>
            <a:r>
              <a:rPr sz="4000" dirty="0">
                <a:latin typeface="Tahoma"/>
                <a:cs typeface="Tahoma"/>
              </a:rPr>
              <a:t> </a:t>
            </a:r>
            <a:r>
              <a:rPr sz="4000" spc="-10" dirty="0">
                <a:latin typeface="Tahoma"/>
                <a:cs typeface="Tahoma"/>
              </a:rPr>
              <a:t>material</a:t>
            </a:r>
            <a:r>
              <a:rPr sz="4000" dirty="0">
                <a:latin typeface="Tahoma"/>
                <a:cs typeface="Tahoma"/>
              </a:rPr>
              <a:t>	</a:t>
            </a:r>
            <a:r>
              <a:rPr sz="4000" spc="-80" dirty="0">
                <a:latin typeface="Tahoma"/>
                <a:cs typeface="Tahoma"/>
              </a:rPr>
              <a:t>atau </a:t>
            </a:r>
            <a:r>
              <a:rPr sz="4000" spc="-10" dirty="0">
                <a:latin typeface="Tahoma"/>
                <a:cs typeface="Tahoma"/>
              </a:rPr>
              <a:t>pergeseran</a:t>
            </a:r>
            <a:r>
              <a:rPr sz="4000" dirty="0">
                <a:latin typeface="Tahoma"/>
                <a:cs typeface="Tahoma"/>
              </a:rPr>
              <a:t>	</a:t>
            </a:r>
            <a:r>
              <a:rPr sz="4000" spc="-20" dirty="0">
                <a:latin typeface="Tahoma"/>
                <a:cs typeface="Tahoma"/>
              </a:rPr>
              <a:t>tanah</a:t>
            </a:r>
            <a:r>
              <a:rPr sz="4000" dirty="0">
                <a:latin typeface="Tahoma"/>
                <a:cs typeface="Tahoma"/>
              </a:rPr>
              <a:t>	</a:t>
            </a:r>
            <a:r>
              <a:rPr sz="4000" spc="-10" dirty="0" err="1">
                <a:latin typeface="Tahoma"/>
                <a:cs typeface="Tahoma"/>
              </a:rPr>
              <a:t>secara</a:t>
            </a:r>
            <a:r>
              <a:rPr sz="4000" dirty="0">
                <a:latin typeface="Tahoma"/>
                <a:cs typeface="Tahoma"/>
              </a:rPr>
              <a:t> </a:t>
            </a:r>
            <a:r>
              <a:rPr sz="4000" spc="-10" dirty="0" err="1">
                <a:latin typeface="Tahoma"/>
                <a:cs typeface="Tahoma"/>
              </a:rPr>
              <a:t>vertikal</a:t>
            </a:r>
            <a:r>
              <a:rPr sz="4000" dirty="0">
                <a:latin typeface="Tahoma"/>
                <a:cs typeface="Tahoma"/>
              </a:rPr>
              <a:t>	</a:t>
            </a:r>
            <a:r>
              <a:rPr sz="4000" spc="-25" dirty="0">
                <a:latin typeface="Tahoma"/>
                <a:cs typeface="Tahoma"/>
              </a:rPr>
              <a:t>dan</a:t>
            </a:r>
            <a:r>
              <a:rPr sz="4000" dirty="0">
                <a:latin typeface="Tahoma"/>
                <a:cs typeface="Tahoma"/>
              </a:rPr>
              <a:t>	</a:t>
            </a:r>
            <a:r>
              <a:rPr sz="4000" spc="-10" dirty="0" err="1">
                <a:latin typeface="Tahoma"/>
                <a:cs typeface="Tahoma"/>
              </a:rPr>
              <a:t>perlahan</a:t>
            </a:r>
            <a:r>
              <a:rPr sz="4000" dirty="0">
                <a:latin typeface="Tahoma"/>
                <a:cs typeface="Tahoma"/>
              </a:rPr>
              <a:t> </a:t>
            </a:r>
            <a:r>
              <a:rPr sz="4000" spc="-140" dirty="0" err="1">
                <a:latin typeface="Tahoma"/>
                <a:cs typeface="Tahoma"/>
              </a:rPr>
              <a:t>ke</a:t>
            </a:r>
            <a:r>
              <a:rPr lang="id-ID" sz="4000" spc="-20" dirty="0">
                <a:latin typeface="Tahoma"/>
                <a:cs typeface="Tahoma"/>
              </a:rPr>
              <a:t>arah</a:t>
            </a:r>
            <a:r>
              <a:rPr lang="id-ID" sz="4000" dirty="0">
                <a:latin typeface="Tahoma"/>
                <a:cs typeface="Tahoma"/>
              </a:rPr>
              <a:t> </a:t>
            </a:r>
            <a:r>
              <a:rPr lang="id-ID" sz="4000" spc="-20" dirty="0">
                <a:latin typeface="Tahoma"/>
                <a:cs typeface="Tahoma"/>
              </a:rPr>
              <a:t>bawah </a:t>
            </a:r>
            <a:r>
              <a:rPr lang="id-ID" sz="4000" spc="-10" dirty="0">
                <a:latin typeface="Tahoma"/>
                <a:cs typeface="Tahoma"/>
              </a:rPr>
              <a:t>tanpa</a:t>
            </a:r>
            <a:r>
              <a:rPr lang="id-ID" sz="4000" dirty="0">
                <a:latin typeface="Tahoma"/>
                <a:cs typeface="Tahoma"/>
              </a:rPr>
              <a:t> </a:t>
            </a:r>
            <a:r>
              <a:rPr lang="id-ID" sz="4000" spc="-85" dirty="0">
                <a:latin typeface="Tahoma"/>
                <a:cs typeface="Tahoma"/>
              </a:rPr>
              <a:t>adanya permukaan bebas.</a:t>
            </a:r>
          </a:p>
          <a:p>
            <a:pPr marL="266065" marR="5080">
              <a:lnSpc>
                <a:spcPct val="116799"/>
              </a:lnSpc>
              <a:tabLst>
                <a:tab pos="2148840" algn="l"/>
                <a:tab pos="2294255" algn="l"/>
                <a:tab pos="3410585" algn="l"/>
                <a:tab pos="4223385" algn="l"/>
                <a:tab pos="4708525" algn="l"/>
                <a:tab pos="6092190" algn="l"/>
                <a:tab pos="6503670" algn="l"/>
                <a:tab pos="6879590" algn="l"/>
                <a:tab pos="8105140" algn="l"/>
                <a:tab pos="8457565" algn="l"/>
              </a:tabLst>
            </a:pPr>
            <a:r>
              <a:rPr lang="id-ID" sz="4000" spc="-85" dirty="0">
                <a:latin typeface="Tahoma"/>
                <a:cs typeface="Tahoma"/>
              </a:rPr>
              <a:t>Penyebab tanah ambles ini diantaranya adalah hujan deras yang menimpa tanah kurang padat</a:t>
            </a:r>
            <a:endParaRPr sz="4000" dirty="0">
              <a:latin typeface="Tahoma"/>
              <a:cs typeface="Tahoma"/>
            </a:endParaRPr>
          </a:p>
        </p:txBody>
      </p:sp>
      <p:pic>
        <p:nvPicPr>
          <p:cNvPr id="18"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2"/>
          <a:stretch>
            <a:fillRect/>
          </a:stretch>
        </p:blipFill>
        <p:spPr>
          <a:xfrm>
            <a:off x="-1428750" y="8950951"/>
            <a:ext cx="609600" cy="609600"/>
          </a:xfrm>
          <a:prstGeom prst="rect">
            <a:avLst/>
          </a:prstGeom>
        </p:spPr>
      </p:pic>
      <p:pic>
        <p:nvPicPr>
          <p:cNvPr id="17" name="Picture 16">
            <a:hlinkClick r:id="rId13" action="ppaction://hlinksldjump"/>
          </p:cNvPr>
          <p:cNvPicPr>
            <a:picLocks noChangeAspect="1"/>
          </p:cNvPicPr>
          <p:nvPr/>
        </p:nvPicPr>
        <p:blipFill>
          <a:blip r:embed="rId14" cstate="print">
            <a:extLst>
              <a:ext uri="{BEBA8EAE-BF5A-486C-A8C5-ECC9F3942E4B}">
                <a14:imgProps xmlns:a14="http://schemas.microsoft.com/office/drawing/2010/main">
                  <a14:imgLayer r:embed="rId15">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0" name="Picture 19">
            <a:hlinkClick r:id="" action="ppaction://hlinkshowjump?jump=previousslide"/>
          </p:cNvPr>
          <p:cNvPicPr>
            <a:picLocks noChangeAspect="1"/>
          </p:cNvPicPr>
          <p:nvPr/>
        </p:nvPicPr>
        <p:blipFill>
          <a:blip r:embed="rId16">
            <a:extLst>
              <a:ext uri="{BEBA8EAE-BF5A-486C-A8C5-ECC9F3942E4B}">
                <a14:imgProps xmlns:a14="http://schemas.microsoft.com/office/drawing/2010/main">
                  <a14:imgLayer r:embed="rId17">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1" name="Picture 20">
            <a:hlinkClick r:id="" action="ppaction://hlinkshowjump?jump=nextslide"/>
          </p:cNvPr>
          <p:cNvPicPr>
            <a:picLocks noChangeAspect="1"/>
          </p:cNvPicPr>
          <p:nvPr/>
        </p:nvPicPr>
        <p:blipFill>
          <a:blip r:embed="rId16">
            <a:extLst>
              <a:ext uri="{BEBA8EAE-BF5A-486C-A8C5-ECC9F3942E4B}">
                <a14:imgProps xmlns:a14="http://schemas.microsoft.com/office/drawing/2010/main">
                  <a14:imgLayer r:embed="rId17">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6" cstate="print"/>
          <a:stretch>
            <a:fillRect/>
          </a:stretch>
        </p:blipFill>
        <p:spPr>
          <a:xfrm>
            <a:off x="10235590" y="420484"/>
            <a:ext cx="8052409" cy="5858180"/>
          </a:xfrm>
          <a:prstGeom prst="rect">
            <a:avLst/>
          </a:prstGeom>
        </p:spPr>
      </p:pic>
      <p:grpSp>
        <p:nvGrpSpPr>
          <p:cNvPr id="3" name="object 3"/>
          <p:cNvGrpSpPr/>
          <p:nvPr/>
        </p:nvGrpSpPr>
        <p:grpSpPr>
          <a:xfrm>
            <a:off x="0" y="425384"/>
            <a:ext cx="17414069" cy="9861615"/>
            <a:chOff x="0" y="425384"/>
            <a:chExt cx="17414069" cy="9861615"/>
          </a:xfrm>
        </p:grpSpPr>
        <p:pic>
          <p:nvPicPr>
            <p:cNvPr id="4" name="object 4"/>
            <p:cNvPicPr/>
            <p:nvPr/>
          </p:nvPicPr>
          <p:blipFill>
            <a:blip r:embed="rId7" cstate="print"/>
            <a:stretch>
              <a:fillRect/>
            </a:stretch>
          </p:blipFill>
          <p:spPr>
            <a:xfrm>
              <a:off x="0" y="3351536"/>
              <a:ext cx="7223099" cy="6935463"/>
            </a:xfrm>
            <a:prstGeom prst="rect">
              <a:avLst/>
            </a:prstGeom>
          </p:spPr>
        </p:pic>
        <p:pic>
          <p:nvPicPr>
            <p:cNvPr id="5" name="object 5"/>
            <p:cNvPicPr/>
            <p:nvPr/>
          </p:nvPicPr>
          <p:blipFill>
            <a:blip r:embed="rId8" cstate="print"/>
            <a:stretch>
              <a:fillRect/>
            </a:stretch>
          </p:blipFill>
          <p:spPr>
            <a:xfrm>
              <a:off x="1097744" y="952500"/>
              <a:ext cx="16316325" cy="8908028"/>
            </a:xfrm>
            <a:prstGeom prst="rect">
              <a:avLst/>
            </a:prstGeom>
          </p:spPr>
        </p:pic>
        <p:sp>
          <p:nvSpPr>
            <p:cNvPr id="6" name="object 6"/>
            <p:cNvSpPr/>
            <p:nvPr/>
          </p:nvSpPr>
          <p:spPr>
            <a:xfrm>
              <a:off x="773856" y="425384"/>
              <a:ext cx="1188085" cy="1515745"/>
            </a:xfrm>
            <a:custGeom>
              <a:avLst/>
              <a:gdLst/>
              <a:ahLst/>
              <a:cxnLst/>
              <a:rect l="l" t="t" r="r" b="b"/>
              <a:pathLst>
                <a:path w="1188085" h="1515745">
                  <a:moveTo>
                    <a:pt x="181531" y="0"/>
                  </a:moveTo>
                  <a:lnTo>
                    <a:pt x="109046" y="13781"/>
                  </a:lnTo>
                  <a:lnTo>
                    <a:pt x="66364" y="39095"/>
                  </a:lnTo>
                  <a:lnTo>
                    <a:pt x="32182" y="72375"/>
                  </a:lnTo>
                  <a:lnTo>
                    <a:pt x="9169" y="110289"/>
                  </a:lnTo>
                  <a:lnTo>
                    <a:pt x="0" y="149505"/>
                  </a:lnTo>
                  <a:lnTo>
                    <a:pt x="479" y="155803"/>
                  </a:lnTo>
                  <a:lnTo>
                    <a:pt x="17265" y="194397"/>
                  </a:lnTo>
                  <a:lnTo>
                    <a:pt x="41576" y="237226"/>
                  </a:lnTo>
                  <a:lnTo>
                    <a:pt x="81838" y="302765"/>
                  </a:lnTo>
                  <a:lnTo>
                    <a:pt x="142052" y="396279"/>
                  </a:lnTo>
                  <a:lnTo>
                    <a:pt x="170723" y="439776"/>
                  </a:lnTo>
                  <a:lnTo>
                    <a:pt x="201391" y="485800"/>
                  </a:lnTo>
                  <a:lnTo>
                    <a:pt x="233788" y="533965"/>
                  </a:lnTo>
                  <a:lnTo>
                    <a:pt x="267648" y="583883"/>
                  </a:lnTo>
                  <a:lnTo>
                    <a:pt x="302704" y="635169"/>
                  </a:lnTo>
                  <a:lnTo>
                    <a:pt x="338689" y="687433"/>
                  </a:lnTo>
                  <a:lnTo>
                    <a:pt x="375336" y="740291"/>
                  </a:lnTo>
                  <a:lnTo>
                    <a:pt x="449551" y="846236"/>
                  </a:lnTo>
                  <a:lnTo>
                    <a:pt x="486671" y="898669"/>
                  </a:lnTo>
                  <a:lnTo>
                    <a:pt x="523215" y="949907"/>
                  </a:lnTo>
                  <a:lnTo>
                    <a:pt x="559173" y="999923"/>
                  </a:lnTo>
                  <a:lnTo>
                    <a:pt x="594194" y="1048210"/>
                  </a:lnTo>
                  <a:lnTo>
                    <a:pt x="628010" y="1094380"/>
                  </a:lnTo>
                  <a:lnTo>
                    <a:pt x="660355" y="1138047"/>
                  </a:lnTo>
                  <a:lnTo>
                    <a:pt x="690962" y="1178823"/>
                  </a:lnTo>
                  <a:lnTo>
                    <a:pt x="719564" y="1216323"/>
                  </a:lnTo>
                  <a:lnTo>
                    <a:pt x="745895" y="1250158"/>
                  </a:lnTo>
                  <a:lnTo>
                    <a:pt x="769687" y="1279941"/>
                  </a:lnTo>
                  <a:lnTo>
                    <a:pt x="808591" y="1325807"/>
                  </a:lnTo>
                  <a:lnTo>
                    <a:pt x="879798" y="1383486"/>
                  </a:lnTo>
                  <a:lnTo>
                    <a:pt x="925341" y="1413127"/>
                  </a:lnTo>
                  <a:lnTo>
                    <a:pt x="970971" y="1439873"/>
                  </a:lnTo>
                  <a:lnTo>
                    <a:pt x="1016886" y="1463848"/>
                  </a:lnTo>
                  <a:lnTo>
                    <a:pt x="1063287" y="1485177"/>
                  </a:lnTo>
                  <a:lnTo>
                    <a:pt x="1100304" y="1500152"/>
                  </a:lnTo>
                  <a:lnTo>
                    <a:pt x="1138026" y="1513689"/>
                  </a:lnTo>
                  <a:lnTo>
                    <a:pt x="1142141" y="1514997"/>
                  </a:lnTo>
                  <a:lnTo>
                    <a:pt x="1146192" y="1515670"/>
                  </a:lnTo>
                  <a:lnTo>
                    <a:pt x="1150256" y="1515670"/>
                  </a:lnTo>
                  <a:lnTo>
                    <a:pt x="1185800" y="1490140"/>
                  </a:lnTo>
                  <a:lnTo>
                    <a:pt x="1186849" y="1484745"/>
                  </a:lnTo>
                  <a:lnTo>
                    <a:pt x="1151056" y="1484745"/>
                  </a:lnTo>
                  <a:lnTo>
                    <a:pt x="1148199" y="1483806"/>
                  </a:lnTo>
                  <a:lnTo>
                    <a:pt x="1111659" y="1470720"/>
                  </a:lnTo>
                  <a:lnTo>
                    <a:pt x="1075834" y="1456234"/>
                  </a:lnTo>
                  <a:lnTo>
                    <a:pt x="1030792" y="1435554"/>
                  </a:lnTo>
                  <a:lnTo>
                    <a:pt x="986195" y="1412267"/>
                  </a:lnTo>
                  <a:lnTo>
                    <a:pt x="941848" y="1386257"/>
                  </a:lnTo>
                  <a:lnTo>
                    <a:pt x="897554" y="1357407"/>
                  </a:lnTo>
                  <a:lnTo>
                    <a:pt x="853114" y="1325602"/>
                  </a:lnTo>
                  <a:lnTo>
                    <a:pt x="813558" y="1283577"/>
                  </a:lnTo>
                  <a:lnTo>
                    <a:pt x="771302" y="1231238"/>
                  </a:lnTo>
                  <a:lnTo>
                    <a:pt x="746168" y="1198847"/>
                  </a:lnTo>
                  <a:lnTo>
                    <a:pt x="718702" y="1162786"/>
                  </a:lnTo>
                  <a:lnTo>
                    <a:pt x="689156" y="1123413"/>
                  </a:lnTo>
                  <a:lnTo>
                    <a:pt x="657783" y="1081087"/>
                  </a:lnTo>
                  <a:lnTo>
                    <a:pt x="624837" y="1036166"/>
                  </a:lnTo>
                  <a:lnTo>
                    <a:pt x="590571" y="989008"/>
                  </a:lnTo>
                  <a:lnTo>
                    <a:pt x="555237" y="939972"/>
                  </a:lnTo>
                  <a:lnTo>
                    <a:pt x="519090" y="889416"/>
                  </a:lnTo>
                  <a:lnTo>
                    <a:pt x="482383" y="837697"/>
                  </a:lnTo>
                  <a:lnTo>
                    <a:pt x="408298" y="732208"/>
                  </a:lnTo>
                  <a:lnTo>
                    <a:pt x="371428" y="679154"/>
                  </a:lnTo>
                  <a:lnTo>
                    <a:pt x="335010" y="626372"/>
                  </a:lnTo>
                  <a:lnTo>
                    <a:pt x="299297" y="574219"/>
                  </a:lnTo>
                  <a:lnTo>
                    <a:pt x="264543" y="523054"/>
                  </a:lnTo>
                  <a:lnTo>
                    <a:pt x="231000" y="473236"/>
                  </a:lnTo>
                  <a:lnTo>
                    <a:pt x="198922" y="425122"/>
                  </a:lnTo>
                  <a:lnTo>
                    <a:pt x="168563" y="379071"/>
                  </a:lnTo>
                  <a:lnTo>
                    <a:pt x="107776" y="284646"/>
                  </a:lnTo>
                  <a:lnTo>
                    <a:pt x="68223" y="220264"/>
                  </a:lnTo>
                  <a:lnTo>
                    <a:pt x="45370" y="180188"/>
                  </a:lnTo>
                  <a:lnTo>
                    <a:pt x="31630" y="150001"/>
                  </a:lnTo>
                  <a:lnTo>
                    <a:pt x="39486" y="119626"/>
                  </a:lnTo>
                  <a:lnTo>
                    <a:pt x="86992" y="63054"/>
                  </a:lnTo>
                  <a:lnTo>
                    <a:pt x="121836" y="42610"/>
                  </a:lnTo>
                  <a:lnTo>
                    <a:pt x="165430" y="31426"/>
                  </a:lnTo>
                  <a:lnTo>
                    <a:pt x="248231" y="31426"/>
                  </a:lnTo>
                  <a:lnTo>
                    <a:pt x="245391" y="28014"/>
                  </a:lnTo>
                  <a:lnTo>
                    <a:pt x="241805" y="24461"/>
                  </a:lnTo>
                  <a:lnTo>
                    <a:pt x="213770" y="7499"/>
                  </a:lnTo>
                  <a:lnTo>
                    <a:pt x="181531" y="0"/>
                  </a:lnTo>
                  <a:close/>
                </a:path>
                <a:path w="1188085" h="1515745">
                  <a:moveTo>
                    <a:pt x="248231" y="31426"/>
                  </a:moveTo>
                  <a:lnTo>
                    <a:pt x="165430" y="31426"/>
                  </a:lnTo>
                  <a:lnTo>
                    <a:pt x="193636" y="33871"/>
                  </a:lnTo>
                  <a:lnTo>
                    <a:pt x="221094" y="48198"/>
                  </a:lnTo>
                  <a:lnTo>
                    <a:pt x="263291" y="101591"/>
                  </a:lnTo>
                  <a:lnTo>
                    <a:pt x="303498" y="154749"/>
                  </a:lnTo>
                  <a:lnTo>
                    <a:pt x="363140" y="234532"/>
                  </a:lnTo>
                  <a:lnTo>
                    <a:pt x="487158" y="401849"/>
                  </a:lnTo>
                  <a:lnTo>
                    <a:pt x="851564" y="898669"/>
                  </a:lnTo>
                  <a:lnTo>
                    <a:pt x="1007572" y="1114058"/>
                  </a:lnTo>
                  <a:lnTo>
                    <a:pt x="1037221" y="1156479"/>
                  </a:lnTo>
                  <a:lnTo>
                    <a:pt x="1063189" y="1197776"/>
                  </a:lnTo>
                  <a:lnTo>
                    <a:pt x="1086243" y="1241819"/>
                  </a:lnTo>
                  <a:lnTo>
                    <a:pt x="1107149" y="1292476"/>
                  </a:lnTo>
                  <a:lnTo>
                    <a:pt x="1126672" y="1353618"/>
                  </a:lnTo>
                  <a:lnTo>
                    <a:pt x="1141346" y="1410590"/>
                  </a:lnTo>
                  <a:lnTo>
                    <a:pt x="1155997" y="1477456"/>
                  </a:lnTo>
                  <a:lnTo>
                    <a:pt x="1156556" y="1480021"/>
                  </a:lnTo>
                  <a:lnTo>
                    <a:pt x="1155057" y="1481824"/>
                  </a:lnTo>
                  <a:lnTo>
                    <a:pt x="1153114" y="1483501"/>
                  </a:lnTo>
                  <a:lnTo>
                    <a:pt x="1151056" y="1484745"/>
                  </a:lnTo>
                  <a:lnTo>
                    <a:pt x="1186849" y="1484745"/>
                  </a:lnTo>
                  <a:lnTo>
                    <a:pt x="1187633" y="1480710"/>
                  </a:lnTo>
                  <a:lnTo>
                    <a:pt x="1186934" y="1470890"/>
                  </a:lnTo>
                  <a:lnTo>
                    <a:pt x="1179478" y="1435554"/>
                  </a:lnTo>
                  <a:lnTo>
                    <a:pt x="1164670" y="1373061"/>
                  </a:lnTo>
                  <a:lnTo>
                    <a:pt x="1140209" y="1291090"/>
                  </a:lnTo>
                  <a:lnTo>
                    <a:pt x="1122434" y="1245177"/>
                  </a:lnTo>
                  <a:lnTo>
                    <a:pt x="1103323" y="1205031"/>
                  </a:lnTo>
                  <a:lnTo>
                    <a:pt x="1082414" y="1168312"/>
                  </a:lnTo>
                  <a:lnTo>
                    <a:pt x="1059241" y="1132680"/>
                  </a:lnTo>
                  <a:lnTo>
                    <a:pt x="1033340" y="1095795"/>
                  </a:lnTo>
                  <a:lnTo>
                    <a:pt x="890551" y="898549"/>
                  </a:lnTo>
                  <a:lnTo>
                    <a:pt x="512624" y="383157"/>
                  </a:lnTo>
                  <a:lnTo>
                    <a:pt x="388531" y="215774"/>
                  </a:lnTo>
                  <a:lnTo>
                    <a:pt x="321641" y="126389"/>
                  </a:lnTo>
                  <a:lnTo>
                    <a:pt x="279417" y="70772"/>
                  </a:lnTo>
                  <a:lnTo>
                    <a:pt x="255965" y="40716"/>
                  </a:lnTo>
                  <a:lnTo>
                    <a:pt x="248231" y="31426"/>
                  </a:lnTo>
                  <a:close/>
                </a:path>
              </a:pathLst>
            </a:custGeom>
            <a:solidFill>
              <a:srgbClr val="000000"/>
            </a:solidFill>
          </p:spPr>
          <p:txBody>
            <a:bodyPr wrap="square" lIns="0" tIns="0" rIns="0" bIns="0" rtlCol="0"/>
            <a:lstStyle/>
            <a:p>
              <a:endParaRPr/>
            </a:p>
          </p:txBody>
        </p:sp>
        <p:pic>
          <p:nvPicPr>
            <p:cNvPr id="7" name="object 7"/>
            <p:cNvPicPr/>
            <p:nvPr/>
          </p:nvPicPr>
          <p:blipFill>
            <a:blip r:embed="rId9" cstate="print"/>
            <a:stretch>
              <a:fillRect/>
            </a:stretch>
          </p:blipFill>
          <p:spPr>
            <a:xfrm>
              <a:off x="1835023" y="1804593"/>
              <a:ext cx="110299" cy="120234"/>
            </a:xfrm>
            <a:prstGeom prst="rect">
              <a:avLst/>
            </a:prstGeom>
          </p:spPr>
        </p:pic>
        <p:pic>
          <p:nvPicPr>
            <p:cNvPr id="8" name="object 8"/>
            <p:cNvPicPr/>
            <p:nvPr/>
          </p:nvPicPr>
          <p:blipFill>
            <a:blip r:embed="rId10" cstate="print"/>
            <a:stretch>
              <a:fillRect/>
            </a:stretch>
          </p:blipFill>
          <p:spPr>
            <a:xfrm>
              <a:off x="881469" y="589546"/>
              <a:ext cx="253597" cy="189750"/>
            </a:xfrm>
            <a:prstGeom prst="rect">
              <a:avLst/>
            </a:prstGeom>
          </p:spPr>
        </p:pic>
        <p:sp>
          <p:nvSpPr>
            <p:cNvPr id="9" name="object 9"/>
            <p:cNvSpPr/>
            <p:nvPr/>
          </p:nvSpPr>
          <p:spPr>
            <a:xfrm>
              <a:off x="773856" y="425384"/>
              <a:ext cx="401955" cy="415925"/>
            </a:xfrm>
            <a:custGeom>
              <a:avLst/>
              <a:gdLst/>
              <a:ahLst/>
              <a:cxnLst/>
              <a:rect l="l" t="t" r="r" b="b"/>
              <a:pathLst>
                <a:path w="401955" h="415925">
                  <a:moveTo>
                    <a:pt x="181531" y="0"/>
                  </a:moveTo>
                  <a:lnTo>
                    <a:pt x="109046" y="13781"/>
                  </a:lnTo>
                  <a:lnTo>
                    <a:pt x="66364" y="39095"/>
                  </a:lnTo>
                  <a:lnTo>
                    <a:pt x="32182" y="72375"/>
                  </a:lnTo>
                  <a:lnTo>
                    <a:pt x="9169" y="110289"/>
                  </a:lnTo>
                  <a:lnTo>
                    <a:pt x="0" y="149505"/>
                  </a:lnTo>
                  <a:lnTo>
                    <a:pt x="480" y="155803"/>
                  </a:lnTo>
                  <a:lnTo>
                    <a:pt x="17272" y="194389"/>
                  </a:lnTo>
                  <a:lnTo>
                    <a:pt x="41594" y="237207"/>
                  </a:lnTo>
                  <a:lnTo>
                    <a:pt x="81871" y="302728"/>
                  </a:lnTo>
                  <a:lnTo>
                    <a:pt x="142110" y="396216"/>
                  </a:lnTo>
                  <a:lnTo>
                    <a:pt x="154900" y="415786"/>
                  </a:lnTo>
                  <a:lnTo>
                    <a:pt x="168314" y="396584"/>
                  </a:lnTo>
                  <a:lnTo>
                    <a:pt x="196541" y="360715"/>
                  </a:lnTo>
                  <a:lnTo>
                    <a:pt x="197248" y="359995"/>
                  </a:lnTo>
                  <a:lnTo>
                    <a:pt x="156085" y="359995"/>
                  </a:lnTo>
                  <a:lnTo>
                    <a:pt x="101005" y="273880"/>
                  </a:lnTo>
                  <a:lnTo>
                    <a:pt x="65097" y="214973"/>
                  </a:lnTo>
                  <a:lnTo>
                    <a:pt x="44284" y="178126"/>
                  </a:lnTo>
                  <a:lnTo>
                    <a:pt x="34488" y="158185"/>
                  </a:lnTo>
                  <a:lnTo>
                    <a:pt x="31630" y="150001"/>
                  </a:lnTo>
                  <a:lnTo>
                    <a:pt x="39486" y="119627"/>
                  </a:lnTo>
                  <a:lnTo>
                    <a:pt x="86992" y="63081"/>
                  </a:lnTo>
                  <a:lnTo>
                    <a:pt x="121836" y="42673"/>
                  </a:lnTo>
                  <a:lnTo>
                    <a:pt x="165430" y="31489"/>
                  </a:lnTo>
                  <a:lnTo>
                    <a:pt x="248284" y="31489"/>
                  </a:lnTo>
                  <a:lnTo>
                    <a:pt x="245391" y="28014"/>
                  </a:lnTo>
                  <a:lnTo>
                    <a:pt x="241805" y="24461"/>
                  </a:lnTo>
                  <a:lnTo>
                    <a:pt x="213770" y="7499"/>
                  </a:lnTo>
                  <a:lnTo>
                    <a:pt x="181531" y="0"/>
                  </a:lnTo>
                  <a:close/>
                </a:path>
                <a:path w="401955" h="415925">
                  <a:moveTo>
                    <a:pt x="248284" y="31489"/>
                  </a:moveTo>
                  <a:lnTo>
                    <a:pt x="165430" y="31489"/>
                  </a:lnTo>
                  <a:lnTo>
                    <a:pt x="193636" y="33934"/>
                  </a:lnTo>
                  <a:lnTo>
                    <a:pt x="221094" y="48261"/>
                  </a:lnTo>
                  <a:lnTo>
                    <a:pt x="227720" y="55923"/>
                  </a:lnTo>
                  <a:lnTo>
                    <a:pt x="246967" y="80364"/>
                  </a:lnTo>
                  <a:lnTo>
                    <a:pt x="285468" y="130879"/>
                  </a:lnTo>
                  <a:lnTo>
                    <a:pt x="349855" y="216765"/>
                  </a:lnTo>
                  <a:lnTo>
                    <a:pt x="343555" y="218886"/>
                  </a:lnTo>
                  <a:lnTo>
                    <a:pt x="337125" y="221184"/>
                  </a:lnTo>
                  <a:lnTo>
                    <a:pt x="280950" y="249732"/>
                  </a:lnTo>
                  <a:lnTo>
                    <a:pt x="234871" y="281252"/>
                  </a:lnTo>
                  <a:lnTo>
                    <a:pt x="193084" y="318140"/>
                  </a:lnTo>
                  <a:lnTo>
                    <a:pt x="156085" y="359995"/>
                  </a:lnTo>
                  <a:lnTo>
                    <a:pt x="197248" y="359995"/>
                  </a:lnTo>
                  <a:lnTo>
                    <a:pt x="228748" y="327938"/>
                  </a:lnTo>
                  <a:lnTo>
                    <a:pt x="264378" y="298709"/>
                  </a:lnTo>
                  <a:lnTo>
                    <a:pt x="302874" y="273488"/>
                  </a:lnTo>
                  <a:lnTo>
                    <a:pt x="343678" y="252731"/>
                  </a:lnTo>
                  <a:lnTo>
                    <a:pt x="401820" y="233605"/>
                  </a:lnTo>
                  <a:lnTo>
                    <a:pt x="321641" y="126389"/>
                  </a:lnTo>
                  <a:lnTo>
                    <a:pt x="279417" y="70772"/>
                  </a:lnTo>
                  <a:lnTo>
                    <a:pt x="255965" y="40716"/>
                  </a:lnTo>
                  <a:lnTo>
                    <a:pt x="248284" y="31489"/>
                  </a:lnTo>
                  <a:close/>
                </a:path>
              </a:pathLst>
            </a:custGeom>
            <a:solidFill>
              <a:srgbClr val="000000"/>
            </a:solidFill>
          </p:spPr>
          <p:txBody>
            <a:bodyPr wrap="square" lIns="0" tIns="0" rIns="0" bIns="0" rtlCol="0"/>
            <a:lstStyle/>
            <a:p>
              <a:endParaRPr/>
            </a:p>
          </p:txBody>
        </p:sp>
        <p:pic>
          <p:nvPicPr>
            <p:cNvPr id="10" name="object 10"/>
            <p:cNvPicPr/>
            <p:nvPr/>
          </p:nvPicPr>
          <p:blipFill>
            <a:blip r:embed="rId11" cstate="print"/>
            <a:stretch>
              <a:fillRect/>
            </a:stretch>
          </p:blipFill>
          <p:spPr>
            <a:xfrm>
              <a:off x="1593341" y="1555406"/>
              <a:ext cx="248539" cy="216954"/>
            </a:xfrm>
            <a:prstGeom prst="rect">
              <a:avLst/>
            </a:prstGeom>
          </p:spPr>
        </p:pic>
        <p:sp>
          <p:nvSpPr>
            <p:cNvPr id="11" name="object 11"/>
            <p:cNvSpPr/>
            <p:nvPr/>
          </p:nvSpPr>
          <p:spPr>
            <a:xfrm>
              <a:off x="986078" y="714018"/>
              <a:ext cx="784860" cy="948690"/>
            </a:xfrm>
            <a:custGeom>
              <a:avLst/>
              <a:gdLst/>
              <a:ahLst/>
              <a:cxnLst/>
              <a:rect l="l" t="t" r="r" b="b"/>
              <a:pathLst>
                <a:path w="784860" h="948689">
                  <a:moveTo>
                    <a:pt x="630770" y="939025"/>
                  </a:moveTo>
                  <a:lnTo>
                    <a:pt x="513651" y="792175"/>
                  </a:lnTo>
                  <a:lnTo>
                    <a:pt x="481584" y="751319"/>
                  </a:lnTo>
                  <a:lnTo>
                    <a:pt x="445833" y="703503"/>
                  </a:lnTo>
                  <a:lnTo>
                    <a:pt x="406806" y="648449"/>
                  </a:lnTo>
                  <a:lnTo>
                    <a:pt x="15290" y="83858"/>
                  </a:lnTo>
                  <a:lnTo>
                    <a:pt x="12852" y="80314"/>
                  </a:lnTo>
                  <a:lnTo>
                    <a:pt x="7988" y="79438"/>
                  </a:lnTo>
                  <a:lnTo>
                    <a:pt x="876" y="84289"/>
                  </a:lnTo>
                  <a:lnTo>
                    <a:pt x="0" y="89128"/>
                  </a:lnTo>
                  <a:lnTo>
                    <a:pt x="2438" y="92671"/>
                  </a:lnTo>
                  <a:lnTo>
                    <a:pt x="375005" y="629958"/>
                  </a:lnTo>
                  <a:lnTo>
                    <a:pt x="413473" y="685076"/>
                  </a:lnTo>
                  <a:lnTo>
                    <a:pt x="453364" y="739952"/>
                  </a:lnTo>
                  <a:lnTo>
                    <a:pt x="485279" y="781342"/>
                  </a:lnTo>
                  <a:lnTo>
                    <a:pt x="517423" y="821880"/>
                  </a:lnTo>
                  <a:lnTo>
                    <a:pt x="615873" y="945299"/>
                  </a:lnTo>
                  <a:lnTo>
                    <a:pt x="619683" y="948220"/>
                  </a:lnTo>
                  <a:lnTo>
                    <a:pt x="621995" y="948220"/>
                  </a:lnTo>
                  <a:lnTo>
                    <a:pt x="623671" y="948220"/>
                  </a:lnTo>
                  <a:lnTo>
                    <a:pt x="625411" y="947661"/>
                  </a:lnTo>
                  <a:lnTo>
                    <a:pt x="626859" y="946594"/>
                  </a:lnTo>
                  <a:lnTo>
                    <a:pt x="630224" y="943927"/>
                  </a:lnTo>
                  <a:lnTo>
                    <a:pt x="630770" y="939025"/>
                  </a:lnTo>
                  <a:close/>
                </a:path>
                <a:path w="784860" h="948689">
                  <a:moveTo>
                    <a:pt x="710641" y="890879"/>
                  </a:moveTo>
                  <a:lnTo>
                    <a:pt x="680351" y="854468"/>
                  </a:lnTo>
                  <a:lnTo>
                    <a:pt x="633831" y="796188"/>
                  </a:lnTo>
                  <a:lnTo>
                    <a:pt x="615416" y="773557"/>
                  </a:lnTo>
                  <a:lnTo>
                    <a:pt x="598195" y="753376"/>
                  </a:lnTo>
                  <a:lnTo>
                    <a:pt x="582485" y="736536"/>
                  </a:lnTo>
                  <a:lnTo>
                    <a:pt x="572223" y="724776"/>
                  </a:lnTo>
                  <a:lnTo>
                    <a:pt x="535673" y="677214"/>
                  </a:lnTo>
                  <a:lnTo>
                    <a:pt x="510616" y="643216"/>
                  </a:lnTo>
                  <a:lnTo>
                    <a:pt x="481876" y="603592"/>
                  </a:lnTo>
                  <a:lnTo>
                    <a:pt x="450075" y="559269"/>
                  </a:lnTo>
                  <a:lnTo>
                    <a:pt x="415810" y="511136"/>
                  </a:lnTo>
                  <a:lnTo>
                    <a:pt x="379717" y="460095"/>
                  </a:lnTo>
                  <a:lnTo>
                    <a:pt x="342417" y="407047"/>
                  </a:lnTo>
                  <a:lnTo>
                    <a:pt x="304507" y="352894"/>
                  </a:lnTo>
                  <a:lnTo>
                    <a:pt x="266636" y="298538"/>
                  </a:lnTo>
                  <a:lnTo>
                    <a:pt x="229412" y="244881"/>
                  </a:lnTo>
                  <a:lnTo>
                    <a:pt x="193446" y="192811"/>
                  </a:lnTo>
                  <a:lnTo>
                    <a:pt x="159359" y="143256"/>
                  </a:lnTo>
                  <a:lnTo>
                    <a:pt x="127787" y="97091"/>
                  </a:lnTo>
                  <a:lnTo>
                    <a:pt x="96888" y="51612"/>
                  </a:lnTo>
                  <a:lnTo>
                    <a:pt x="92024" y="50685"/>
                  </a:lnTo>
                  <a:lnTo>
                    <a:pt x="88468" y="53111"/>
                  </a:lnTo>
                  <a:lnTo>
                    <a:pt x="84848" y="55537"/>
                  </a:lnTo>
                  <a:lnTo>
                    <a:pt x="83921" y="60375"/>
                  </a:lnTo>
                  <a:lnTo>
                    <a:pt x="86347" y="63931"/>
                  </a:lnTo>
                  <a:lnTo>
                    <a:pt x="110109" y="98882"/>
                  </a:lnTo>
                  <a:lnTo>
                    <a:pt x="137363" y="138734"/>
                  </a:lnTo>
                  <a:lnTo>
                    <a:pt x="167538" y="182626"/>
                  </a:lnTo>
                  <a:lnTo>
                    <a:pt x="200025" y="229717"/>
                  </a:lnTo>
                  <a:lnTo>
                    <a:pt x="234276" y="279158"/>
                  </a:lnTo>
                  <a:lnTo>
                    <a:pt x="269697" y="330111"/>
                  </a:lnTo>
                  <a:lnTo>
                    <a:pt x="305701" y="381723"/>
                  </a:lnTo>
                  <a:lnTo>
                    <a:pt x="341744" y="433133"/>
                  </a:lnTo>
                  <a:lnTo>
                    <a:pt x="377202" y="483514"/>
                  </a:lnTo>
                  <a:lnTo>
                    <a:pt x="411530" y="532015"/>
                  </a:lnTo>
                  <a:lnTo>
                    <a:pt x="444144" y="577773"/>
                  </a:lnTo>
                  <a:lnTo>
                    <a:pt x="474459" y="619963"/>
                  </a:lnTo>
                  <a:lnTo>
                    <a:pt x="501904" y="657707"/>
                  </a:lnTo>
                  <a:lnTo>
                    <a:pt x="525881" y="690194"/>
                  </a:lnTo>
                  <a:lnTo>
                    <a:pt x="561174" y="735952"/>
                  </a:lnTo>
                  <a:lnTo>
                    <a:pt x="586613" y="763981"/>
                  </a:lnTo>
                  <a:lnTo>
                    <a:pt x="603516" y="783831"/>
                  </a:lnTo>
                  <a:lnTo>
                    <a:pt x="621677" y="806157"/>
                  </a:lnTo>
                  <a:lnTo>
                    <a:pt x="640765" y="830072"/>
                  </a:lnTo>
                  <a:lnTo>
                    <a:pt x="654380" y="847191"/>
                  </a:lnTo>
                  <a:lnTo>
                    <a:pt x="668134" y="864323"/>
                  </a:lnTo>
                  <a:lnTo>
                    <a:pt x="681951" y="881253"/>
                  </a:lnTo>
                  <a:lnTo>
                    <a:pt x="695782" y="897724"/>
                  </a:lnTo>
                  <a:lnTo>
                    <a:pt x="697357" y="899515"/>
                  </a:lnTo>
                  <a:lnTo>
                    <a:pt x="699592" y="900442"/>
                  </a:lnTo>
                  <a:lnTo>
                    <a:pt x="701776" y="900442"/>
                  </a:lnTo>
                  <a:lnTo>
                    <a:pt x="703529" y="900442"/>
                  </a:lnTo>
                  <a:lnTo>
                    <a:pt x="705332" y="899833"/>
                  </a:lnTo>
                  <a:lnTo>
                    <a:pt x="706958" y="898588"/>
                  </a:lnTo>
                  <a:lnTo>
                    <a:pt x="710196" y="895794"/>
                  </a:lnTo>
                  <a:lnTo>
                    <a:pt x="710641" y="890879"/>
                  </a:lnTo>
                  <a:close/>
                </a:path>
                <a:path w="784860" h="948689">
                  <a:moveTo>
                    <a:pt x="784440" y="838708"/>
                  </a:moveTo>
                  <a:lnTo>
                    <a:pt x="750150" y="794537"/>
                  </a:lnTo>
                  <a:lnTo>
                    <a:pt x="718845" y="753821"/>
                  </a:lnTo>
                  <a:lnTo>
                    <a:pt x="687857" y="713193"/>
                  </a:lnTo>
                  <a:lnTo>
                    <a:pt x="657174" y="672719"/>
                  </a:lnTo>
                  <a:lnTo>
                    <a:pt x="626783" y="632460"/>
                  </a:lnTo>
                  <a:lnTo>
                    <a:pt x="596696" y="592467"/>
                  </a:lnTo>
                  <a:lnTo>
                    <a:pt x="537095" y="513118"/>
                  </a:lnTo>
                  <a:lnTo>
                    <a:pt x="506996" y="473113"/>
                  </a:lnTo>
                  <a:lnTo>
                    <a:pt x="476592" y="432816"/>
                  </a:lnTo>
                  <a:lnTo>
                    <a:pt x="445884" y="392315"/>
                  </a:lnTo>
                  <a:lnTo>
                    <a:pt x="414870" y="351663"/>
                  </a:lnTo>
                  <a:lnTo>
                    <a:pt x="383552" y="310921"/>
                  </a:lnTo>
                  <a:lnTo>
                    <a:pt x="351929" y="270129"/>
                  </a:lnTo>
                  <a:lnTo>
                    <a:pt x="327774" y="238467"/>
                  </a:lnTo>
                  <a:lnTo>
                    <a:pt x="303466" y="205371"/>
                  </a:lnTo>
                  <a:lnTo>
                    <a:pt x="279171" y="171526"/>
                  </a:lnTo>
                  <a:lnTo>
                    <a:pt x="255092" y="137591"/>
                  </a:lnTo>
                  <a:lnTo>
                    <a:pt x="230568" y="103047"/>
                  </a:lnTo>
                  <a:lnTo>
                    <a:pt x="205905" y="68732"/>
                  </a:lnTo>
                  <a:lnTo>
                    <a:pt x="181381" y="35445"/>
                  </a:lnTo>
                  <a:lnTo>
                    <a:pt x="157276" y="3975"/>
                  </a:lnTo>
                  <a:lnTo>
                    <a:pt x="149733" y="0"/>
                  </a:lnTo>
                  <a:lnTo>
                    <a:pt x="146304" y="2667"/>
                  </a:lnTo>
                  <a:lnTo>
                    <a:pt x="142925" y="5346"/>
                  </a:lnTo>
                  <a:lnTo>
                    <a:pt x="142303" y="10185"/>
                  </a:lnTo>
                  <a:lnTo>
                    <a:pt x="144983" y="13601"/>
                  </a:lnTo>
                  <a:lnTo>
                    <a:pt x="168935" y="44869"/>
                  </a:lnTo>
                  <a:lnTo>
                    <a:pt x="193319" y="78003"/>
                  </a:lnTo>
                  <a:lnTo>
                    <a:pt x="217868" y="112191"/>
                  </a:lnTo>
                  <a:lnTo>
                    <a:pt x="266484" y="180644"/>
                  </a:lnTo>
                  <a:lnTo>
                    <a:pt x="290868" y="214617"/>
                  </a:lnTo>
                  <a:lnTo>
                    <a:pt x="315290" y="247878"/>
                  </a:lnTo>
                  <a:lnTo>
                    <a:pt x="339572" y="279755"/>
                  </a:lnTo>
                  <a:lnTo>
                    <a:pt x="371170" y="320497"/>
                  </a:lnTo>
                  <a:lnTo>
                    <a:pt x="402475" y="361200"/>
                  </a:lnTo>
                  <a:lnTo>
                    <a:pt x="433463" y="401815"/>
                  </a:lnTo>
                  <a:lnTo>
                    <a:pt x="464146" y="442290"/>
                  </a:lnTo>
                  <a:lnTo>
                    <a:pt x="494538" y="482536"/>
                  </a:lnTo>
                  <a:lnTo>
                    <a:pt x="524624" y="522528"/>
                  </a:lnTo>
                  <a:lnTo>
                    <a:pt x="584250" y="601878"/>
                  </a:lnTo>
                  <a:lnTo>
                    <a:pt x="614362" y="641896"/>
                  </a:lnTo>
                  <a:lnTo>
                    <a:pt x="644766" y="682180"/>
                  </a:lnTo>
                  <a:lnTo>
                    <a:pt x="675487" y="722680"/>
                  </a:lnTo>
                  <a:lnTo>
                    <a:pt x="706501" y="763333"/>
                  </a:lnTo>
                  <a:lnTo>
                    <a:pt x="737831" y="804075"/>
                  </a:lnTo>
                  <a:lnTo>
                    <a:pt x="769467" y="844854"/>
                  </a:lnTo>
                  <a:lnTo>
                    <a:pt x="773328" y="847839"/>
                  </a:lnTo>
                  <a:lnTo>
                    <a:pt x="775639" y="847839"/>
                  </a:lnTo>
                  <a:lnTo>
                    <a:pt x="777265" y="847839"/>
                  </a:lnTo>
                  <a:lnTo>
                    <a:pt x="778954" y="847280"/>
                  </a:lnTo>
                  <a:lnTo>
                    <a:pt x="780376" y="846226"/>
                  </a:lnTo>
                  <a:lnTo>
                    <a:pt x="783818" y="843559"/>
                  </a:lnTo>
                  <a:lnTo>
                    <a:pt x="784440" y="838708"/>
                  </a:lnTo>
                  <a:close/>
                </a:path>
              </a:pathLst>
            </a:custGeom>
            <a:solidFill>
              <a:srgbClr val="000000"/>
            </a:solidFill>
          </p:spPr>
          <p:txBody>
            <a:bodyPr wrap="square" lIns="0" tIns="0" rIns="0" bIns="0" rtlCol="0"/>
            <a:lstStyle/>
            <a:p>
              <a:endParaRPr/>
            </a:p>
          </p:txBody>
        </p:sp>
      </p:grpSp>
      <p:sp>
        <p:nvSpPr>
          <p:cNvPr id="12" name="object 12"/>
          <p:cNvSpPr txBox="1">
            <a:spLocks noGrp="1"/>
          </p:cNvSpPr>
          <p:nvPr>
            <p:ph type="title"/>
          </p:nvPr>
        </p:nvSpPr>
        <p:spPr>
          <a:prstGeom prst="rect">
            <a:avLst/>
          </a:prstGeom>
        </p:spPr>
        <p:txBody>
          <a:bodyPr vert="horz" wrap="square" lIns="0" tIns="453109" rIns="0" bIns="0" rtlCol="0">
            <a:spAutoFit/>
          </a:bodyPr>
          <a:lstStyle/>
          <a:p>
            <a:pPr marL="12700">
              <a:lnSpc>
                <a:spcPct val="100000"/>
              </a:lnSpc>
              <a:spcBef>
                <a:spcPts val="100"/>
              </a:spcBef>
            </a:pPr>
            <a:r>
              <a:rPr sz="3700" spc="100" dirty="0"/>
              <a:t>Rangkuman</a:t>
            </a:r>
            <a:endParaRPr sz="3700"/>
          </a:p>
        </p:txBody>
      </p:sp>
      <p:pic>
        <p:nvPicPr>
          <p:cNvPr id="13" name="object 13"/>
          <p:cNvPicPr/>
          <p:nvPr/>
        </p:nvPicPr>
        <p:blipFill>
          <a:blip r:embed="rId12" cstate="print"/>
          <a:stretch>
            <a:fillRect/>
          </a:stretch>
        </p:blipFill>
        <p:spPr>
          <a:xfrm>
            <a:off x="0" y="6993511"/>
            <a:ext cx="9480875" cy="3293487"/>
          </a:xfrm>
          <a:prstGeom prst="rect">
            <a:avLst/>
          </a:prstGeom>
        </p:spPr>
      </p:pic>
      <p:sp>
        <p:nvSpPr>
          <p:cNvPr id="14" name="object 14"/>
          <p:cNvSpPr txBox="1"/>
          <p:nvPr/>
        </p:nvSpPr>
        <p:spPr>
          <a:xfrm>
            <a:off x="2514600" y="2356961"/>
            <a:ext cx="12372340" cy="6099106"/>
          </a:xfrm>
          <a:prstGeom prst="rect">
            <a:avLst/>
          </a:prstGeom>
        </p:spPr>
        <p:txBody>
          <a:bodyPr vert="horz" wrap="square" lIns="0" tIns="12065" rIns="0" bIns="0" rtlCol="0">
            <a:spAutoFit/>
          </a:bodyPr>
          <a:lstStyle/>
          <a:p>
            <a:pPr marL="12700" marR="5080" algn="just">
              <a:lnSpc>
                <a:spcPct val="116300"/>
              </a:lnSpc>
              <a:spcBef>
                <a:spcPts val="95"/>
              </a:spcBef>
            </a:pPr>
            <a:r>
              <a:rPr sz="3100" b="1" dirty="0">
                <a:solidFill>
                  <a:srgbClr val="0070C0"/>
                </a:solidFill>
                <a:latin typeface="Comic Sans MS" pitchFamily="66" charset="0"/>
                <a:cs typeface="Tahoma"/>
              </a:rPr>
              <a:t>Tenaga</a:t>
            </a:r>
            <a:r>
              <a:rPr sz="3100" b="1" spc="505" dirty="0">
                <a:solidFill>
                  <a:srgbClr val="0070C0"/>
                </a:solidFill>
                <a:latin typeface="Comic Sans MS" pitchFamily="66" charset="0"/>
                <a:cs typeface="Tahoma"/>
              </a:rPr>
              <a:t> </a:t>
            </a:r>
            <a:r>
              <a:rPr sz="3100" b="1" dirty="0">
                <a:solidFill>
                  <a:srgbClr val="0070C0"/>
                </a:solidFill>
                <a:latin typeface="Comic Sans MS" pitchFamily="66" charset="0"/>
                <a:cs typeface="Tahoma"/>
              </a:rPr>
              <a:t>endogen</a:t>
            </a:r>
            <a:r>
              <a:rPr sz="3100" b="1" spc="509" dirty="0">
                <a:solidFill>
                  <a:srgbClr val="0070C0"/>
                </a:solidFill>
                <a:latin typeface="Comic Sans MS" pitchFamily="66" charset="0"/>
                <a:cs typeface="Tahoma"/>
              </a:rPr>
              <a:t> </a:t>
            </a:r>
            <a:r>
              <a:rPr sz="3100" b="1" dirty="0">
                <a:latin typeface="Comic Sans MS" pitchFamily="66" charset="0"/>
                <a:cs typeface="Tahoma"/>
              </a:rPr>
              <a:t>adalah</a:t>
            </a:r>
            <a:r>
              <a:rPr sz="3100" b="1" spc="505" dirty="0">
                <a:latin typeface="Comic Sans MS" pitchFamily="66" charset="0"/>
                <a:cs typeface="Tahoma"/>
              </a:rPr>
              <a:t> </a:t>
            </a:r>
            <a:r>
              <a:rPr sz="3100" b="1" dirty="0">
                <a:latin typeface="Comic Sans MS" pitchFamily="66" charset="0"/>
                <a:cs typeface="Tahoma"/>
              </a:rPr>
              <a:t>tenaga</a:t>
            </a:r>
            <a:r>
              <a:rPr sz="3100" b="1" spc="509" dirty="0">
                <a:latin typeface="Comic Sans MS" pitchFamily="66" charset="0"/>
                <a:cs typeface="Tahoma"/>
              </a:rPr>
              <a:t> </a:t>
            </a:r>
            <a:r>
              <a:rPr sz="3100" b="1" dirty="0">
                <a:latin typeface="Comic Sans MS" pitchFamily="66" charset="0"/>
                <a:cs typeface="Tahoma"/>
              </a:rPr>
              <a:t>yang</a:t>
            </a:r>
            <a:r>
              <a:rPr sz="3100" b="1" spc="505" dirty="0">
                <a:latin typeface="Comic Sans MS" pitchFamily="66" charset="0"/>
                <a:cs typeface="Tahoma"/>
              </a:rPr>
              <a:t> </a:t>
            </a:r>
            <a:r>
              <a:rPr sz="3100" b="1" dirty="0">
                <a:latin typeface="Comic Sans MS" pitchFamily="66" charset="0"/>
                <a:cs typeface="Tahoma"/>
              </a:rPr>
              <a:t>berasal</a:t>
            </a:r>
            <a:r>
              <a:rPr sz="3100" b="1" spc="509" dirty="0">
                <a:latin typeface="Comic Sans MS" pitchFamily="66" charset="0"/>
                <a:cs typeface="Tahoma"/>
              </a:rPr>
              <a:t> </a:t>
            </a:r>
            <a:r>
              <a:rPr sz="3100" b="1" dirty="0">
                <a:latin typeface="Comic Sans MS" pitchFamily="66" charset="0"/>
                <a:cs typeface="Tahoma"/>
              </a:rPr>
              <a:t>dari</a:t>
            </a:r>
            <a:r>
              <a:rPr sz="3100" b="1" spc="505" dirty="0">
                <a:latin typeface="Comic Sans MS" pitchFamily="66" charset="0"/>
                <a:cs typeface="Tahoma"/>
              </a:rPr>
              <a:t> </a:t>
            </a:r>
            <a:r>
              <a:rPr sz="3100" b="1" dirty="0">
                <a:latin typeface="Comic Sans MS" pitchFamily="66" charset="0"/>
                <a:cs typeface="Tahoma"/>
              </a:rPr>
              <a:t>dalam</a:t>
            </a:r>
            <a:r>
              <a:rPr sz="3100" b="1" spc="509" dirty="0">
                <a:latin typeface="Comic Sans MS" pitchFamily="66" charset="0"/>
                <a:cs typeface="Tahoma"/>
              </a:rPr>
              <a:t> </a:t>
            </a:r>
            <a:r>
              <a:rPr sz="3100" b="1" dirty="0">
                <a:latin typeface="Comic Sans MS" pitchFamily="66" charset="0"/>
                <a:cs typeface="Tahoma"/>
              </a:rPr>
              <a:t>bumi</a:t>
            </a:r>
            <a:r>
              <a:rPr sz="3100" b="1" spc="505" dirty="0">
                <a:latin typeface="Comic Sans MS" pitchFamily="66" charset="0"/>
                <a:cs typeface="Tahoma"/>
              </a:rPr>
              <a:t> </a:t>
            </a:r>
            <a:r>
              <a:rPr sz="3100" b="1" spc="-20" dirty="0">
                <a:latin typeface="Comic Sans MS" pitchFamily="66" charset="0"/>
                <a:cs typeface="Tahoma"/>
              </a:rPr>
              <a:t>yang </a:t>
            </a:r>
            <a:r>
              <a:rPr sz="3100" b="1" spc="-35" dirty="0">
                <a:latin typeface="Comic Sans MS" pitchFamily="66" charset="0"/>
                <a:cs typeface="Tahoma"/>
              </a:rPr>
              <a:t>menyebabkan</a:t>
            </a:r>
            <a:r>
              <a:rPr sz="3100" b="1" spc="160" dirty="0">
                <a:latin typeface="Comic Sans MS" pitchFamily="66" charset="0"/>
                <a:cs typeface="Tahoma"/>
              </a:rPr>
              <a:t> </a:t>
            </a:r>
            <a:r>
              <a:rPr sz="3100" b="1" spc="-20" dirty="0">
                <a:latin typeface="Comic Sans MS" pitchFamily="66" charset="0"/>
                <a:cs typeface="Tahoma"/>
              </a:rPr>
              <a:t>perubahan</a:t>
            </a:r>
            <a:r>
              <a:rPr sz="3100" b="1" spc="160" dirty="0">
                <a:latin typeface="Comic Sans MS" pitchFamily="66" charset="0"/>
                <a:cs typeface="Tahoma"/>
              </a:rPr>
              <a:t> </a:t>
            </a:r>
            <a:r>
              <a:rPr sz="3100" b="1" dirty="0">
                <a:latin typeface="Comic Sans MS" pitchFamily="66" charset="0"/>
                <a:cs typeface="Tahoma"/>
              </a:rPr>
              <a:t>pada</a:t>
            </a:r>
            <a:r>
              <a:rPr sz="3100" b="1" spc="165" dirty="0">
                <a:latin typeface="Comic Sans MS" pitchFamily="66" charset="0"/>
                <a:cs typeface="Tahoma"/>
              </a:rPr>
              <a:t> </a:t>
            </a:r>
            <a:r>
              <a:rPr sz="3100" b="1" dirty="0">
                <a:latin typeface="Comic Sans MS" pitchFamily="66" charset="0"/>
                <a:cs typeface="Tahoma"/>
              </a:rPr>
              <a:t>kulit</a:t>
            </a:r>
            <a:r>
              <a:rPr sz="3100" b="1" spc="160" dirty="0">
                <a:latin typeface="Comic Sans MS" pitchFamily="66" charset="0"/>
                <a:cs typeface="Tahoma"/>
              </a:rPr>
              <a:t> </a:t>
            </a:r>
            <a:r>
              <a:rPr sz="3100" b="1" spc="-254" dirty="0">
                <a:latin typeface="Comic Sans MS" pitchFamily="66" charset="0"/>
                <a:cs typeface="Tahoma"/>
              </a:rPr>
              <a:t>bumi.</a:t>
            </a:r>
            <a:r>
              <a:rPr sz="3100" b="1" spc="160" dirty="0">
                <a:latin typeface="Comic Sans MS" pitchFamily="66" charset="0"/>
                <a:cs typeface="Tahoma"/>
              </a:rPr>
              <a:t> </a:t>
            </a:r>
            <a:r>
              <a:rPr sz="3100" b="1" dirty="0">
                <a:latin typeface="Comic Sans MS" pitchFamily="66" charset="0"/>
                <a:cs typeface="Tahoma"/>
              </a:rPr>
              <a:t>Tenaga</a:t>
            </a:r>
            <a:r>
              <a:rPr sz="3100" b="1" spc="165" dirty="0">
                <a:latin typeface="Comic Sans MS" pitchFamily="66" charset="0"/>
                <a:cs typeface="Tahoma"/>
              </a:rPr>
              <a:t> </a:t>
            </a:r>
            <a:r>
              <a:rPr sz="3100" b="1" dirty="0">
                <a:latin typeface="Comic Sans MS" pitchFamily="66" charset="0"/>
                <a:cs typeface="Tahoma"/>
              </a:rPr>
              <a:t>endogen</a:t>
            </a:r>
            <a:r>
              <a:rPr sz="3100" b="1" spc="160" dirty="0">
                <a:latin typeface="Comic Sans MS" pitchFamily="66" charset="0"/>
                <a:cs typeface="Tahoma"/>
              </a:rPr>
              <a:t> </a:t>
            </a:r>
            <a:r>
              <a:rPr sz="3100" b="1" dirty="0">
                <a:latin typeface="Comic Sans MS" pitchFamily="66" charset="0"/>
                <a:cs typeface="Tahoma"/>
              </a:rPr>
              <a:t>ini</a:t>
            </a:r>
            <a:r>
              <a:rPr sz="3100" b="1" spc="160" dirty="0">
                <a:latin typeface="Comic Sans MS" pitchFamily="66" charset="0"/>
                <a:cs typeface="Tahoma"/>
              </a:rPr>
              <a:t> </a:t>
            </a:r>
            <a:r>
              <a:rPr sz="3100" b="1" spc="-10" dirty="0">
                <a:latin typeface="Comic Sans MS" pitchFamily="66" charset="0"/>
                <a:cs typeface="Tahoma"/>
              </a:rPr>
              <a:t>sifatnya </a:t>
            </a:r>
            <a:r>
              <a:rPr sz="3100" b="1" spc="-40" dirty="0">
                <a:latin typeface="Comic Sans MS" pitchFamily="66" charset="0"/>
                <a:cs typeface="Tahoma"/>
              </a:rPr>
              <a:t>membentuk</a:t>
            </a:r>
            <a:r>
              <a:rPr sz="3100" b="1" spc="210" dirty="0">
                <a:latin typeface="Comic Sans MS" pitchFamily="66" charset="0"/>
                <a:cs typeface="Tahoma"/>
              </a:rPr>
              <a:t> </a:t>
            </a:r>
            <a:r>
              <a:rPr sz="3100" b="1" spc="-35" dirty="0">
                <a:latin typeface="Comic Sans MS" pitchFamily="66" charset="0"/>
                <a:cs typeface="Tahoma"/>
              </a:rPr>
              <a:t>permukaan</a:t>
            </a:r>
            <a:r>
              <a:rPr sz="3100" b="1" spc="210" dirty="0">
                <a:latin typeface="Comic Sans MS" pitchFamily="66" charset="0"/>
                <a:cs typeface="Tahoma"/>
              </a:rPr>
              <a:t> </a:t>
            </a:r>
            <a:r>
              <a:rPr sz="3100" b="1" dirty="0">
                <a:latin typeface="Comic Sans MS" pitchFamily="66" charset="0"/>
                <a:cs typeface="Tahoma"/>
              </a:rPr>
              <a:t>bumi</a:t>
            </a:r>
            <a:r>
              <a:rPr sz="3100" b="1" spc="215" dirty="0">
                <a:latin typeface="Comic Sans MS" pitchFamily="66" charset="0"/>
                <a:cs typeface="Tahoma"/>
              </a:rPr>
              <a:t> </a:t>
            </a:r>
            <a:r>
              <a:rPr sz="3100" b="1" spc="-10" dirty="0">
                <a:latin typeface="Comic Sans MS" pitchFamily="66" charset="0"/>
                <a:cs typeface="Tahoma"/>
              </a:rPr>
              <a:t>menjadi</a:t>
            </a:r>
            <a:r>
              <a:rPr sz="3100" b="1" spc="210" dirty="0">
                <a:latin typeface="Comic Sans MS" pitchFamily="66" charset="0"/>
                <a:cs typeface="Tahoma"/>
              </a:rPr>
              <a:t> </a:t>
            </a:r>
            <a:r>
              <a:rPr sz="3100" b="1" dirty="0">
                <a:latin typeface="Comic Sans MS" pitchFamily="66" charset="0"/>
                <a:cs typeface="Tahoma"/>
              </a:rPr>
              <a:t>tidak</a:t>
            </a:r>
            <a:r>
              <a:rPr sz="3100" b="1" spc="215" dirty="0">
                <a:latin typeface="Comic Sans MS" pitchFamily="66" charset="0"/>
                <a:cs typeface="Tahoma"/>
              </a:rPr>
              <a:t> </a:t>
            </a:r>
            <a:r>
              <a:rPr sz="3100" b="1" dirty="0">
                <a:latin typeface="Comic Sans MS" pitchFamily="66" charset="0"/>
                <a:cs typeface="Tahoma"/>
              </a:rPr>
              <a:t>rata.</a:t>
            </a:r>
            <a:r>
              <a:rPr sz="3100" b="1" spc="210" dirty="0">
                <a:latin typeface="Comic Sans MS" pitchFamily="66" charset="0"/>
                <a:cs typeface="Tahoma"/>
              </a:rPr>
              <a:t> </a:t>
            </a:r>
            <a:r>
              <a:rPr sz="3100" b="1" dirty="0">
                <a:latin typeface="Comic Sans MS" pitchFamily="66" charset="0"/>
                <a:cs typeface="Tahoma"/>
              </a:rPr>
              <a:t>Secara</a:t>
            </a:r>
            <a:r>
              <a:rPr sz="3100" b="1" spc="240" dirty="0">
                <a:latin typeface="Comic Sans MS" pitchFamily="66" charset="0"/>
                <a:cs typeface="Tahoma"/>
              </a:rPr>
              <a:t> </a:t>
            </a:r>
            <a:r>
              <a:rPr sz="3100" b="1" spc="-280" dirty="0">
                <a:latin typeface="Comic Sans MS" pitchFamily="66" charset="0"/>
                <a:cs typeface="Tahoma"/>
              </a:rPr>
              <a:t>umum</a:t>
            </a:r>
            <a:r>
              <a:rPr sz="3100" b="1" spc="235" dirty="0">
                <a:latin typeface="Comic Sans MS" pitchFamily="66" charset="0"/>
                <a:cs typeface="Tahoma"/>
              </a:rPr>
              <a:t> </a:t>
            </a:r>
            <a:r>
              <a:rPr sz="3100" b="1" spc="-10" dirty="0">
                <a:latin typeface="Comic Sans MS" pitchFamily="66" charset="0"/>
                <a:cs typeface="Tahoma"/>
              </a:rPr>
              <a:t>tenaga </a:t>
            </a:r>
            <a:r>
              <a:rPr sz="3100" b="1" dirty="0">
                <a:latin typeface="Comic Sans MS" pitchFamily="66" charset="0"/>
                <a:cs typeface="Tahoma"/>
              </a:rPr>
              <a:t>endogen</a:t>
            </a:r>
            <a:r>
              <a:rPr sz="3100" b="1" spc="425" dirty="0">
                <a:latin typeface="Comic Sans MS" pitchFamily="66" charset="0"/>
                <a:cs typeface="Tahoma"/>
              </a:rPr>
              <a:t> </a:t>
            </a:r>
            <a:r>
              <a:rPr sz="3100" b="1" dirty="0">
                <a:latin typeface="Comic Sans MS" pitchFamily="66" charset="0"/>
                <a:cs typeface="Tahoma"/>
              </a:rPr>
              <a:t>dibagi</a:t>
            </a:r>
            <a:r>
              <a:rPr sz="3100" b="1" spc="430" dirty="0">
                <a:latin typeface="Comic Sans MS" pitchFamily="66" charset="0"/>
                <a:cs typeface="Tahoma"/>
              </a:rPr>
              <a:t> </a:t>
            </a:r>
            <a:r>
              <a:rPr sz="3100" b="1" dirty="0">
                <a:latin typeface="Comic Sans MS" pitchFamily="66" charset="0"/>
                <a:cs typeface="Tahoma"/>
              </a:rPr>
              <a:t>menjadi</a:t>
            </a:r>
            <a:r>
              <a:rPr sz="3100" b="1" spc="425" dirty="0">
                <a:latin typeface="Comic Sans MS" pitchFamily="66" charset="0"/>
                <a:cs typeface="Tahoma"/>
              </a:rPr>
              <a:t> </a:t>
            </a:r>
            <a:r>
              <a:rPr sz="3100" b="1" dirty="0">
                <a:latin typeface="Comic Sans MS" pitchFamily="66" charset="0"/>
                <a:cs typeface="Tahoma"/>
              </a:rPr>
              <a:t>tiga</a:t>
            </a:r>
            <a:r>
              <a:rPr sz="3100" b="1" spc="430" dirty="0">
                <a:latin typeface="Comic Sans MS" pitchFamily="66" charset="0"/>
                <a:cs typeface="Tahoma"/>
              </a:rPr>
              <a:t> </a:t>
            </a:r>
            <a:r>
              <a:rPr sz="3100" b="1" dirty="0">
                <a:latin typeface="Comic Sans MS" pitchFamily="66" charset="0"/>
                <a:cs typeface="Tahoma"/>
              </a:rPr>
              <a:t>jenis</a:t>
            </a:r>
            <a:r>
              <a:rPr sz="3100" b="1" spc="430" dirty="0">
                <a:latin typeface="Comic Sans MS" pitchFamily="66" charset="0"/>
                <a:cs typeface="Tahoma"/>
              </a:rPr>
              <a:t> </a:t>
            </a:r>
            <a:r>
              <a:rPr sz="3100" b="1" dirty="0">
                <a:latin typeface="Comic Sans MS" pitchFamily="66" charset="0"/>
                <a:cs typeface="Tahoma"/>
              </a:rPr>
              <a:t>yaitu</a:t>
            </a:r>
            <a:r>
              <a:rPr sz="3100" b="1" spc="425" dirty="0">
                <a:latin typeface="Comic Sans MS" pitchFamily="66" charset="0"/>
                <a:cs typeface="Tahoma"/>
              </a:rPr>
              <a:t> </a:t>
            </a:r>
            <a:r>
              <a:rPr sz="3100" b="1" dirty="0">
                <a:latin typeface="Comic Sans MS" pitchFamily="66" charset="0"/>
                <a:cs typeface="Tahoma"/>
              </a:rPr>
              <a:t>tektonisme,</a:t>
            </a:r>
            <a:r>
              <a:rPr sz="3100" b="1" spc="430" dirty="0">
                <a:latin typeface="Comic Sans MS" pitchFamily="66" charset="0"/>
                <a:cs typeface="Tahoma"/>
              </a:rPr>
              <a:t> </a:t>
            </a:r>
            <a:r>
              <a:rPr sz="3100" b="1" spc="-30" dirty="0">
                <a:latin typeface="Comic Sans MS" pitchFamily="66" charset="0"/>
                <a:cs typeface="Tahoma"/>
              </a:rPr>
              <a:t>vulkanisme,</a:t>
            </a:r>
            <a:r>
              <a:rPr sz="3100" b="1" spc="430" dirty="0">
                <a:latin typeface="Comic Sans MS" pitchFamily="66" charset="0"/>
                <a:cs typeface="Tahoma"/>
              </a:rPr>
              <a:t> </a:t>
            </a:r>
            <a:r>
              <a:rPr sz="3100" b="1" spc="-25" dirty="0">
                <a:latin typeface="Comic Sans MS" pitchFamily="66" charset="0"/>
                <a:cs typeface="Tahoma"/>
              </a:rPr>
              <a:t>dan </a:t>
            </a:r>
            <a:r>
              <a:rPr sz="3100" b="1" spc="-60" dirty="0">
                <a:latin typeface="Comic Sans MS" pitchFamily="66" charset="0"/>
                <a:cs typeface="Tahoma"/>
              </a:rPr>
              <a:t>seisme</a:t>
            </a:r>
            <a:r>
              <a:rPr sz="3100" b="1" spc="-175" dirty="0">
                <a:latin typeface="Comic Sans MS" pitchFamily="66" charset="0"/>
                <a:cs typeface="Tahoma"/>
              </a:rPr>
              <a:t> </a:t>
            </a:r>
            <a:r>
              <a:rPr sz="3100" b="1" dirty="0">
                <a:latin typeface="Comic Sans MS" pitchFamily="66" charset="0"/>
                <a:cs typeface="Tahoma"/>
              </a:rPr>
              <a:t>atau</a:t>
            </a:r>
            <a:r>
              <a:rPr sz="3100" b="1" spc="-170" dirty="0">
                <a:latin typeface="Comic Sans MS" pitchFamily="66" charset="0"/>
                <a:cs typeface="Tahoma"/>
              </a:rPr>
              <a:t> </a:t>
            </a:r>
            <a:r>
              <a:rPr sz="3100" b="1" spc="-25" dirty="0" err="1">
                <a:latin typeface="Comic Sans MS" pitchFamily="66" charset="0"/>
                <a:cs typeface="Tahoma"/>
              </a:rPr>
              <a:t>gempa</a:t>
            </a:r>
            <a:r>
              <a:rPr sz="3100" b="1" spc="-25" dirty="0" smtClean="0">
                <a:latin typeface="Comic Sans MS" pitchFamily="66" charset="0"/>
                <a:cs typeface="Tahoma"/>
              </a:rPr>
              <a:t>.</a:t>
            </a:r>
            <a:endParaRPr sz="3550" b="1" dirty="0">
              <a:latin typeface="Comic Sans MS" pitchFamily="66" charset="0"/>
              <a:cs typeface="Tahoma"/>
            </a:endParaRPr>
          </a:p>
          <a:p>
            <a:pPr marL="12700" marR="6985" algn="just">
              <a:lnSpc>
                <a:spcPct val="116300"/>
              </a:lnSpc>
            </a:pPr>
            <a:r>
              <a:rPr sz="3100" b="1" dirty="0">
                <a:solidFill>
                  <a:srgbClr val="0070C0"/>
                </a:solidFill>
                <a:latin typeface="Comic Sans MS" pitchFamily="66" charset="0"/>
                <a:cs typeface="Tahoma"/>
              </a:rPr>
              <a:t>Tenaga</a:t>
            </a:r>
            <a:r>
              <a:rPr sz="3100" b="1" spc="725" dirty="0">
                <a:solidFill>
                  <a:srgbClr val="0070C0"/>
                </a:solidFill>
                <a:latin typeface="Comic Sans MS" pitchFamily="66" charset="0"/>
                <a:cs typeface="Tahoma"/>
              </a:rPr>
              <a:t> </a:t>
            </a:r>
            <a:r>
              <a:rPr sz="3100" b="1" dirty="0">
                <a:solidFill>
                  <a:srgbClr val="0070C0"/>
                </a:solidFill>
                <a:latin typeface="Comic Sans MS" pitchFamily="66" charset="0"/>
                <a:cs typeface="Tahoma"/>
              </a:rPr>
              <a:t>eksogen</a:t>
            </a:r>
            <a:r>
              <a:rPr sz="3100" b="1" spc="730" dirty="0">
                <a:solidFill>
                  <a:srgbClr val="0070C0"/>
                </a:solidFill>
                <a:latin typeface="Comic Sans MS" pitchFamily="66" charset="0"/>
                <a:cs typeface="Tahoma"/>
              </a:rPr>
              <a:t> </a:t>
            </a:r>
            <a:r>
              <a:rPr sz="3100" b="1" dirty="0">
                <a:latin typeface="Comic Sans MS" pitchFamily="66" charset="0"/>
                <a:cs typeface="Tahoma"/>
              </a:rPr>
              <a:t>ialah</a:t>
            </a:r>
            <a:r>
              <a:rPr sz="3100" b="1" spc="725" dirty="0">
                <a:latin typeface="Comic Sans MS" pitchFamily="66" charset="0"/>
                <a:cs typeface="Tahoma"/>
              </a:rPr>
              <a:t> </a:t>
            </a:r>
            <a:r>
              <a:rPr sz="3100" b="1" dirty="0">
                <a:latin typeface="Comic Sans MS" pitchFamily="66" charset="0"/>
                <a:cs typeface="Tahoma"/>
              </a:rPr>
              <a:t>tenaga</a:t>
            </a:r>
            <a:r>
              <a:rPr sz="3100" b="1" spc="730" dirty="0">
                <a:latin typeface="Comic Sans MS" pitchFamily="66" charset="0"/>
                <a:cs typeface="Tahoma"/>
              </a:rPr>
              <a:t> </a:t>
            </a:r>
            <a:r>
              <a:rPr sz="3100" b="1" dirty="0">
                <a:latin typeface="Comic Sans MS" pitchFamily="66" charset="0"/>
                <a:cs typeface="Tahoma"/>
              </a:rPr>
              <a:t>yang</a:t>
            </a:r>
            <a:r>
              <a:rPr sz="3100" b="1" spc="730" dirty="0">
                <a:latin typeface="Comic Sans MS" pitchFamily="66" charset="0"/>
                <a:cs typeface="Tahoma"/>
              </a:rPr>
              <a:t> </a:t>
            </a:r>
            <a:r>
              <a:rPr sz="3100" b="1" dirty="0">
                <a:latin typeface="Comic Sans MS" pitchFamily="66" charset="0"/>
                <a:cs typeface="Tahoma"/>
              </a:rPr>
              <a:t>berasal</a:t>
            </a:r>
            <a:r>
              <a:rPr sz="3100" b="1" spc="725" dirty="0">
                <a:latin typeface="Comic Sans MS" pitchFamily="66" charset="0"/>
                <a:cs typeface="Tahoma"/>
              </a:rPr>
              <a:t> </a:t>
            </a:r>
            <a:r>
              <a:rPr sz="3100" b="1" dirty="0">
                <a:latin typeface="Comic Sans MS" pitchFamily="66" charset="0"/>
                <a:cs typeface="Tahoma"/>
              </a:rPr>
              <a:t>dari</a:t>
            </a:r>
            <a:r>
              <a:rPr sz="3100" b="1" spc="730" dirty="0">
                <a:latin typeface="Comic Sans MS" pitchFamily="66" charset="0"/>
                <a:cs typeface="Tahoma"/>
              </a:rPr>
              <a:t> </a:t>
            </a:r>
            <a:r>
              <a:rPr sz="3100" b="1" dirty="0">
                <a:latin typeface="Comic Sans MS" pitchFamily="66" charset="0"/>
                <a:cs typeface="Tahoma"/>
              </a:rPr>
              <a:t>luar</a:t>
            </a:r>
            <a:r>
              <a:rPr sz="3100" b="1" spc="725" dirty="0">
                <a:latin typeface="Comic Sans MS" pitchFamily="66" charset="0"/>
                <a:cs typeface="Tahoma"/>
              </a:rPr>
              <a:t> </a:t>
            </a:r>
            <a:r>
              <a:rPr sz="3100" b="1" spc="-254" dirty="0">
                <a:latin typeface="Comic Sans MS" pitchFamily="66" charset="0"/>
                <a:cs typeface="Tahoma"/>
              </a:rPr>
              <a:t>bumi.</a:t>
            </a:r>
            <a:r>
              <a:rPr sz="3100" b="1" spc="730" dirty="0">
                <a:latin typeface="Comic Sans MS" pitchFamily="66" charset="0"/>
                <a:cs typeface="Tahoma"/>
              </a:rPr>
              <a:t> </a:t>
            </a:r>
            <a:r>
              <a:rPr sz="3100" b="1" spc="-10" dirty="0">
                <a:latin typeface="Comic Sans MS" pitchFamily="66" charset="0"/>
                <a:cs typeface="Tahoma"/>
              </a:rPr>
              <a:t>Sifatnya </a:t>
            </a:r>
            <a:r>
              <a:rPr sz="3100" b="1" spc="-80" dirty="0">
                <a:latin typeface="Comic Sans MS" pitchFamily="66" charset="0"/>
                <a:cs typeface="Tahoma"/>
              </a:rPr>
              <a:t>merusak/merombak</a:t>
            </a:r>
            <a:r>
              <a:rPr sz="3100" b="1" spc="-60" dirty="0">
                <a:latin typeface="Comic Sans MS" pitchFamily="66" charset="0"/>
                <a:cs typeface="Tahoma"/>
              </a:rPr>
              <a:t> </a:t>
            </a:r>
            <a:r>
              <a:rPr sz="3100" b="1" spc="-70" dirty="0">
                <a:latin typeface="Comic Sans MS" pitchFamily="66" charset="0"/>
                <a:cs typeface="Tahoma"/>
              </a:rPr>
              <a:t>permukaan</a:t>
            </a:r>
            <a:r>
              <a:rPr sz="3100" b="1" spc="-60" dirty="0">
                <a:latin typeface="Comic Sans MS" pitchFamily="66" charset="0"/>
                <a:cs typeface="Tahoma"/>
              </a:rPr>
              <a:t> </a:t>
            </a:r>
            <a:r>
              <a:rPr sz="3100" b="1" dirty="0">
                <a:latin typeface="Comic Sans MS" pitchFamily="66" charset="0"/>
                <a:cs typeface="Tahoma"/>
              </a:rPr>
              <a:t>bumi</a:t>
            </a:r>
            <a:r>
              <a:rPr sz="3100" b="1" spc="-60" dirty="0">
                <a:latin typeface="Comic Sans MS" pitchFamily="66" charset="0"/>
                <a:cs typeface="Tahoma"/>
              </a:rPr>
              <a:t> </a:t>
            </a:r>
            <a:r>
              <a:rPr sz="3100" b="1" dirty="0">
                <a:latin typeface="Comic Sans MS" pitchFamily="66" charset="0"/>
                <a:cs typeface="Tahoma"/>
              </a:rPr>
              <a:t>yang</a:t>
            </a:r>
            <a:r>
              <a:rPr sz="3100" b="1" spc="-60" dirty="0">
                <a:latin typeface="Comic Sans MS" pitchFamily="66" charset="0"/>
                <a:cs typeface="Tahoma"/>
              </a:rPr>
              <a:t> </a:t>
            </a:r>
            <a:r>
              <a:rPr sz="3100" b="1" dirty="0">
                <a:latin typeface="Comic Sans MS" pitchFamily="66" charset="0"/>
                <a:cs typeface="Tahoma"/>
              </a:rPr>
              <a:t>sudah</a:t>
            </a:r>
            <a:r>
              <a:rPr sz="3100" b="1" spc="-60" dirty="0">
                <a:latin typeface="Comic Sans MS" pitchFamily="66" charset="0"/>
                <a:cs typeface="Tahoma"/>
              </a:rPr>
              <a:t> </a:t>
            </a:r>
            <a:r>
              <a:rPr sz="3100" b="1" dirty="0">
                <a:latin typeface="Comic Sans MS" pitchFamily="66" charset="0"/>
                <a:cs typeface="Tahoma"/>
              </a:rPr>
              <a:t>terbentuk</a:t>
            </a:r>
            <a:r>
              <a:rPr sz="3100" b="1" spc="-55" dirty="0">
                <a:latin typeface="Comic Sans MS" pitchFamily="66" charset="0"/>
                <a:cs typeface="Tahoma"/>
              </a:rPr>
              <a:t> </a:t>
            </a:r>
            <a:r>
              <a:rPr sz="3100" b="1" dirty="0">
                <a:latin typeface="Comic Sans MS" pitchFamily="66" charset="0"/>
                <a:cs typeface="Tahoma"/>
              </a:rPr>
              <a:t>oleh</a:t>
            </a:r>
            <a:r>
              <a:rPr sz="3100" b="1" spc="-60" dirty="0">
                <a:latin typeface="Comic Sans MS" pitchFamily="66" charset="0"/>
                <a:cs typeface="Tahoma"/>
              </a:rPr>
              <a:t> </a:t>
            </a:r>
            <a:r>
              <a:rPr sz="3100" b="1" spc="-10" dirty="0">
                <a:latin typeface="Comic Sans MS" pitchFamily="66" charset="0"/>
                <a:cs typeface="Tahoma"/>
              </a:rPr>
              <a:t>tenaga </a:t>
            </a:r>
            <a:r>
              <a:rPr sz="3100" b="1" spc="-120" dirty="0">
                <a:latin typeface="Comic Sans MS" pitchFamily="66" charset="0"/>
                <a:cs typeface="Tahoma"/>
              </a:rPr>
              <a:t>endogen.</a:t>
            </a:r>
            <a:r>
              <a:rPr sz="3100" b="1" spc="-114" dirty="0">
                <a:latin typeface="Comic Sans MS" pitchFamily="66" charset="0"/>
                <a:cs typeface="Tahoma"/>
              </a:rPr>
              <a:t> </a:t>
            </a:r>
            <a:r>
              <a:rPr sz="3100" b="1" dirty="0">
                <a:latin typeface="Comic Sans MS" pitchFamily="66" charset="0"/>
                <a:cs typeface="Tahoma"/>
              </a:rPr>
              <a:t>Di</a:t>
            </a:r>
            <a:r>
              <a:rPr sz="3100" b="1" spc="-110" dirty="0">
                <a:latin typeface="Comic Sans MS" pitchFamily="66" charset="0"/>
                <a:cs typeface="Tahoma"/>
              </a:rPr>
              <a:t> </a:t>
            </a:r>
            <a:r>
              <a:rPr sz="3100" b="1" spc="-100" dirty="0">
                <a:latin typeface="Comic Sans MS" pitchFamily="66" charset="0"/>
                <a:cs typeface="Tahoma"/>
              </a:rPr>
              <a:t>permukaan</a:t>
            </a:r>
            <a:r>
              <a:rPr sz="3100" b="1" spc="-110" dirty="0">
                <a:latin typeface="Comic Sans MS" pitchFamily="66" charset="0"/>
                <a:cs typeface="Tahoma"/>
              </a:rPr>
              <a:t> </a:t>
            </a:r>
            <a:r>
              <a:rPr sz="3100" b="1" spc="-60" dirty="0">
                <a:latin typeface="Comic Sans MS" pitchFamily="66" charset="0"/>
                <a:cs typeface="Tahoma"/>
              </a:rPr>
              <a:t>laut,</a:t>
            </a:r>
            <a:r>
              <a:rPr sz="3100" b="1" spc="-110" dirty="0">
                <a:latin typeface="Comic Sans MS" pitchFamily="66" charset="0"/>
                <a:cs typeface="Tahoma"/>
              </a:rPr>
              <a:t> </a:t>
            </a:r>
            <a:r>
              <a:rPr sz="3100" b="1" spc="-40" dirty="0">
                <a:latin typeface="Comic Sans MS" pitchFamily="66" charset="0"/>
                <a:cs typeface="Tahoma"/>
              </a:rPr>
              <a:t>bagian</a:t>
            </a:r>
            <a:r>
              <a:rPr sz="3100" b="1" spc="-110" dirty="0">
                <a:latin typeface="Comic Sans MS" pitchFamily="66" charset="0"/>
                <a:cs typeface="Tahoma"/>
              </a:rPr>
              <a:t> </a:t>
            </a:r>
            <a:r>
              <a:rPr sz="3100" b="1" dirty="0">
                <a:latin typeface="Comic Sans MS" pitchFamily="66" charset="0"/>
                <a:cs typeface="Tahoma"/>
              </a:rPr>
              <a:t>litosfer</a:t>
            </a:r>
            <a:r>
              <a:rPr sz="3100" b="1" spc="-110" dirty="0">
                <a:latin typeface="Comic Sans MS" pitchFamily="66" charset="0"/>
                <a:cs typeface="Tahoma"/>
              </a:rPr>
              <a:t> </a:t>
            </a:r>
            <a:r>
              <a:rPr sz="3100" b="1" dirty="0">
                <a:latin typeface="Comic Sans MS" pitchFamily="66" charset="0"/>
                <a:cs typeface="Tahoma"/>
              </a:rPr>
              <a:t>yang</a:t>
            </a:r>
            <a:r>
              <a:rPr sz="3100" b="1" spc="-110" dirty="0">
                <a:latin typeface="Comic Sans MS" pitchFamily="66" charset="0"/>
                <a:cs typeface="Tahoma"/>
              </a:rPr>
              <a:t> </a:t>
            </a:r>
            <a:r>
              <a:rPr sz="3100" b="1" spc="-100" dirty="0">
                <a:latin typeface="Comic Sans MS" pitchFamily="66" charset="0"/>
                <a:cs typeface="Tahoma"/>
              </a:rPr>
              <a:t>muncul</a:t>
            </a:r>
            <a:r>
              <a:rPr sz="3100" b="1" spc="-110" dirty="0">
                <a:latin typeface="Comic Sans MS" pitchFamily="66" charset="0"/>
                <a:cs typeface="Tahoma"/>
              </a:rPr>
              <a:t> </a:t>
            </a:r>
            <a:r>
              <a:rPr sz="3100" b="1" spc="-10" dirty="0">
                <a:latin typeface="Comic Sans MS" pitchFamily="66" charset="0"/>
                <a:cs typeface="Tahoma"/>
              </a:rPr>
              <a:t>akan</a:t>
            </a:r>
            <a:r>
              <a:rPr sz="3100" b="1" spc="-114" dirty="0">
                <a:latin typeface="Comic Sans MS" pitchFamily="66" charset="0"/>
                <a:cs typeface="Tahoma"/>
              </a:rPr>
              <a:t> </a:t>
            </a:r>
            <a:r>
              <a:rPr sz="3100" b="1" spc="-95" dirty="0">
                <a:latin typeface="Comic Sans MS" pitchFamily="66" charset="0"/>
                <a:cs typeface="Tahoma"/>
              </a:rPr>
              <a:t>mengalami </a:t>
            </a:r>
            <a:r>
              <a:rPr sz="3100" b="1" dirty="0">
                <a:latin typeface="Comic Sans MS" pitchFamily="66" charset="0"/>
                <a:cs typeface="Tahoma"/>
              </a:rPr>
              <a:t>penggerusan</a:t>
            </a:r>
            <a:r>
              <a:rPr sz="3100" b="1" spc="155" dirty="0">
                <a:latin typeface="Comic Sans MS" pitchFamily="66" charset="0"/>
                <a:cs typeface="Tahoma"/>
              </a:rPr>
              <a:t>  </a:t>
            </a:r>
            <a:r>
              <a:rPr sz="3100" b="1" dirty="0">
                <a:latin typeface="Comic Sans MS" pitchFamily="66" charset="0"/>
                <a:cs typeface="Tahoma"/>
              </a:rPr>
              <a:t>oleh</a:t>
            </a:r>
            <a:r>
              <a:rPr sz="3100" b="1" spc="155" dirty="0">
                <a:latin typeface="Comic Sans MS" pitchFamily="66" charset="0"/>
                <a:cs typeface="Tahoma"/>
              </a:rPr>
              <a:t>  </a:t>
            </a:r>
            <a:r>
              <a:rPr sz="3100" b="1" dirty="0">
                <a:latin typeface="Comic Sans MS" pitchFamily="66" charset="0"/>
                <a:cs typeface="Tahoma"/>
              </a:rPr>
              <a:t>tenaga</a:t>
            </a:r>
            <a:r>
              <a:rPr sz="3100" b="1" spc="160" dirty="0">
                <a:latin typeface="Comic Sans MS" pitchFamily="66" charset="0"/>
                <a:cs typeface="Tahoma"/>
              </a:rPr>
              <a:t>  </a:t>
            </a:r>
            <a:r>
              <a:rPr sz="3100" b="1" dirty="0">
                <a:latin typeface="Comic Sans MS" pitchFamily="66" charset="0"/>
                <a:cs typeface="Tahoma"/>
              </a:rPr>
              <a:t>eksogen</a:t>
            </a:r>
            <a:r>
              <a:rPr sz="3100" b="1" spc="155" dirty="0">
                <a:latin typeface="Comic Sans MS" pitchFamily="66" charset="0"/>
                <a:cs typeface="Tahoma"/>
              </a:rPr>
              <a:t>  </a:t>
            </a:r>
            <a:r>
              <a:rPr sz="3100" b="1" dirty="0">
                <a:latin typeface="Comic Sans MS" pitchFamily="66" charset="0"/>
                <a:cs typeface="Tahoma"/>
              </a:rPr>
              <a:t>yaitu</a:t>
            </a:r>
            <a:r>
              <a:rPr sz="3100" b="1" spc="160" dirty="0">
                <a:latin typeface="Comic Sans MS" pitchFamily="66" charset="0"/>
                <a:cs typeface="Tahoma"/>
              </a:rPr>
              <a:t>  </a:t>
            </a:r>
            <a:r>
              <a:rPr sz="3100" b="1" dirty="0">
                <a:latin typeface="Comic Sans MS" pitchFamily="66" charset="0"/>
                <a:cs typeface="Tahoma"/>
              </a:rPr>
              <a:t>dengan</a:t>
            </a:r>
            <a:r>
              <a:rPr sz="3100" b="1" spc="155" dirty="0">
                <a:latin typeface="Comic Sans MS" pitchFamily="66" charset="0"/>
                <a:cs typeface="Tahoma"/>
              </a:rPr>
              <a:t>  </a:t>
            </a:r>
            <a:r>
              <a:rPr sz="3100" b="1" dirty="0">
                <a:latin typeface="Comic Sans MS" pitchFamily="66" charset="0"/>
                <a:cs typeface="Tahoma"/>
              </a:rPr>
              <a:t>jalan</a:t>
            </a:r>
            <a:r>
              <a:rPr sz="3100" b="1" spc="155" dirty="0">
                <a:latin typeface="Comic Sans MS" pitchFamily="66" charset="0"/>
                <a:cs typeface="Tahoma"/>
              </a:rPr>
              <a:t>  </a:t>
            </a:r>
            <a:r>
              <a:rPr sz="3100" b="1" spc="-114" dirty="0">
                <a:latin typeface="Comic Sans MS" pitchFamily="66" charset="0"/>
                <a:cs typeface="Tahoma"/>
              </a:rPr>
              <a:t>pelapukan, pengikisan</a:t>
            </a:r>
            <a:r>
              <a:rPr sz="3100" b="1" spc="-70" dirty="0">
                <a:latin typeface="Comic Sans MS" pitchFamily="66" charset="0"/>
                <a:cs typeface="Tahoma"/>
              </a:rPr>
              <a:t> </a:t>
            </a:r>
            <a:r>
              <a:rPr sz="3100" b="1" spc="-20" dirty="0">
                <a:latin typeface="Comic Sans MS" pitchFamily="66" charset="0"/>
                <a:cs typeface="Tahoma"/>
              </a:rPr>
              <a:t>dan</a:t>
            </a:r>
            <a:r>
              <a:rPr sz="3100" b="1" spc="-65" dirty="0">
                <a:latin typeface="Comic Sans MS" pitchFamily="66" charset="0"/>
                <a:cs typeface="Tahoma"/>
              </a:rPr>
              <a:t> </a:t>
            </a:r>
            <a:r>
              <a:rPr sz="3100" b="1" spc="-135" dirty="0">
                <a:latin typeface="Comic Sans MS" pitchFamily="66" charset="0"/>
                <a:cs typeface="Tahoma"/>
              </a:rPr>
              <a:t>pengangkutan,</a:t>
            </a:r>
            <a:r>
              <a:rPr sz="3100" b="1" spc="-65" dirty="0">
                <a:latin typeface="Comic Sans MS" pitchFamily="66" charset="0"/>
                <a:cs typeface="Tahoma"/>
              </a:rPr>
              <a:t> </a:t>
            </a:r>
            <a:r>
              <a:rPr sz="3100" b="1" dirty="0">
                <a:latin typeface="Comic Sans MS" pitchFamily="66" charset="0"/>
                <a:cs typeface="Tahoma"/>
              </a:rPr>
              <a:t>serta</a:t>
            </a:r>
            <a:r>
              <a:rPr sz="3100" b="1" spc="-70" dirty="0">
                <a:latin typeface="Comic Sans MS" pitchFamily="66" charset="0"/>
                <a:cs typeface="Tahoma"/>
              </a:rPr>
              <a:t> </a:t>
            </a:r>
            <a:r>
              <a:rPr sz="3100" b="1" spc="-40" dirty="0">
                <a:latin typeface="Comic Sans MS" pitchFamily="66" charset="0"/>
                <a:cs typeface="Tahoma"/>
              </a:rPr>
              <a:t>sedimentasi.</a:t>
            </a:r>
            <a:endParaRPr sz="3100" b="1" dirty="0">
              <a:latin typeface="Comic Sans MS" pitchFamily="66" charset="0"/>
              <a:cs typeface="Tahoma"/>
            </a:endParaRPr>
          </a:p>
        </p:txBody>
      </p:sp>
      <p:pic>
        <p:nvPicPr>
          <p:cNvPr id="15" name="object 15"/>
          <p:cNvPicPr/>
          <p:nvPr/>
        </p:nvPicPr>
        <p:blipFill>
          <a:blip r:embed="rId13" cstate="print"/>
          <a:stretch>
            <a:fillRect/>
          </a:stretch>
        </p:blipFill>
        <p:spPr>
          <a:xfrm>
            <a:off x="14751558" y="4470782"/>
            <a:ext cx="3536402" cy="5816217"/>
          </a:xfrm>
          <a:prstGeom prst="rect">
            <a:avLst/>
          </a:prstGeom>
        </p:spPr>
      </p:pic>
      <p:pic>
        <p:nvPicPr>
          <p:cNvPr id="16"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4"/>
          <a:stretch>
            <a:fillRect/>
          </a:stretch>
        </p:blipFill>
        <p:spPr>
          <a:xfrm>
            <a:off x="-1428750" y="8950951"/>
            <a:ext cx="609600" cy="609600"/>
          </a:xfrm>
          <a:prstGeom prst="rect">
            <a:avLst/>
          </a:prstGeom>
        </p:spPr>
      </p:pic>
      <p:pic>
        <p:nvPicPr>
          <p:cNvPr id="20" name="Picture 19">
            <a:hlinkClick r:id="rId15" action="ppaction://hlinksldjump"/>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4" name="Picture 23">
            <a:hlinkClick r:id="" action="ppaction://hlinkshowjump?jump=previousslide"/>
          </p:cNvPr>
          <p:cNvPicPr>
            <a:picLocks noChangeAspect="1"/>
          </p:cNvPicPr>
          <p:nvPr/>
        </p:nvPicPr>
        <p:blipFill>
          <a:blip r:embed="rId18">
            <a:extLst>
              <a:ext uri="{BEBA8EAE-BF5A-486C-A8C5-ECC9F3942E4B}">
                <a14:imgProps xmlns:a14="http://schemas.microsoft.com/office/drawing/2010/main">
                  <a14:imgLayer r:embed="rId19">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5" name="Picture 24">
            <a:hlinkClick r:id="" action="ppaction://hlinkshowjump?jump=nextslide"/>
          </p:cNvPr>
          <p:cNvPicPr>
            <a:picLocks noChangeAspect="1"/>
          </p:cNvPicPr>
          <p:nvPr/>
        </p:nvPicPr>
        <p:blipFill>
          <a:blip r:embed="rId18">
            <a:extLst>
              <a:ext uri="{BEBA8EAE-BF5A-486C-A8C5-ECC9F3942E4B}">
                <a14:imgProps xmlns:a14="http://schemas.microsoft.com/office/drawing/2010/main">
                  <a14:imgLayer r:embed="rId19">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5172"/>
            <a:ext cx="17302264" cy="9891827"/>
            <a:chOff x="0" y="395172"/>
            <a:chExt cx="17302264" cy="9891827"/>
          </a:xfrm>
        </p:grpSpPr>
        <p:pic>
          <p:nvPicPr>
            <p:cNvPr id="3" name="object 3"/>
            <p:cNvPicPr/>
            <p:nvPr/>
          </p:nvPicPr>
          <p:blipFill>
            <a:blip r:embed="rId7" cstate="print"/>
            <a:stretch>
              <a:fillRect/>
            </a:stretch>
          </p:blipFill>
          <p:spPr>
            <a:xfrm>
              <a:off x="0" y="2816416"/>
              <a:ext cx="7470571" cy="7470583"/>
            </a:xfrm>
            <a:prstGeom prst="rect">
              <a:avLst/>
            </a:prstGeom>
          </p:spPr>
        </p:pic>
        <p:pic>
          <p:nvPicPr>
            <p:cNvPr id="4" name="object 4">
              <a:hlinkClick r:id="rId8"/>
            </p:cNvPr>
            <p:cNvPicPr/>
            <p:nvPr/>
          </p:nvPicPr>
          <p:blipFill>
            <a:blip r:embed="rId9" cstate="print"/>
            <a:stretch>
              <a:fillRect/>
            </a:stretch>
          </p:blipFill>
          <p:spPr>
            <a:xfrm>
              <a:off x="985939" y="730898"/>
              <a:ext cx="16316325" cy="8677272"/>
            </a:xfrm>
            <a:prstGeom prst="rect">
              <a:avLst/>
            </a:prstGeom>
          </p:spPr>
        </p:pic>
        <p:sp>
          <p:nvSpPr>
            <p:cNvPr id="5" name="object 5"/>
            <p:cNvSpPr/>
            <p:nvPr/>
          </p:nvSpPr>
          <p:spPr>
            <a:xfrm>
              <a:off x="985939" y="395172"/>
              <a:ext cx="1293495" cy="1152525"/>
            </a:xfrm>
            <a:custGeom>
              <a:avLst/>
              <a:gdLst/>
              <a:ahLst/>
              <a:cxnLst/>
              <a:rect l="l" t="t" r="r" b="b"/>
              <a:pathLst>
                <a:path w="1293495" h="1152525">
                  <a:moveTo>
                    <a:pt x="464108" y="196951"/>
                  </a:moveTo>
                  <a:lnTo>
                    <a:pt x="458863" y="151853"/>
                  </a:lnTo>
                  <a:lnTo>
                    <a:pt x="443966" y="110426"/>
                  </a:lnTo>
                  <a:lnTo>
                    <a:pt x="420585" y="73850"/>
                  </a:lnTo>
                  <a:lnTo>
                    <a:pt x="402513" y="55867"/>
                  </a:lnTo>
                  <a:lnTo>
                    <a:pt x="402513" y="196951"/>
                  </a:lnTo>
                  <a:lnTo>
                    <a:pt x="395554" y="239788"/>
                  </a:lnTo>
                  <a:lnTo>
                    <a:pt x="376186" y="277012"/>
                  </a:lnTo>
                  <a:lnTo>
                    <a:pt x="346684" y="306400"/>
                  </a:lnTo>
                  <a:lnTo>
                    <a:pt x="309283" y="325678"/>
                  </a:lnTo>
                  <a:lnTo>
                    <a:pt x="266268" y="332600"/>
                  </a:lnTo>
                  <a:lnTo>
                    <a:pt x="223253" y="325678"/>
                  </a:lnTo>
                  <a:lnTo>
                    <a:pt x="185851" y="306400"/>
                  </a:lnTo>
                  <a:lnTo>
                    <a:pt x="156349" y="277012"/>
                  </a:lnTo>
                  <a:lnTo>
                    <a:pt x="136982" y="239788"/>
                  </a:lnTo>
                  <a:lnTo>
                    <a:pt x="130022" y="196951"/>
                  </a:lnTo>
                  <a:lnTo>
                    <a:pt x="136982" y="154127"/>
                  </a:lnTo>
                  <a:lnTo>
                    <a:pt x="156349" y="116903"/>
                  </a:lnTo>
                  <a:lnTo>
                    <a:pt x="185851" y="87528"/>
                  </a:lnTo>
                  <a:lnTo>
                    <a:pt x="223253" y="68249"/>
                  </a:lnTo>
                  <a:lnTo>
                    <a:pt x="266268" y="61315"/>
                  </a:lnTo>
                  <a:lnTo>
                    <a:pt x="309283" y="68249"/>
                  </a:lnTo>
                  <a:lnTo>
                    <a:pt x="346684" y="87528"/>
                  </a:lnTo>
                  <a:lnTo>
                    <a:pt x="376186" y="116903"/>
                  </a:lnTo>
                  <a:lnTo>
                    <a:pt x="395554" y="154127"/>
                  </a:lnTo>
                  <a:lnTo>
                    <a:pt x="402513" y="196951"/>
                  </a:lnTo>
                  <a:lnTo>
                    <a:pt x="402513" y="55867"/>
                  </a:lnTo>
                  <a:lnTo>
                    <a:pt x="389928" y="43332"/>
                  </a:lnTo>
                  <a:lnTo>
                    <a:pt x="353199" y="20053"/>
                  </a:lnTo>
                  <a:lnTo>
                    <a:pt x="311581" y="5219"/>
                  </a:lnTo>
                  <a:lnTo>
                    <a:pt x="266268" y="0"/>
                  </a:lnTo>
                  <a:lnTo>
                    <a:pt x="220967" y="5219"/>
                  </a:lnTo>
                  <a:lnTo>
                    <a:pt x="179336" y="20053"/>
                  </a:lnTo>
                  <a:lnTo>
                    <a:pt x="142608" y="43332"/>
                  </a:lnTo>
                  <a:lnTo>
                    <a:pt x="111950" y="73850"/>
                  </a:lnTo>
                  <a:lnTo>
                    <a:pt x="88569" y="110426"/>
                  </a:lnTo>
                  <a:lnTo>
                    <a:pt x="73672" y="151853"/>
                  </a:lnTo>
                  <a:lnTo>
                    <a:pt x="68427" y="196951"/>
                  </a:lnTo>
                  <a:lnTo>
                    <a:pt x="73672" y="242062"/>
                  </a:lnTo>
                  <a:lnTo>
                    <a:pt x="88569" y="283502"/>
                  </a:lnTo>
                  <a:lnTo>
                    <a:pt x="111950" y="320078"/>
                  </a:lnTo>
                  <a:lnTo>
                    <a:pt x="142608" y="350596"/>
                  </a:lnTo>
                  <a:lnTo>
                    <a:pt x="179336" y="373875"/>
                  </a:lnTo>
                  <a:lnTo>
                    <a:pt x="220967" y="388708"/>
                  </a:lnTo>
                  <a:lnTo>
                    <a:pt x="266268" y="393915"/>
                  </a:lnTo>
                  <a:lnTo>
                    <a:pt x="311581" y="388708"/>
                  </a:lnTo>
                  <a:lnTo>
                    <a:pt x="353199" y="373875"/>
                  </a:lnTo>
                  <a:lnTo>
                    <a:pt x="389928" y="350596"/>
                  </a:lnTo>
                  <a:lnTo>
                    <a:pt x="408000" y="332600"/>
                  </a:lnTo>
                  <a:lnTo>
                    <a:pt x="420585" y="320078"/>
                  </a:lnTo>
                  <a:lnTo>
                    <a:pt x="443966" y="283502"/>
                  </a:lnTo>
                  <a:lnTo>
                    <a:pt x="458863" y="242062"/>
                  </a:lnTo>
                  <a:lnTo>
                    <a:pt x="464108" y="196951"/>
                  </a:lnTo>
                  <a:close/>
                </a:path>
                <a:path w="1293495" h="1152525">
                  <a:moveTo>
                    <a:pt x="928408" y="196951"/>
                  </a:moveTo>
                  <a:lnTo>
                    <a:pt x="923163" y="151853"/>
                  </a:lnTo>
                  <a:lnTo>
                    <a:pt x="908265" y="110426"/>
                  </a:lnTo>
                  <a:lnTo>
                    <a:pt x="884885" y="73850"/>
                  </a:lnTo>
                  <a:lnTo>
                    <a:pt x="866813" y="55867"/>
                  </a:lnTo>
                  <a:lnTo>
                    <a:pt x="866813" y="196951"/>
                  </a:lnTo>
                  <a:lnTo>
                    <a:pt x="859853" y="239788"/>
                  </a:lnTo>
                  <a:lnTo>
                    <a:pt x="840486" y="277012"/>
                  </a:lnTo>
                  <a:lnTo>
                    <a:pt x="810971" y="306400"/>
                  </a:lnTo>
                  <a:lnTo>
                    <a:pt x="773569" y="325678"/>
                  </a:lnTo>
                  <a:lnTo>
                    <a:pt x="730554" y="332600"/>
                  </a:lnTo>
                  <a:lnTo>
                    <a:pt x="687527" y="325678"/>
                  </a:lnTo>
                  <a:lnTo>
                    <a:pt x="650138" y="306400"/>
                  </a:lnTo>
                  <a:lnTo>
                    <a:pt x="620623" y="277012"/>
                  </a:lnTo>
                  <a:lnTo>
                    <a:pt x="601256" y="239788"/>
                  </a:lnTo>
                  <a:lnTo>
                    <a:pt x="594309" y="196951"/>
                  </a:lnTo>
                  <a:lnTo>
                    <a:pt x="601256" y="154127"/>
                  </a:lnTo>
                  <a:lnTo>
                    <a:pt x="620623" y="116903"/>
                  </a:lnTo>
                  <a:lnTo>
                    <a:pt x="650138" y="87528"/>
                  </a:lnTo>
                  <a:lnTo>
                    <a:pt x="687527" y="68249"/>
                  </a:lnTo>
                  <a:lnTo>
                    <a:pt x="730554" y="61315"/>
                  </a:lnTo>
                  <a:lnTo>
                    <a:pt x="773569" y="68249"/>
                  </a:lnTo>
                  <a:lnTo>
                    <a:pt x="810971" y="87528"/>
                  </a:lnTo>
                  <a:lnTo>
                    <a:pt x="840486" y="116903"/>
                  </a:lnTo>
                  <a:lnTo>
                    <a:pt x="859853" y="154127"/>
                  </a:lnTo>
                  <a:lnTo>
                    <a:pt x="866813" y="196951"/>
                  </a:lnTo>
                  <a:lnTo>
                    <a:pt x="866813" y="55867"/>
                  </a:lnTo>
                  <a:lnTo>
                    <a:pt x="854214" y="43332"/>
                  </a:lnTo>
                  <a:lnTo>
                    <a:pt x="817486" y="20053"/>
                  </a:lnTo>
                  <a:lnTo>
                    <a:pt x="775855" y="5219"/>
                  </a:lnTo>
                  <a:lnTo>
                    <a:pt x="730554" y="0"/>
                  </a:lnTo>
                  <a:lnTo>
                    <a:pt x="685241" y="5219"/>
                  </a:lnTo>
                  <a:lnTo>
                    <a:pt x="643623" y="20053"/>
                  </a:lnTo>
                  <a:lnTo>
                    <a:pt x="606894" y="43332"/>
                  </a:lnTo>
                  <a:lnTo>
                    <a:pt x="576237" y="73850"/>
                  </a:lnTo>
                  <a:lnTo>
                    <a:pt x="552856" y="110426"/>
                  </a:lnTo>
                  <a:lnTo>
                    <a:pt x="537959" y="151853"/>
                  </a:lnTo>
                  <a:lnTo>
                    <a:pt x="532726" y="196951"/>
                  </a:lnTo>
                  <a:lnTo>
                    <a:pt x="537959" y="242062"/>
                  </a:lnTo>
                  <a:lnTo>
                    <a:pt x="552856" y="283502"/>
                  </a:lnTo>
                  <a:lnTo>
                    <a:pt x="576237" y="320078"/>
                  </a:lnTo>
                  <a:lnTo>
                    <a:pt x="606894" y="350596"/>
                  </a:lnTo>
                  <a:lnTo>
                    <a:pt x="643623" y="373875"/>
                  </a:lnTo>
                  <a:lnTo>
                    <a:pt x="685241" y="388708"/>
                  </a:lnTo>
                  <a:lnTo>
                    <a:pt x="730554" y="393915"/>
                  </a:lnTo>
                  <a:lnTo>
                    <a:pt x="775855" y="388708"/>
                  </a:lnTo>
                  <a:lnTo>
                    <a:pt x="817486" y="373875"/>
                  </a:lnTo>
                  <a:lnTo>
                    <a:pt x="854214" y="350596"/>
                  </a:lnTo>
                  <a:lnTo>
                    <a:pt x="872299" y="332600"/>
                  </a:lnTo>
                  <a:lnTo>
                    <a:pt x="884885" y="320078"/>
                  </a:lnTo>
                  <a:lnTo>
                    <a:pt x="908265" y="283502"/>
                  </a:lnTo>
                  <a:lnTo>
                    <a:pt x="923163" y="242062"/>
                  </a:lnTo>
                  <a:lnTo>
                    <a:pt x="928408" y="196951"/>
                  </a:lnTo>
                  <a:close/>
                </a:path>
                <a:path w="1293495" h="1152525">
                  <a:moveTo>
                    <a:pt x="1293368" y="529907"/>
                  </a:moveTo>
                  <a:lnTo>
                    <a:pt x="1263256" y="499275"/>
                  </a:lnTo>
                  <a:lnTo>
                    <a:pt x="1255433" y="500100"/>
                  </a:lnTo>
                  <a:lnTo>
                    <a:pt x="1247978" y="502920"/>
                  </a:lnTo>
                  <a:lnTo>
                    <a:pt x="1231773" y="511619"/>
                  </a:lnTo>
                  <a:lnTo>
                    <a:pt x="1231773" y="581253"/>
                  </a:lnTo>
                  <a:lnTo>
                    <a:pt x="1231773" y="1022934"/>
                  </a:lnTo>
                  <a:lnTo>
                    <a:pt x="1114336" y="951001"/>
                  </a:lnTo>
                  <a:lnTo>
                    <a:pt x="996810" y="879005"/>
                  </a:lnTo>
                  <a:lnTo>
                    <a:pt x="996810" y="707224"/>
                  </a:lnTo>
                  <a:lnTo>
                    <a:pt x="1126705" y="637578"/>
                  </a:lnTo>
                  <a:lnTo>
                    <a:pt x="1231773" y="581253"/>
                  </a:lnTo>
                  <a:lnTo>
                    <a:pt x="1231773" y="511619"/>
                  </a:lnTo>
                  <a:lnTo>
                    <a:pt x="996810" y="637578"/>
                  </a:lnTo>
                  <a:lnTo>
                    <a:pt x="996810" y="554024"/>
                  </a:lnTo>
                  <a:lnTo>
                    <a:pt x="989190" y="516547"/>
                  </a:lnTo>
                  <a:lnTo>
                    <a:pt x="988999" y="515607"/>
                  </a:lnTo>
                  <a:lnTo>
                    <a:pt x="967714" y="484200"/>
                  </a:lnTo>
                  <a:lnTo>
                    <a:pt x="936180" y="463016"/>
                  </a:lnTo>
                  <a:lnTo>
                    <a:pt x="935228" y="462826"/>
                  </a:lnTo>
                  <a:lnTo>
                    <a:pt x="935228" y="554024"/>
                  </a:lnTo>
                  <a:lnTo>
                    <a:pt x="935228" y="1053719"/>
                  </a:lnTo>
                  <a:lnTo>
                    <a:pt x="932256" y="1068311"/>
                  </a:lnTo>
                  <a:lnTo>
                    <a:pt x="924191" y="1080223"/>
                  </a:lnTo>
                  <a:lnTo>
                    <a:pt x="912228" y="1088263"/>
                  </a:lnTo>
                  <a:lnTo>
                    <a:pt x="897610" y="1091209"/>
                  </a:lnTo>
                  <a:lnTo>
                    <a:pt x="99225" y="1091209"/>
                  </a:lnTo>
                  <a:lnTo>
                    <a:pt x="84594" y="1088263"/>
                  </a:lnTo>
                  <a:lnTo>
                    <a:pt x="72631" y="1080223"/>
                  </a:lnTo>
                  <a:lnTo>
                    <a:pt x="64566" y="1068311"/>
                  </a:lnTo>
                  <a:lnTo>
                    <a:pt x="61607" y="1053719"/>
                  </a:lnTo>
                  <a:lnTo>
                    <a:pt x="61607" y="554024"/>
                  </a:lnTo>
                  <a:lnTo>
                    <a:pt x="64566" y="539457"/>
                  </a:lnTo>
                  <a:lnTo>
                    <a:pt x="72631" y="527532"/>
                  </a:lnTo>
                  <a:lnTo>
                    <a:pt x="84594" y="519506"/>
                  </a:lnTo>
                  <a:lnTo>
                    <a:pt x="99225" y="516547"/>
                  </a:lnTo>
                  <a:lnTo>
                    <a:pt x="897610" y="516547"/>
                  </a:lnTo>
                  <a:lnTo>
                    <a:pt x="912228" y="519506"/>
                  </a:lnTo>
                  <a:lnTo>
                    <a:pt x="924191" y="527532"/>
                  </a:lnTo>
                  <a:lnTo>
                    <a:pt x="932256" y="539457"/>
                  </a:lnTo>
                  <a:lnTo>
                    <a:pt x="935228" y="554024"/>
                  </a:lnTo>
                  <a:lnTo>
                    <a:pt x="935228" y="462826"/>
                  </a:lnTo>
                  <a:lnTo>
                    <a:pt x="897610" y="455231"/>
                  </a:lnTo>
                  <a:lnTo>
                    <a:pt x="99225" y="455231"/>
                  </a:lnTo>
                  <a:lnTo>
                    <a:pt x="60642" y="463016"/>
                  </a:lnTo>
                  <a:lnTo>
                    <a:pt x="29095" y="484200"/>
                  </a:lnTo>
                  <a:lnTo>
                    <a:pt x="7810" y="515607"/>
                  </a:lnTo>
                  <a:lnTo>
                    <a:pt x="0" y="554024"/>
                  </a:lnTo>
                  <a:lnTo>
                    <a:pt x="0" y="1053719"/>
                  </a:lnTo>
                  <a:lnTo>
                    <a:pt x="7810" y="1092149"/>
                  </a:lnTo>
                  <a:lnTo>
                    <a:pt x="29095" y="1123556"/>
                  </a:lnTo>
                  <a:lnTo>
                    <a:pt x="60642" y="1144752"/>
                  </a:lnTo>
                  <a:lnTo>
                    <a:pt x="99225" y="1152525"/>
                  </a:lnTo>
                  <a:lnTo>
                    <a:pt x="897610" y="1152525"/>
                  </a:lnTo>
                  <a:lnTo>
                    <a:pt x="936180" y="1144752"/>
                  </a:lnTo>
                  <a:lnTo>
                    <a:pt x="967714" y="1123556"/>
                  </a:lnTo>
                  <a:lnTo>
                    <a:pt x="988999" y="1092149"/>
                  </a:lnTo>
                  <a:lnTo>
                    <a:pt x="989190" y="1091209"/>
                  </a:lnTo>
                  <a:lnTo>
                    <a:pt x="996810" y="1053719"/>
                  </a:lnTo>
                  <a:lnTo>
                    <a:pt x="996810" y="951001"/>
                  </a:lnTo>
                  <a:lnTo>
                    <a:pt x="1251369" y="1106932"/>
                  </a:lnTo>
                  <a:lnTo>
                    <a:pt x="1256969" y="1108456"/>
                  </a:lnTo>
                  <a:lnTo>
                    <a:pt x="1267739" y="1108456"/>
                  </a:lnTo>
                  <a:lnTo>
                    <a:pt x="1272921" y="1107147"/>
                  </a:lnTo>
                  <a:lnTo>
                    <a:pt x="1293368" y="1077798"/>
                  </a:lnTo>
                  <a:lnTo>
                    <a:pt x="1293368" y="1022934"/>
                  </a:lnTo>
                  <a:lnTo>
                    <a:pt x="1293368" y="581253"/>
                  </a:lnTo>
                  <a:lnTo>
                    <a:pt x="1293368" y="529907"/>
                  </a:lnTo>
                  <a:close/>
                </a:path>
              </a:pathLst>
            </a:custGeom>
            <a:solidFill>
              <a:srgbClr val="0F0E0D"/>
            </a:solidFill>
          </p:spPr>
          <p:txBody>
            <a:bodyPr wrap="square" lIns="0" tIns="0" rIns="0" bIns="0" rtlCol="0"/>
            <a:lstStyle/>
            <a:p>
              <a:endParaRPr/>
            </a:p>
          </p:txBody>
        </p:sp>
        <p:sp>
          <p:nvSpPr>
            <p:cNvPr id="9" name="object 5"/>
            <p:cNvSpPr/>
            <p:nvPr/>
          </p:nvSpPr>
          <p:spPr>
            <a:xfrm>
              <a:off x="2819400" y="3781034"/>
              <a:ext cx="1828800" cy="1667266"/>
            </a:xfrm>
            <a:custGeom>
              <a:avLst/>
              <a:gdLst/>
              <a:ahLst/>
              <a:cxnLst/>
              <a:rect l="l" t="t" r="r" b="b"/>
              <a:pathLst>
                <a:path w="1293495" h="1152525">
                  <a:moveTo>
                    <a:pt x="464108" y="196951"/>
                  </a:moveTo>
                  <a:lnTo>
                    <a:pt x="458863" y="151853"/>
                  </a:lnTo>
                  <a:lnTo>
                    <a:pt x="443966" y="110426"/>
                  </a:lnTo>
                  <a:lnTo>
                    <a:pt x="420585" y="73850"/>
                  </a:lnTo>
                  <a:lnTo>
                    <a:pt x="402513" y="55867"/>
                  </a:lnTo>
                  <a:lnTo>
                    <a:pt x="402513" y="196951"/>
                  </a:lnTo>
                  <a:lnTo>
                    <a:pt x="395554" y="239788"/>
                  </a:lnTo>
                  <a:lnTo>
                    <a:pt x="376186" y="277012"/>
                  </a:lnTo>
                  <a:lnTo>
                    <a:pt x="346684" y="306400"/>
                  </a:lnTo>
                  <a:lnTo>
                    <a:pt x="309283" y="325678"/>
                  </a:lnTo>
                  <a:lnTo>
                    <a:pt x="266268" y="332600"/>
                  </a:lnTo>
                  <a:lnTo>
                    <a:pt x="223253" y="325678"/>
                  </a:lnTo>
                  <a:lnTo>
                    <a:pt x="185851" y="306400"/>
                  </a:lnTo>
                  <a:lnTo>
                    <a:pt x="156349" y="277012"/>
                  </a:lnTo>
                  <a:lnTo>
                    <a:pt x="136982" y="239788"/>
                  </a:lnTo>
                  <a:lnTo>
                    <a:pt x="130022" y="196951"/>
                  </a:lnTo>
                  <a:lnTo>
                    <a:pt x="136982" y="154127"/>
                  </a:lnTo>
                  <a:lnTo>
                    <a:pt x="156349" y="116903"/>
                  </a:lnTo>
                  <a:lnTo>
                    <a:pt x="185851" y="87528"/>
                  </a:lnTo>
                  <a:lnTo>
                    <a:pt x="223253" y="68249"/>
                  </a:lnTo>
                  <a:lnTo>
                    <a:pt x="266268" y="61315"/>
                  </a:lnTo>
                  <a:lnTo>
                    <a:pt x="309283" y="68249"/>
                  </a:lnTo>
                  <a:lnTo>
                    <a:pt x="346684" y="87528"/>
                  </a:lnTo>
                  <a:lnTo>
                    <a:pt x="376186" y="116903"/>
                  </a:lnTo>
                  <a:lnTo>
                    <a:pt x="395554" y="154127"/>
                  </a:lnTo>
                  <a:lnTo>
                    <a:pt x="402513" y="196951"/>
                  </a:lnTo>
                  <a:lnTo>
                    <a:pt x="402513" y="55867"/>
                  </a:lnTo>
                  <a:lnTo>
                    <a:pt x="389928" y="43332"/>
                  </a:lnTo>
                  <a:lnTo>
                    <a:pt x="353199" y="20053"/>
                  </a:lnTo>
                  <a:lnTo>
                    <a:pt x="311581" y="5219"/>
                  </a:lnTo>
                  <a:lnTo>
                    <a:pt x="266268" y="0"/>
                  </a:lnTo>
                  <a:lnTo>
                    <a:pt x="220967" y="5219"/>
                  </a:lnTo>
                  <a:lnTo>
                    <a:pt x="179336" y="20053"/>
                  </a:lnTo>
                  <a:lnTo>
                    <a:pt x="142608" y="43332"/>
                  </a:lnTo>
                  <a:lnTo>
                    <a:pt x="111950" y="73850"/>
                  </a:lnTo>
                  <a:lnTo>
                    <a:pt x="88569" y="110426"/>
                  </a:lnTo>
                  <a:lnTo>
                    <a:pt x="73672" y="151853"/>
                  </a:lnTo>
                  <a:lnTo>
                    <a:pt x="68427" y="196951"/>
                  </a:lnTo>
                  <a:lnTo>
                    <a:pt x="73672" y="242062"/>
                  </a:lnTo>
                  <a:lnTo>
                    <a:pt x="88569" y="283502"/>
                  </a:lnTo>
                  <a:lnTo>
                    <a:pt x="111950" y="320078"/>
                  </a:lnTo>
                  <a:lnTo>
                    <a:pt x="142608" y="350596"/>
                  </a:lnTo>
                  <a:lnTo>
                    <a:pt x="179336" y="373875"/>
                  </a:lnTo>
                  <a:lnTo>
                    <a:pt x="220967" y="388708"/>
                  </a:lnTo>
                  <a:lnTo>
                    <a:pt x="266268" y="393915"/>
                  </a:lnTo>
                  <a:lnTo>
                    <a:pt x="311581" y="388708"/>
                  </a:lnTo>
                  <a:lnTo>
                    <a:pt x="353199" y="373875"/>
                  </a:lnTo>
                  <a:lnTo>
                    <a:pt x="389928" y="350596"/>
                  </a:lnTo>
                  <a:lnTo>
                    <a:pt x="408000" y="332600"/>
                  </a:lnTo>
                  <a:lnTo>
                    <a:pt x="420585" y="320078"/>
                  </a:lnTo>
                  <a:lnTo>
                    <a:pt x="443966" y="283502"/>
                  </a:lnTo>
                  <a:lnTo>
                    <a:pt x="458863" y="242062"/>
                  </a:lnTo>
                  <a:lnTo>
                    <a:pt x="464108" y="196951"/>
                  </a:lnTo>
                  <a:close/>
                </a:path>
                <a:path w="1293495" h="1152525">
                  <a:moveTo>
                    <a:pt x="928408" y="196951"/>
                  </a:moveTo>
                  <a:lnTo>
                    <a:pt x="923163" y="151853"/>
                  </a:lnTo>
                  <a:lnTo>
                    <a:pt x="908265" y="110426"/>
                  </a:lnTo>
                  <a:lnTo>
                    <a:pt x="884885" y="73850"/>
                  </a:lnTo>
                  <a:lnTo>
                    <a:pt x="866813" y="55867"/>
                  </a:lnTo>
                  <a:lnTo>
                    <a:pt x="866813" y="196951"/>
                  </a:lnTo>
                  <a:lnTo>
                    <a:pt x="859853" y="239788"/>
                  </a:lnTo>
                  <a:lnTo>
                    <a:pt x="840486" y="277012"/>
                  </a:lnTo>
                  <a:lnTo>
                    <a:pt x="810971" y="306400"/>
                  </a:lnTo>
                  <a:lnTo>
                    <a:pt x="773569" y="325678"/>
                  </a:lnTo>
                  <a:lnTo>
                    <a:pt x="730554" y="332600"/>
                  </a:lnTo>
                  <a:lnTo>
                    <a:pt x="687527" y="325678"/>
                  </a:lnTo>
                  <a:lnTo>
                    <a:pt x="650138" y="306400"/>
                  </a:lnTo>
                  <a:lnTo>
                    <a:pt x="620623" y="277012"/>
                  </a:lnTo>
                  <a:lnTo>
                    <a:pt x="601256" y="239788"/>
                  </a:lnTo>
                  <a:lnTo>
                    <a:pt x="594309" y="196951"/>
                  </a:lnTo>
                  <a:lnTo>
                    <a:pt x="601256" y="154127"/>
                  </a:lnTo>
                  <a:lnTo>
                    <a:pt x="620623" y="116903"/>
                  </a:lnTo>
                  <a:lnTo>
                    <a:pt x="650138" y="87528"/>
                  </a:lnTo>
                  <a:lnTo>
                    <a:pt x="687527" y="68249"/>
                  </a:lnTo>
                  <a:lnTo>
                    <a:pt x="730554" y="61315"/>
                  </a:lnTo>
                  <a:lnTo>
                    <a:pt x="773569" y="68249"/>
                  </a:lnTo>
                  <a:lnTo>
                    <a:pt x="810971" y="87528"/>
                  </a:lnTo>
                  <a:lnTo>
                    <a:pt x="840486" y="116903"/>
                  </a:lnTo>
                  <a:lnTo>
                    <a:pt x="859853" y="154127"/>
                  </a:lnTo>
                  <a:lnTo>
                    <a:pt x="866813" y="196951"/>
                  </a:lnTo>
                  <a:lnTo>
                    <a:pt x="866813" y="55867"/>
                  </a:lnTo>
                  <a:lnTo>
                    <a:pt x="854214" y="43332"/>
                  </a:lnTo>
                  <a:lnTo>
                    <a:pt x="817486" y="20053"/>
                  </a:lnTo>
                  <a:lnTo>
                    <a:pt x="775855" y="5219"/>
                  </a:lnTo>
                  <a:lnTo>
                    <a:pt x="730554" y="0"/>
                  </a:lnTo>
                  <a:lnTo>
                    <a:pt x="685241" y="5219"/>
                  </a:lnTo>
                  <a:lnTo>
                    <a:pt x="643623" y="20053"/>
                  </a:lnTo>
                  <a:lnTo>
                    <a:pt x="606894" y="43332"/>
                  </a:lnTo>
                  <a:lnTo>
                    <a:pt x="576237" y="73850"/>
                  </a:lnTo>
                  <a:lnTo>
                    <a:pt x="552856" y="110426"/>
                  </a:lnTo>
                  <a:lnTo>
                    <a:pt x="537959" y="151853"/>
                  </a:lnTo>
                  <a:lnTo>
                    <a:pt x="532726" y="196951"/>
                  </a:lnTo>
                  <a:lnTo>
                    <a:pt x="537959" y="242062"/>
                  </a:lnTo>
                  <a:lnTo>
                    <a:pt x="552856" y="283502"/>
                  </a:lnTo>
                  <a:lnTo>
                    <a:pt x="576237" y="320078"/>
                  </a:lnTo>
                  <a:lnTo>
                    <a:pt x="606894" y="350596"/>
                  </a:lnTo>
                  <a:lnTo>
                    <a:pt x="643623" y="373875"/>
                  </a:lnTo>
                  <a:lnTo>
                    <a:pt x="685241" y="388708"/>
                  </a:lnTo>
                  <a:lnTo>
                    <a:pt x="730554" y="393915"/>
                  </a:lnTo>
                  <a:lnTo>
                    <a:pt x="775855" y="388708"/>
                  </a:lnTo>
                  <a:lnTo>
                    <a:pt x="817486" y="373875"/>
                  </a:lnTo>
                  <a:lnTo>
                    <a:pt x="854214" y="350596"/>
                  </a:lnTo>
                  <a:lnTo>
                    <a:pt x="872299" y="332600"/>
                  </a:lnTo>
                  <a:lnTo>
                    <a:pt x="884885" y="320078"/>
                  </a:lnTo>
                  <a:lnTo>
                    <a:pt x="908265" y="283502"/>
                  </a:lnTo>
                  <a:lnTo>
                    <a:pt x="923163" y="242062"/>
                  </a:lnTo>
                  <a:lnTo>
                    <a:pt x="928408" y="196951"/>
                  </a:lnTo>
                  <a:close/>
                </a:path>
                <a:path w="1293495" h="1152525">
                  <a:moveTo>
                    <a:pt x="1293368" y="529907"/>
                  </a:moveTo>
                  <a:lnTo>
                    <a:pt x="1263256" y="499275"/>
                  </a:lnTo>
                  <a:lnTo>
                    <a:pt x="1255433" y="500100"/>
                  </a:lnTo>
                  <a:lnTo>
                    <a:pt x="1247978" y="502920"/>
                  </a:lnTo>
                  <a:lnTo>
                    <a:pt x="1231773" y="511619"/>
                  </a:lnTo>
                  <a:lnTo>
                    <a:pt x="1231773" y="581253"/>
                  </a:lnTo>
                  <a:lnTo>
                    <a:pt x="1231773" y="1022934"/>
                  </a:lnTo>
                  <a:lnTo>
                    <a:pt x="1114336" y="951001"/>
                  </a:lnTo>
                  <a:lnTo>
                    <a:pt x="996810" y="879005"/>
                  </a:lnTo>
                  <a:lnTo>
                    <a:pt x="996810" y="707224"/>
                  </a:lnTo>
                  <a:lnTo>
                    <a:pt x="1126705" y="637578"/>
                  </a:lnTo>
                  <a:lnTo>
                    <a:pt x="1231773" y="581253"/>
                  </a:lnTo>
                  <a:lnTo>
                    <a:pt x="1231773" y="511619"/>
                  </a:lnTo>
                  <a:lnTo>
                    <a:pt x="996810" y="637578"/>
                  </a:lnTo>
                  <a:lnTo>
                    <a:pt x="996810" y="554024"/>
                  </a:lnTo>
                  <a:lnTo>
                    <a:pt x="989190" y="516547"/>
                  </a:lnTo>
                  <a:lnTo>
                    <a:pt x="988999" y="515607"/>
                  </a:lnTo>
                  <a:lnTo>
                    <a:pt x="967714" y="484200"/>
                  </a:lnTo>
                  <a:lnTo>
                    <a:pt x="936180" y="463016"/>
                  </a:lnTo>
                  <a:lnTo>
                    <a:pt x="935228" y="462826"/>
                  </a:lnTo>
                  <a:lnTo>
                    <a:pt x="935228" y="554024"/>
                  </a:lnTo>
                  <a:lnTo>
                    <a:pt x="935228" y="1053719"/>
                  </a:lnTo>
                  <a:lnTo>
                    <a:pt x="932256" y="1068311"/>
                  </a:lnTo>
                  <a:lnTo>
                    <a:pt x="924191" y="1080223"/>
                  </a:lnTo>
                  <a:lnTo>
                    <a:pt x="912228" y="1088263"/>
                  </a:lnTo>
                  <a:lnTo>
                    <a:pt x="897610" y="1091209"/>
                  </a:lnTo>
                  <a:lnTo>
                    <a:pt x="99225" y="1091209"/>
                  </a:lnTo>
                  <a:lnTo>
                    <a:pt x="84594" y="1088263"/>
                  </a:lnTo>
                  <a:lnTo>
                    <a:pt x="72631" y="1080223"/>
                  </a:lnTo>
                  <a:lnTo>
                    <a:pt x="64566" y="1068311"/>
                  </a:lnTo>
                  <a:lnTo>
                    <a:pt x="61607" y="1053719"/>
                  </a:lnTo>
                  <a:lnTo>
                    <a:pt x="61607" y="554024"/>
                  </a:lnTo>
                  <a:lnTo>
                    <a:pt x="64566" y="539457"/>
                  </a:lnTo>
                  <a:lnTo>
                    <a:pt x="72631" y="527532"/>
                  </a:lnTo>
                  <a:lnTo>
                    <a:pt x="84594" y="519506"/>
                  </a:lnTo>
                  <a:lnTo>
                    <a:pt x="99225" y="516547"/>
                  </a:lnTo>
                  <a:lnTo>
                    <a:pt x="897610" y="516547"/>
                  </a:lnTo>
                  <a:lnTo>
                    <a:pt x="912228" y="519506"/>
                  </a:lnTo>
                  <a:lnTo>
                    <a:pt x="924191" y="527532"/>
                  </a:lnTo>
                  <a:lnTo>
                    <a:pt x="932256" y="539457"/>
                  </a:lnTo>
                  <a:lnTo>
                    <a:pt x="935228" y="554024"/>
                  </a:lnTo>
                  <a:lnTo>
                    <a:pt x="935228" y="462826"/>
                  </a:lnTo>
                  <a:lnTo>
                    <a:pt x="897610" y="455231"/>
                  </a:lnTo>
                  <a:lnTo>
                    <a:pt x="99225" y="455231"/>
                  </a:lnTo>
                  <a:lnTo>
                    <a:pt x="60642" y="463016"/>
                  </a:lnTo>
                  <a:lnTo>
                    <a:pt x="29095" y="484200"/>
                  </a:lnTo>
                  <a:lnTo>
                    <a:pt x="7810" y="515607"/>
                  </a:lnTo>
                  <a:lnTo>
                    <a:pt x="0" y="554024"/>
                  </a:lnTo>
                  <a:lnTo>
                    <a:pt x="0" y="1053719"/>
                  </a:lnTo>
                  <a:lnTo>
                    <a:pt x="7810" y="1092149"/>
                  </a:lnTo>
                  <a:lnTo>
                    <a:pt x="29095" y="1123556"/>
                  </a:lnTo>
                  <a:lnTo>
                    <a:pt x="60642" y="1144752"/>
                  </a:lnTo>
                  <a:lnTo>
                    <a:pt x="99225" y="1152525"/>
                  </a:lnTo>
                  <a:lnTo>
                    <a:pt x="897610" y="1152525"/>
                  </a:lnTo>
                  <a:lnTo>
                    <a:pt x="936180" y="1144752"/>
                  </a:lnTo>
                  <a:lnTo>
                    <a:pt x="967714" y="1123556"/>
                  </a:lnTo>
                  <a:lnTo>
                    <a:pt x="988999" y="1092149"/>
                  </a:lnTo>
                  <a:lnTo>
                    <a:pt x="989190" y="1091209"/>
                  </a:lnTo>
                  <a:lnTo>
                    <a:pt x="996810" y="1053719"/>
                  </a:lnTo>
                  <a:lnTo>
                    <a:pt x="996810" y="951001"/>
                  </a:lnTo>
                  <a:lnTo>
                    <a:pt x="1251369" y="1106932"/>
                  </a:lnTo>
                  <a:lnTo>
                    <a:pt x="1256969" y="1108456"/>
                  </a:lnTo>
                  <a:lnTo>
                    <a:pt x="1267739" y="1108456"/>
                  </a:lnTo>
                  <a:lnTo>
                    <a:pt x="1272921" y="1107147"/>
                  </a:lnTo>
                  <a:lnTo>
                    <a:pt x="1293368" y="1077798"/>
                  </a:lnTo>
                  <a:lnTo>
                    <a:pt x="1293368" y="1022934"/>
                  </a:lnTo>
                  <a:lnTo>
                    <a:pt x="1293368" y="581253"/>
                  </a:lnTo>
                  <a:lnTo>
                    <a:pt x="1293368" y="529907"/>
                  </a:lnTo>
                  <a:close/>
                </a:path>
              </a:pathLst>
            </a:custGeom>
            <a:solidFill>
              <a:srgbClr val="0F0E0D"/>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1430" rIns="0" bIns="0" rtlCol="0">
            <a:spAutoFit/>
          </a:bodyPr>
          <a:lstStyle/>
          <a:p>
            <a:pPr marL="300355" marR="5080" indent="366395">
              <a:lnSpc>
                <a:spcPct val="118000"/>
              </a:lnSpc>
              <a:spcBef>
                <a:spcPts val="90"/>
              </a:spcBef>
            </a:pPr>
            <a:r>
              <a:rPr sz="3000" spc="135" dirty="0"/>
              <a:t>Video </a:t>
            </a:r>
            <a:r>
              <a:rPr sz="3000" spc="185" dirty="0"/>
              <a:t>Interaktif</a:t>
            </a:r>
            <a:endParaRPr sz="3000" dirty="0"/>
          </a:p>
        </p:txBody>
      </p:sp>
      <p:pic>
        <p:nvPicPr>
          <p:cNvPr id="7" name="object 7"/>
          <p:cNvPicPr/>
          <p:nvPr/>
        </p:nvPicPr>
        <p:blipFill>
          <a:blip r:embed="rId10" cstate="print"/>
          <a:stretch>
            <a:fillRect/>
          </a:stretch>
        </p:blipFill>
        <p:spPr>
          <a:xfrm>
            <a:off x="8350677" y="7904417"/>
            <a:ext cx="9937323" cy="2382582"/>
          </a:xfrm>
          <a:prstGeom prst="rect">
            <a:avLst/>
          </a:prstGeom>
        </p:spPr>
      </p:pic>
      <p:pic>
        <p:nvPicPr>
          <p:cNvPr id="11"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1"/>
          <a:stretch>
            <a:fillRect/>
          </a:stretch>
        </p:blipFill>
        <p:spPr>
          <a:xfrm>
            <a:off x="-1428750" y="8950951"/>
            <a:ext cx="609600" cy="609600"/>
          </a:xfrm>
          <a:prstGeom prst="rect">
            <a:avLst/>
          </a:prstGeom>
        </p:spPr>
      </p:pic>
      <p:sp>
        <p:nvSpPr>
          <p:cNvPr id="8" name="Rounded Rectangle 7">
            <a:hlinkClick r:id="rId8"/>
          </p:cNvPr>
          <p:cNvSpPr/>
          <p:nvPr/>
        </p:nvSpPr>
        <p:spPr>
          <a:xfrm>
            <a:off x="5134253" y="1700094"/>
            <a:ext cx="11171596" cy="6508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id-ID"/>
          </a:p>
        </p:txBody>
      </p:sp>
      <p:pic>
        <p:nvPicPr>
          <p:cNvPr id="10" name="Online Media 9" title="Video animasi pembelajaran berbasis virtual reality (VR) &quot;Tenaga Endogen &amp; Tenaga Eksogen&quot;">
            <a:hlinkClick r:id="" action="ppaction://media"/>
            <a:extLst>
              <a:ext uri="{FF2B5EF4-FFF2-40B4-BE49-F238E27FC236}">
                <a16:creationId xmlns:a16="http://schemas.microsoft.com/office/drawing/2014/main" xmlns="" id="{6119EE9C-5CA0-CB20-0465-AA2FC81F09EF}"/>
              </a:ext>
            </a:extLst>
          </p:cNvPr>
          <p:cNvPicPr>
            <a:picLocks noRot="1" noChangeAspect="1"/>
          </p:cNvPicPr>
          <p:nvPr>
            <a:videoFile r:link="rId4"/>
          </p:nvPr>
        </p:nvPicPr>
        <p:blipFill>
          <a:blip r:embed="rId12"/>
          <a:stretch>
            <a:fillRect/>
          </a:stretch>
        </p:blipFill>
        <p:spPr>
          <a:xfrm>
            <a:off x="5734682" y="2019300"/>
            <a:ext cx="9970738" cy="5633467"/>
          </a:xfrm>
          <a:prstGeom prst="rect">
            <a:avLst/>
          </a:prstGeom>
        </p:spPr>
      </p:pic>
      <p:pic>
        <p:nvPicPr>
          <p:cNvPr id="18" name="Picture 17">
            <a:hlinkClick r:id="rId13" action="ppaction://hlinksldjump"/>
          </p:cNvPr>
          <p:cNvPicPr>
            <a:picLocks noChangeAspect="1"/>
          </p:cNvPicPr>
          <p:nvPr/>
        </p:nvPicPr>
        <p:blipFill>
          <a:blip r:embed="rId14" cstate="print">
            <a:extLst>
              <a:ext uri="{BEBA8EAE-BF5A-486C-A8C5-ECC9F3942E4B}">
                <a14:imgProps xmlns:a14="http://schemas.microsoft.com/office/drawing/2010/main">
                  <a14:imgLayer r:embed="rId15">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19" name="Picture 18">
            <a:hlinkClick r:id="" action="ppaction://hlinkshowjump?jump=previousslide"/>
          </p:cNvPr>
          <p:cNvPicPr>
            <a:picLocks noChangeAspect="1"/>
          </p:cNvPicPr>
          <p:nvPr/>
        </p:nvPicPr>
        <p:blipFill>
          <a:blip r:embed="rId16">
            <a:extLst>
              <a:ext uri="{BEBA8EAE-BF5A-486C-A8C5-ECC9F3942E4B}">
                <a14:imgProps xmlns:a14="http://schemas.microsoft.com/office/drawing/2010/main">
                  <a14:imgLayer r:embed="rId17">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0" name="Picture 19">
            <a:hlinkClick r:id="" action="ppaction://hlinkshowjump?jump=nextslide"/>
          </p:cNvPr>
          <p:cNvPicPr>
            <a:picLocks noChangeAspect="1"/>
          </p:cNvPicPr>
          <p:nvPr/>
        </p:nvPicPr>
        <p:blipFill>
          <a:blip r:embed="rId16">
            <a:extLst>
              <a:ext uri="{BEBA8EAE-BF5A-486C-A8C5-ECC9F3942E4B}">
                <a14:imgProps xmlns:a14="http://schemas.microsoft.com/office/drawing/2010/main">
                  <a14:imgLayer r:embed="rId17">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11" repeatCount="indefinite" fill="hold" display="0">
                  <p:stCondLst>
                    <p:cond delay="indefinite"/>
                  </p:stCondLst>
                  <p:endCondLst>
                    <p:cond evt="onStopAudio" delay="0">
                      <p:tgtEl>
                        <p:sldTgt/>
                      </p:tgtEl>
                    </p:cond>
                  </p:endCondLst>
                </p:cTn>
                <p:tgtEl>
                  <p:spTgt spid="11"/>
                </p:tgtEl>
              </p:cMediaNode>
            </p:audio>
            <p:video>
              <p:cMediaNode vol="80000">
                <p:cTn id="12" fill="hold" display="0">
                  <p:stCondLst>
                    <p:cond delay="indefinite"/>
                  </p:stCondLst>
                </p:cTn>
                <p:tgtEl>
                  <p:spTgt spid="10"/>
                </p:tgtEl>
              </p:cMediaNode>
            </p:video>
            <p:seq concurrent="1" nextAc="seek">
              <p:cTn id="13" restart="whenNotActive" fill="hold" evtFilter="cancelBubble" nodeType="interactiveSeq">
                <p:stCondLst>
                  <p:cond evt="onClick" delay="0">
                    <p:tgtEl>
                      <p:spTgt spid="10"/>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5172"/>
            <a:ext cx="17302264" cy="9891827"/>
            <a:chOff x="0" y="395172"/>
            <a:chExt cx="17302264" cy="9891827"/>
          </a:xfrm>
        </p:grpSpPr>
        <p:pic>
          <p:nvPicPr>
            <p:cNvPr id="3" name="object 3"/>
            <p:cNvPicPr/>
            <p:nvPr/>
          </p:nvPicPr>
          <p:blipFill>
            <a:blip r:embed="rId6" cstate="print"/>
            <a:stretch>
              <a:fillRect/>
            </a:stretch>
          </p:blipFill>
          <p:spPr>
            <a:xfrm>
              <a:off x="0" y="2816416"/>
              <a:ext cx="7470571" cy="7470583"/>
            </a:xfrm>
            <a:prstGeom prst="rect">
              <a:avLst/>
            </a:prstGeom>
          </p:spPr>
        </p:pic>
        <p:pic>
          <p:nvPicPr>
            <p:cNvPr id="4" name="object 4">
              <a:hlinkClick r:id="rId7"/>
            </p:cNvPr>
            <p:cNvPicPr/>
            <p:nvPr/>
          </p:nvPicPr>
          <p:blipFill>
            <a:blip r:embed="rId8" cstate="print"/>
            <a:stretch>
              <a:fillRect/>
            </a:stretch>
          </p:blipFill>
          <p:spPr>
            <a:xfrm>
              <a:off x="985939" y="730898"/>
              <a:ext cx="16316325" cy="8677272"/>
            </a:xfrm>
            <a:prstGeom prst="rect">
              <a:avLst/>
            </a:prstGeom>
          </p:spPr>
        </p:pic>
        <p:sp>
          <p:nvSpPr>
            <p:cNvPr id="5" name="object 5"/>
            <p:cNvSpPr/>
            <p:nvPr/>
          </p:nvSpPr>
          <p:spPr>
            <a:xfrm>
              <a:off x="985939" y="395172"/>
              <a:ext cx="1293495" cy="1152525"/>
            </a:xfrm>
            <a:custGeom>
              <a:avLst/>
              <a:gdLst/>
              <a:ahLst/>
              <a:cxnLst/>
              <a:rect l="l" t="t" r="r" b="b"/>
              <a:pathLst>
                <a:path w="1293495" h="1152525">
                  <a:moveTo>
                    <a:pt x="464108" y="196951"/>
                  </a:moveTo>
                  <a:lnTo>
                    <a:pt x="458863" y="151853"/>
                  </a:lnTo>
                  <a:lnTo>
                    <a:pt x="443966" y="110426"/>
                  </a:lnTo>
                  <a:lnTo>
                    <a:pt x="420585" y="73850"/>
                  </a:lnTo>
                  <a:lnTo>
                    <a:pt x="402513" y="55867"/>
                  </a:lnTo>
                  <a:lnTo>
                    <a:pt x="402513" y="196951"/>
                  </a:lnTo>
                  <a:lnTo>
                    <a:pt x="395554" y="239788"/>
                  </a:lnTo>
                  <a:lnTo>
                    <a:pt x="376186" y="277012"/>
                  </a:lnTo>
                  <a:lnTo>
                    <a:pt x="346684" y="306400"/>
                  </a:lnTo>
                  <a:lnTo>
                    <a:pt x="309283" y="325678"/>
                  </a:lnTo>
                  <a:lnTo>
                    <a:pt x="266268" y="332600"/>
                  </a:lnTo>
                  <a:lnTo>
                    <a:pt x="223253" y="325678"/>
                  </a:lnTo>
                  <a:lnTo>
                    <a:pt x="185851" y="306400"/>
                  </a:lnTo>
                  <a:lnTo>
                    <a:pt x="156349" y="277012"/>
                  </a:lnTo>
                  <a:lnTo>
                    <a:pt x="136982" y="239788"/>
                  </a:lnTo>
                  <a:lnTo>
                    <a:pt x="130022" y="196951"/>
                  </a:lnTo>
                  <a:lnTo>
                    <a:pt x="136982" y="154127"/>
                  </a:lnTo>
                  <a:lnTo>
                    <a:pt x="156349" y="116903"/>
                  </a:lnTo>
                  <a:lnTo>
                    <a:pt x="185851" y="87528"/>
                  </a:lnTo>
                  <a:lnTo>
                    <a:pt x="223253" y="68249"/>
                  </a:lnTo>
                  <a:lnTo>
                    <a:pt x="266268" y="61315"/>
                  </a:lnTo>
                  <a:lnTo>
                    <a:pt x="309283" y="68249"/>
                  </a:lnTo>
                  <a:lnTo>
                    <a:pt x="346684" y="87528"/>
                  </a:lnTo>
                  <a:lnTo>
                    <a:pt x="376186" y="116903"/>
                  </a:lnTo>
                  <a:lnTo>
                    <a:pt x="395554" y="154127"/>
                  </a:lnTo>
                  <a:lnTo>
                    <a:pt x="402513" y="196951"/>
                  </a:lnTo>
                  <a:lnTo>
                    <a:pt x="402513" y="55867"/>
                  </a:lnTo>
                  <a:lnTo>
                    <a:pt x="389928" y="43332"/>
                  </a:lnTo>
                  <a:lnTo>
                    <a:pt x="353199" y="20053"/>
                  </a:lnTo>
                  <a:lnTo>
                    <a:pt x="311581" y="5219"/>
                  </a:lnTo>
                  <a:lnTo>
                    <a:pt x="266268" y="0"/>
                  </a:lnTo>
                  <a:lnTo>
                    <a:pt x="220967" y="5219"/>
                  </a:lnTo>
                  <a:lnTo>
                    <a:pt x="179336" y="20053"/>
                  </a:lnTo>
                  <a:lnTo>
                    <a:pt x="142608" y="43332"/>
                  </a:lnTo>
                  <a:lnTo>
                    <a:pt x="111950" y="73850"/>
                  </a:lnTo>
                  <a:lnTo>
                    <a:pt x="88569" y="110426"/>
                  </a:lnTo>
                  <a:lnTo>
                    <a:pt x="73672" y="151853"/>
                  </a:lnTo>
                  <a:lnTo>
                    <a:pt x="68427" y="196951"/>
                  </a:lnTo>
                  <a:lnTo>
                    <a:pt x="73672" y="242062"/>
                  </a:lnTo>
                  <a:lnTo>
                    <a:pt x="88569" y="283502"/>
                  </a:lnTo>
                  <a:lnTo>
                    <a:pt x="111950" y="320078"/>
                  </a:lnTo>
                  <a:lnTo>
                    <a:pt x="142608" y="350596"/>
                  </a:lnTo>
                  <a:lnTo>
                    <a:pt x="179336" y="373875"/>
                  </a:lnTo>
                  <a:lnTo>
                    <a:pt x="220967" y="388708"/>
                  </a:lnTo>
                  <a:lnTo>
                    <a:pt x="266268" y="393915"/>
                  </a:lnTo>
                  <a:lnTo>
                    <a:pt x="311581" y="388708"/>
                  </a:lnTo>
                  <a:lnTo>
                    <a:pt x="353199" y="373875"/>
                  </a:lnTo>
                  <a:lnTo>
                    <a:pt x="389928" y="350596"/>
                  </a:lnTo>
                  <a:lnTo>
                    <a:pt x="408000" y="332600"/>
                  </a:lnTo>
                  <a:lnTo>
                    <a:pt x="420585" y="320078"/>
                  </a:lnTo>
                  <a:lnTo>
                    <a:pt x="443966" y="283502"/>
                  </a:lnTo>
                  <a:lnTo>
                    <a:pt x="458863" y="242062"/>
                  </a:lnTo>
                  <a:lnTo>
                    <a:pt x="464108" y="196951"/>
                  </a:lnTo>
                  <a:close/>
                </a:path>
                <a:path w="1293495" h="1152525">
                  <a:moveTo>
                    <a:pt x="928408" y="196951"/>
                  </a:moveTo>
                  <a:lnTo>
                    <a:pt x="923163" y="151853"/>
                  </a:lnTo>
                  <a:lnTo>
                    <a:pt x="908265" y="110426"/>
                  </a:lnTo>
                  <a:lnTo>
                    <a:pt x="884885" y="73850"/>
                  </a:lnTo>
                  <a:lnTo>
                    <a:pt x="866813" y="55867"/>
                  </a:lnTo>
                  <a:lnTo>
                    <a:pt x="866813" y="196951"/>
                  </a:lnTo>
                  <a:lnTo>
                    <a:pt x="859853" y="239788"/>
                  </a:lnTo>
                  <a:lnTo>
                    <a:pt x="840486" y="277012"/>
                  </a:lnTo>
                  <a:lnTo>
                    <a:pt x="810971" y="306400"/>
                  </a:lnTo>
                  <a:lnTo>
                    <a:pt x="773569" y="325678"/>
                  </a:lnTo>
                  <a:lnTo>
                    <a:pt x="730554" y="332600"/>
                  </a:lnTo>
                  <a:lnTo>
                    <a:pt x="687527" y="325678"/>
                  </a:lnTo>
                  <a:lnTo>
                    <a:pt x="650138" y="306400"/>
                  </a:lnTo>
                  <a:lnTo>
                    <a:pt x="620623" y="277012"/>
                  </a:lnTo>
                  <a:lnTo>
                    <a:pt x="601256" y="239788"/>
                  </a:lnTo>
                  <a:lnTo>
                    <a:pt x="594309" y="196951"/>
                  </a:lnTo>
                  <a:lnTo>
                    <a:pt x="601256" y="154127"/>
                  </a:lnTo>
                  <a:lnTo>
                    <a:pt x="620623" y="116903"/>
                  </a:lnTo>
                  <a:lnTo>
                    <a:pt x="650138" y="87528"/>
                  </a:lnTo>
                  <a:lnTo>
                    <a:pt x="687527" y="68249"/>
                  </a:lnTo>
                  <a:lnTo>
                    <a:pt x="730554" y="61315"/>
                  </a:lnTo>
                  <a:lnTo>
                    <a:pt x="773569" y="68249"/>
                  </a:lnTo>
                  <a:lnTo>
                    <a:pt x="810971" y="87528"/>
                  </a:lnTo>
                  <a:lnTo>
                    <a:pt x="840486" y="116903"/>
                  </a:lnTo>
                  <a:lnTo>
                    <a:pt x="859853" y="154127"/>
                  </a:lnTo>
                  <a:lnTo>
                    <a:pt x="866813" y="196951"/>
                  </a:lnTo>
                  <a:lnTo>
                    <a:pt x="866813" y="55867"/>
                  </a:lnTo>
                  <a:lnTo>
                    <a:pt x="854214" y="43332"/>
                  </a:lnTo>
                  <a:lnTo>
                    <a:pt x="817486" y="20053"/>
                  </a:lnTo>
                  <a:lnTo>
                    <a:pt x="775855" y="5219"/>
                  </a:lnTo>
                  <a:lnTo>
                    <a:pt x="730554" y="0"/>
                  </a:lnTo>
                  <a:lnTo>
                    <a:pt x="685241" y="5219"/>
                  </a:lnTo>
                  <a:lnTo>
                    <a:pt x="643623" y="20053"/>
                  </a:lnTo>
                  <a:lnTo>
                    <a:pt x="606894" y="43332"/>
                  </a:lnTo>
                  <a:lnTo>
                    <a:pt x="576237" y="73850"/>
                  </a:lnTo>
                  <a:lnTo>
                    <a:pt x="552856" y="110426"/>
                  </a:lnTo>
                  <a:lnTo>
                    <a:pt x="537959" y="151853"/>
                  </a:lnTo>
                  <a:lnTo>
                    <a:pt x="532726" y="196951"/>
                  </a:lnTo>
                  <a:lnTo>
                    <a:pt x="537959" y="242062"/>
                  </a:lnTo>
                  <a:lnTo>
                    <a:pt x="552856" y="283502"/>
                  </a:lnTo>
                  <a:lnTo>
                    <a:pt x="576237" y="320078"/>
                  </a:lnTo>
                  <a:lnTo>
                    <a:pt x="606894" y="350596"/>
                  </a:lnTo>
                  <a:lnTo>
                    <a:pt x="643623" y="373875"/>
                  </a:lnTo>
                  <a:lnTo>
                    <a:pt x="685241" y="388708"/>
                  </a:lnTo>
                  <a:lnTo>
                    <a:pt x="730554" y="393915"/>
                  </a:lnTo>
                  <a:lnTo>
                    <a:pt x="775855" y="388708"/>
                  </a:lnTo>
                  <a:lnTo>
                    <a:pt x="817486" y="373875"/>
                  </a:lnTo>
                  <a:lnTo>
                    <a:pt x="854214" y="350596"/>
                  </a:lnTo>
                  <a:lnTo>
                    <a:pt x="872299" y="332600"/>
                  </a:lnTo>
                  <a:lnTo>
                    <a:pt x="884885" y="320078"/>
                  </a:lnTo>
                  <a:lnTo>
                    <a:pt x="908265" y="283502"/>
                  </a:lnTo>
                  <a:lnTo>
                    <a:pt x="923163" y="242062"/>
                  </a:lnTo>
                  <a:lnTo>
                    <a:pt x="928408" y="196951"/>
                  </a:lnTo>
                  <a:close/>
                </a:path>
                <a:path w="1293495" h="1152525">
                  <a:moveTo>
                    <a:pt x="1293368" y="529907"/>
                  </a:moveTo>
                  <a:lnTo>
                    <a:pt x="1263256" y="499275"/>
                  </a:lnTo>
                  <a:lnTo>
                    <a:pt x="1255433" y="500100"/>
                  </a:lnTo>
                  <a:lnTo>
                    <a:pt x="1247978" y="502920"/>
                  </a:lnTo>
                  <a:lnTo>
                    <a:pt x="1231773" y="511619"/>
                  </a:lnTo>
                  <a:lnTo>
                    <a:pt x="1231773" y="581253"/>
                  </a:lnTo>
                  <a:lnTo>
                    <a:pt x="1231773" y="1022934"/>
                  </a:lnTo>
                  <a:lnTo>
                    <a:pt x="1114336" y="951001"/>
                  </a:lnTo>
                  <a:lnTo>
                    <a:pt x="996810" y="879005"/>
                  </a:lnTo>
                  <a:lnTo>
                    <a:pt x="996810" y="707224"/>
                  </a:lnTo>
                  <a:lnTo>
                    <a:pt x="1126705" y="637578"/>
                  </a:lnTo>
                  <a:lnTo>
                    <a:pt x="1231773" y="581253"/>
                  </a:lnTo>
                  <a:lnTo>
                    <a:pt x="1231773" y="511619"/>
                  </a:lnTo>
                  <a:lnTo>
                    <a:pt x="996810" y="637578"/>
                  </a:lnTo>
                  <a:lnTo>
                    <a:pt x="996810" y="554024"/>
                  </a:lnTo>
                  <a:lnTo>
                    <a:pt x="989190" y="516547"/>
                  </a:lnTo>
                  <a:lnTo>
                    <a:pt x="988999" y="515607"/>
                  </a:lnTo>
                  <a:lnTo>
                    <a:pt x="967714" y="484200"/>
                  </a:lnTo>
                  <a:lnTo>
                    <a:pt x="936180" y="463016"/>
                  </a:lnTo>
                  <a:lnTo>
                    <a:pt x="935228" y="462826"/>
                  </a:lnTo>
                  <a:lnTo>
                    <a:pt x="935228" y="554024"/>
                  </a:lnTo>
                  <a:lnTo>
                    <a:pt x="935228" y="1053719"/>
                  </a:lnTo>
                  <a:lnTo>
                    <a:pt x="932256" y="1068311"/>
                  </a:lnTo>
                  <a:lnTo>
                    <a:pt x="924191" y="1080223"/>
                  </a:lnTo>
                  <a:lnTo>
                    <a:pt x="912228" y="1088263"/>
                  </a:lnTo>
                  <a:lnTo>
                    <a:pt x="897610" y="1091209"/>
                  </a:lnTo>
                  <a:lnTo>
                    <a:pt x="99225" y="1091209"/>
                  </a:lnTo>
                  <a:lnTo>
                    <a:pt x="84594" y="1088263"/>
                  </a:lnTo>
                  <a:lnTo>
                    <a:pt x="72631" y="1080223"/>
                  </a:lnTo>
                  <a:lnTo>
                    <a:pt x="64566" y="1068311"/>
                  </a:lnTo>
                  <a:lnTo>
                    <a:pt x="61607" y="1053719"/>
                  </a:lnTo>
                  <a:lnTo>
                    <a:pt x="61607" y="554024"/>
                  </a:lnTo>
                  <a:lnTo>
                    <a:pt x="64566" y="539457"/>
                  </a:lnTo>
                  <a:lnTo>
                    <a:pt x="72631" y="527532"/>
                  </a:lnTo>
                  <a:lnTo>
                    <a:pt x="84594" y="519506"/>
                  </a:lnTo>
                  <a:lnTo>
                    <a:pt x="99225" y="516547"/>
                  </a:lnTo>
                  <a:lnTo>
                    <a:pt x="897610" y="516547"/>
                  </a:lnTo>
                  <a:lnTo>
                    <a:pt x="912228" y="519506"/>
                  </a:lnTo>
                  <a:lnTo>
                    <a:pt x="924191" y="527532"/>
                  </a:lnTo>
                  <a:lnTo>
                    <a:pt x="932256" y="539457"/>
                  </a:lnTo>
                  <a:lnTo>
                    <a:pt x="935228" y="554024"/>
                  </a:lnTo>
                  <a:lnTo>
                    <a:pt x="935228" y="462826"/>
                  </a:lnTo>
                  <a:lnTo>
                    <a:pt x="897610" y="455231"/>
                  </a:lnTo>
                  <a:lnTo>
                    <a:pt x="99225" y="455231"/>
                  </a:lnTo>
                  <a:lnTo>
                    <a:pt x="60642" y="463016"/>
                  </a:lnTo>
                  <a:lnTo>
                    <a:pt x="29095" y="484200"/>
                  </a:lnTo>
                  <a:lnTo>
                    <a:pt x="7810" y="515607"/>
                  </a:lnTo>
                  <a:lnTo>
                    <a:pt x="0" y="554024"/>
                  </a:lnTo>
                  <a:lnTo>
                    <a:pt x="0" y="1053719"/>
                  </a:lnTo>
                  <a:lnTo>
                    <a:pt x="7810" y="1092149"/>
                  </a:lnTo>
                  <a:lnTo>
                    <a:pt x="29095" y="1123556"/>
                  </a:lnTo>
                  <a:lnTo>
                    <a:pt x="60642" y="1144752"/>
                  </a:lnTo>
                  <a:lnTo>
                    <a:pt x="99225" y="1152525"/>
                  </a:lnTo>
                  <a:lnTo>
                    <a:pt x="897610" y="1152525"/>
                  </a:lnTo>
                  <a:lnTo>
                    <a:pt x="936180" y="1144752"/>
                  </a:lnTo>
                  <a:lnTo>
                    <a:pt x="967714" y="1123556"/>
                  </a:lnTo>
                  <a:lnTo>
                    <a:pt x="988999" y="1092149"/>
                  </a:lnTo>
                  <a:lnTo>
                    <a:pt x="989190" y="1091209"/>
                  </a:lnTo>
                  <a:lnTo>
                    <a:pt x="996810" y="1053719"/>
                  </a:lnTo>
                  <a:lnTo>
                    <a:pt x="996810" y="951001"/>
                  </a:lnTo>
                  <a:lnTo>
                    <a:pt x="1251369" y="1106932"/>
                  </a:lnTo>
                  <a:lnTo>
                    <a:pt x="1256969" y="1108456"/>
                  </a:lnTo>
                  <a:lnTo>
                    <a:pt x="1267739" y="1108456"/>
                  </a:lnTo>
                  <a:lnTo>
                    <a:pt x="1272921" y="1107147"/>
                  </a:lnTo>
                  <a:lnTo>
                    <a:pt x="1293368" y="1077798"/>
                  </a:lnTo>
                  <a:lnTo>
                    <a:pt x="1293368" y="1022934"/>
                  </a:lnTo>
                  <a:lnTo>
                    <a:pt x="1293368" y="581253"/>
                  </a:lnTo>
                  <a:lnTo>
                    <a:pt x="1293368" y="529907"/>
                  </a:lnTo>
                  <a:close/>
                </a:path>
              </a:pathLst>
            </a:custGeom>
            <a:solidFill>
              <a:srgbClr val="0F0E0D"/>
            </a:solidFill>
          </p:spPr>
          <p:txBody>
            <a:bodyPr wrap="square" lIns="0" tIns="0" rIns="0" bIns="0" rtlCol="0"/>
            <a:lstStyle/>
            <a:p>
              <a:endParaRPr/>
            </a:p>
          </p:txBody>
        </p:sp>
        <p:sp>
          <p:nvSpPr>
            <p:cNvPr id="9" name="object 5"/>
            <p:cNvSpPr/>
            <p:nvPr/>
          </p:nvSpPr>
          <p:spPr>
            <a:xfrm>
              <a:off x="2819400" y="3781034"/>
              <a:ext cx="1828800" cy="1667266"/>
            </a:xfrm>
            <a:custGeom>
              <a:avLst/>
              <a:gdLst/>
              <a:ahLst/>
              <a:cxnLst/>
              <a:rect l="l" t="t" r="r" b="b"/>
              <a:pathLst>
                <a:path w="1293495" h="1152525">
                  <a:moveTo>
                    <a:pt x="464108" y="196951"/>
                  </a:moveTo>
                  <a:lnTo>
                    <a:pt x="458863" y="151853"/>
                  </a:lnTo>
                  <a:lnTo>
                    <a:pt x="443966" y="110426"/>
                  </a:lnTo>
                  <a:lnTo>
                    <a:pt x="420585" y="73850"/>
                  </a:lnTo>
                  <a:lnTo>
                    <a:pt x="402513" y="55867"/>
                  </a:lnTo>
                  <a:lnTo>
                    <a:pt x="402513" y="196951"/>
                  </a:lnTo>
                  <a:lnTo>
                    <a:pt x="395554" y="239788"/>
                  </a:lnTo>
                  <a:lnTo>
                    <a:pt x="376186" y="277012"/>
                  </a:lnTo>
                  <a:lnTo>
                    <a:pt x="346684" y="306400"/>
                  </a:lnTo>
                  <a:lnTo>
                    <a:pt x="309283" y="325678"/>
                  </a:lnTo>
                  <a:lnTo>
                    <a:pt x="266268" y="332600"/>
                  </a:lnTo>
                  <a:lnTo>
                    <a:pt x="223253" y="325678"/>
                  </a:lnTo>
                  <a:lnTo>
                    <a:pt x="185851" y="306400"/>
                  </a:lnTo>
                  <a:lnTo>
                    <a:pt x="156349" y="277012"/>
                  </a:lnTo>
                  <a:lnTo>
                    <a:pt x="136982" y="239788"/>
                  </a:lnTo>
                  <a:lnTo>
                    <a:pt x="130022" y="196951"/>
                  </a:lnTo>
                  <a:lnTo>
                    <a:pt x="136982" y="154127"/>
                  </a:lnTo>
                  <a:lnTo>
                    <a:pt x="156349" y="116903"/>
                  </a:lnTo>
                  <a:lnTo>
                    <a:pt x="185851" y="87528"/>
                  </a:lnTo>
                  <a:lnTo>
                    <a:pt x="223253" y="68249"/>
                  </a:lnTo>
                  <a:lnTo>
                    <a:pt x="266268" y="61315"/>
                  </a:lnTo>
                  <a:lnTo>
                    <a:pt x="309283" y="68249"/>
                  </a:lnTo>
                  <a:lnTo>
                    <a:pt x="346684" y="87528"/>
                  </a:lnTo>
                  <a:lnTo>
                    <a:pt x="376186" y="116903"/>
                  </a:lnTo>
                  <a:lnTo>
                    <a:pt x="395554" y="154127"/>
                  </a:lnTo>
                  <a:lnTo>
                    <a:pt x="402513" y="196951"/>
                  </a:lnTo>
                  <a:lnTo>
                    <a:pt x="402513" y="55867"/>
                  </a:lnTo>
                  <a:lnTo>
                    <a:pt x="389928" y="43332"/>
                  </a:lnTo>
                  <a:lnTo>
                    <a:pt x="353199" y="20053"/>
                  </a:lnTo>
                  <a:lnTo>
                    <a:pt x="311581" y="5219"/>
                  </a:lnTo>
                  <a:lnTo>
                    <a:pt x="266268" y="0"/>
                  </a:lnTo>
                  <a:lnTo>
                    <a:pt x="220967" y="5219"/>
                  </a:lnTo>
                  <a:lnTo>
                    <a:pt x="179336" y="20053"/>
                  </a:lnTo>
                  <a:lnTo>
                    <a:pt x="142608" y="43332"/>
                  </a:lnTo>
                  <a:lnTo>
                    <a:pt x="111950" y="73850"/>
                  </a:lnTo>
                  <a:lnTo>
                    <a:pt x="88569" y="110426"/>
                  </a:lnTo>
                  <a:lnTo>
                    <a:pt x="73672" y="151853"/>
                  </a:lnTo>
                  <a:lnTo>
                    <a:pt x="68427" y="196951"/>
                  </a:lnTo>
                  <a:lnTo>
                    <a:pt x="73672" y="242062"/>
                  </a:lnTo>
                  <a:lnTo>
                    <a:pt x="88569" y="283502"/>
                  </a:lnTo>
                  <a:lnTo>
                    <a:pt x="111950" y="320078"/>
                  </a:lnTo>
                  <a:lnTo>
                    <a:pt x="142608" y="350596"/>
                  </a:lnTo>
                  <a:lnTo>
                    <a:pt x="179336" y="373875"/>
                  </a:lnTo>
                  <a:lnTo>
                    <a:pt x="220967" y="388708"/>
                  </a:lnTo>
                  <a:lnTo>
                    <a:pt x="266268" y="393915"/>
                  </a:lnTo>
                  <a:lnTo>
                    <a:pt x="311581" y="388708"/>
                  </a:lnTo>
                  <a:lnTo>
                    <a:pt x="353199" y="373875"/>
                  </a:lnTo>
                  <a:lnTo>
                    <a:pt x="389928" y="350596"/>
                  </a:lnTo>
                  <a:lnTo>
                    <a:pt x="408000" y="332600"/>
                  </a:lnTo>
                  <a:lnTo>
                    <a:pt x="420585" y="320078"/>
                  </a:lnTo>
                  <a:lnTo>
                    <a:pt x="443966" y="283502"/>
                  </a:lnTo>
                  <a:lnTo>
                    <a:pt x="458863" y="242062"/>
                  </a:lnTo>
                  <a:lnTo>
                    <a:pt x="464108" y="196951"/>
                  </a:lnTo>
                  <a:close/>
                </a:path>
                <a:path w="1293495" h="1152525">
                  <a:moveTo>
                    <a:pt x="928408" y="196951"/>
                  </a:moveTo>
                  <a:lnTo>
                    <a:pt x="923163" y="151853"/>
                  </a:lnTo>
                  <a:lnTo>
                    <a:pt x="908265" y="110426"/>
                  </a:lnTo>
                  <a:lnTo>
                    <a:pt x="884885" y="73850"/>
                  </a:lnTo>
                  <a:lnTo>
                    <a:pt x="866813" y="55867"/>
                  </a:lnTo>
                  <a:lnTo>
                    <a:pt x="866813" y="196951"/>
                  </a:lnTo>
                  <a:lnTo>
                    <a:pt x="859853" y="239788"/>
                  </a:lnTo>
                  <a:lnTo>
                    <a:pt x="840486" y="277012"/>
                  </a:lnTo>
                  <a:lnTo>
                    <a:pt x="810971" y="306400"/>
                  </a:lnTo>
                  <a:lnTo>
                    <a:pt x="773569" y="325678"/>
                  </a:lnTo>
                  <a:lnTo>
                    <a:pt x="730554" y="332600"/>
                  </a:lnTo>
                  <a:lnTo>
                    <a:pt x="687527" y="325678"/>
                  </a:lnTo>
                  <a:lnTo>
                    <a:pt x="650138" y="306400"/>
                  </a:lnTo>
                  <a:lnTo>
                    <a:pt x="620623" y="277012"/>
                  </a:lnTo>
                  <a:lnTo>
                    <a:pt x="601256" y="239788"/>
                  </a:lnTo>
                  <a:lnTo>
                    <a:pt x="594309" y="196951"/>
                  </a:lnTo>
                  <a:lnTo>
                    <a:pt x="601256" y="154127"/>
                  </a:lnTo>
                  <a:lnTo>
                    <a:pt x="620623" y="116903"/>
                  </a:lnTo>
                  <a:lnTo>
                    <a:pt x="650138" y="87528"/>
                  </a:lnTo>
                  <a:lnTo>
                    <a:pt x="687527" y="68249"/>
                  </a:lnTo>
                  <a:lnTo>
                    <a:pt x="730554" y="61315"/>
                  </a:lnTo>
                  <a:lnTo>
                    <a:pt x="773569" y="68249"/>
                  </a:lnTo>
                  <a:lnTo>
                    <a:pt x="810971" y="87528"/>
                  </a:lnTo>
                  <a:lnTo>
                    <a:pt x="840486" y="116903"/>
                  </a:lnTo>
                  <a:lnTo>
                    <a:pt x="859853" y="154127"/>
                  </a:lnTo>
                  <a:lnTo>
                    <a:pt x="866813" y="196951"/>
                  </a:lnTo>
                  <a:lnTo>
                    <a:pt x="866813" y="55867"/>
                  </a:lnTo>
                  <a:lnTo>
                    <a:pt x="854214" y="43332"/>
                  </a:lnTo>
                  <a:lnTo>
                    <a:pt x="817486" y="20053"/>
                  </a:lnTo>
                  <a:lnTo>
                    <a:pt x="775855" y="5219"/>
                  </a:lnTo>
                  <a:lnTo>
                    <a:pt x="730554" y="0"/>
                  </a:lnTo>
                  <a:lnTo>
                    <a:pt x="685241" y="5219"/>
                  </a:lnTo>
                  <a:lnTo>
                    <a:pt x="643623" y="20053"/>
                  </a:lnTo>
                  <a:lnTo>
                    <a:pt x="606894" y="43332"/>
                  </a:lnTo>
                  <a:lnTo>
                    <a:pt x="576237" y="73850"/>
                  </a:lnTo>
                  <a:lnTo>
                    <a:pt x="552856" y="110426"/>
                  </a:lnTo>
                  <a:lnTo>
                    <a:pt x="537959" y="151853"/>
                  </a:lnTo>
                  <a:lnTo>
                    <a:pt x="532726" y="196951"/>
                  </a:lnTo>
                  <a:lnTo>
                    <a:pt x="537959" y="242062"/>
                  </a:lnTo>
                  <a:lnTo>
                    <a:pt x="552856" y="283502"/>
                  </a:lnTo>
                  <a:lnTo>
                    <a:pt x="576237" y="320078"/>
                  </a:lnTo>
                  <a:lnTo>
                    <a:pt x="606894" y="350596"/>
                  </a:lnTo>
                  <a:lnTo>
                    <a:pt x="643623" y="373875"/>
                  </a:lnTo>
                  <a:lnTo>
                    <a:pt x="685241" y="388708"/>
                  </a:lnTo>
                  <a:lnTo>
                    <a:pt x="730554" y="393915"/>
                  </a:lnTo>
                  <a:lnTo>
                    <a:pt x="775855" y="388708"/>
                  </a:lnTo>
                  <a:lnTo>
                    <a:pt x="817486" y="373875"/>
                  </a:lnTo>
                  <a:lnTo>
                    <a:pt x="854214" y="350596"/>
                  </a:lnTo>
                  <a:lnTo>
                    <a:pt x="872299" y="332600"/>
                  </a:lnTo>
                  <a:lnTo>
                    <a:pt x="884885" y="320078"/>
                  </a:lnTo>
                  <a:lnTo>
                    <a:pt x="908265" y="283502"/>
                  </a:lnTo>
                  <a:lnTo>
                    <a:pt x="923163" y="242062"/>
                  </a:lnTo>
                  <a:lnTo>
                    <a:pt x="928408" y="196951"/>
                  </a:lnTo>
                  <a:close/>
                </a:path>
                <a:path w="1293495" h="1152525">
                  <a:moveTo>
                    <a:pt x="1293368" y="529907"/>
                  </a:moveTo>
                  <a:lnTo>
                    <a:pt x="1263256" y="499275"/>
                  </a:lnTo>
                  <a:lnTo>
                    <a:pt x="1255433" y="500100"/>
                  </a:lnTo>
                  <a:lnTo>
                    <a:pt x="1247978" y="502920"/>
                  </a:lnTo>
                  <a:lnTo>
                    <a:pt x="1231773" y="511619"/>
                  </a:lnTo>
                  <a:lnTo>
                    <a:pt x="1231773" y="581253"/>
                  </a:lnTo>
                  <a:lnTo>
                    <a:pt x="1231773" y="1022934"/>
                  </a:lnTo>
                  <a:lnTo>
                    <a:pt x="1114336" y="951001"/>
                  </a:lnTo>
                  <a:lnTo>
                    <a:pt x="996810" y="879005"/>
                  </a:lnTo>
                  <a:lnTo>
                    <a:pt x="996810" y="707224"/>
                  </a:lnTo>
                  <a:lnTo>
                    <a:pt x="1126705" y="637578"/>
                  </a:lnTo>
                  <a:lnTo>
                    <a:pt x="1231773" y="581253"/>
                  </a:lnTo>
                  <a:lnTo>
                    <a:pt x="1231773" y="511619"/>
                  </a:lnTo>
                  <a:lnTo>
                    <a:pt x="996810" y="637578"/>
                  </a:lnTo>
                  <a:lnTo>
                    <a:pt x="996810" y="554024"/>
                  </a:lnTo>
                  <a:lnTo>
                    <a:pt x="989190" y="516547"/>
                  </a:lnTo>
                  <a:lnTo>
                    <a:pt x="988999" y="515607"/>
                  </a:lnTo>
                  <a:lnTo>
                    <a:pt x="967714" y="484200"/>
                  </a:lnTo>
                  <a:lnTo>
                    <a:pt x="936180" y="463016"/>
                  </a:lnTo>
                  <a:lnTo>
                    <a:pt x="935228" y="462826"/>
                  </a:lnTo>
                  <a:lnTo>
                    <a:pt x="935228" y="554024"/>
                  </a:lnTo>
                  <a:lnTo>
                    <a:pt x="935228" y="1053719"/>
                  </a:lnTo>
                  <a:lnTo>
                    <a:pt x="932256" y="1068311"/>
                  </a:lnTo>
                  <a:lnTo>
                    <a:pt x="924191" y="1080223"/>
                  </a:lnTo>
                  <a:lnTo>
                    <a:pt x="912228" y="1088263"/>
                  </a:lnTo>
                  <a:lnTo>
                    <a:pt x="897610" y="1091209"/>
                  </a:lnTo>
                  <a:lnTo>
                    <a:pt x="99225" y="1091209"/>
                  </a:lnTo>
                  <a:lnTo>
                    <a:pt x="84594" y="1088263"/>
                  </a:lnTo>
                  <a:lnTo>
                    <a:pt x="72631" y="1080223"/>
                  </a:lnTo>
                  <a:lnTo>
                    <a:pt x="64566" y="1068311"/>
                  </a:lnTo>
                  <a:lnTo>
                    <a:pt x="61607" y="1053719"/>
                  </a:lnTo>
                  <a:lnTo>
                    <a:pt x="61607" y="554024"/>
                  </a:lnTo>
                  <a:lnTo>
                    <a:pt x="64566" y="539457"/>
                  </a:lnTo>
                  <a:lnTo>
                    <a:pt x="72631" y="527532"/>
                  </a:lnTo>
                  <a:lnTo>
                    <a:pt x="84594" y="519506"/>
                  </a:lnTo>
                  <a:lnTo>
                    <a:pt x="99225" y="516547"/>
                  </a:lnTo>
                  <a:lnTo>
                    <a:pt x="897610" y="516547"/>
                  </a:lnTo>
                  <a:lnTo>
                    <a:pt x="912228" y="519506"/>
                  </a:lnTo>
                  <a:lnTo>
                    <a:pt x="924191" y="527532"/>
                  </a:lnTo>
                  <a:lnTo>
                    <a:pt x="932256" y="539457"/>
                  </a:lnTo>
                  <a:lnTo>
                    <a:pt x="935228" y="554024"/>
                  </a:lnTo>
                  <a:lnTo>
                    <a:pt x="935228" y="462826"/>
                  </a:lnTo>
                  <a:lnTo>
                    <a:pt x="897610" y="455231"/>
                  </a:lnTo>
                  <a:lnTo>
                    <a:pt x="99225" y="455231"/>
                  </a:lnTo>
                  <a:lnTo>
                    <a:pt x="60642" y="463016"/>
                  </a:lnTo>
                  <a:lnTo>
                    <a:pt x="29095" y="484200"/>
                  </a:lnTo>
                  <a:lnTo>
                    <a:pt x="7810" y="515607"/>
                  </a:lnTo>
                  <a:lnTo>
                    <a:pt x="0" y="554024"/>
                  </a:lnTo>
                  <a:lnTo>
                    <a:pt x="0" y="1053719"/>
                  </a:lnTo>
                  <a:lnTo>
                    <a:pt x="7810" y="1092149"/>
                  </a:lnTo>
                  <a:lnTo>
                    <a:pt x="29095" y="1123556"/>
                  </a:lnTo>
                  <a:lnTo>
                    <a:pt x="60642" y="1144752"/>
                  </a:lnTo>
                  <a:lnTo>
                    <a:pt x="99225" y="1152525"/>
                  </a:lnTo>
                  <a:lnTo>
                    <a:pt x="897610" y="1152525"/>
                  </a:lnTo>
                  <a:lnTo>
                    <a:pt x="936180" y="1144752"/>
                  </a:lnTo>
                  <a:lnTo>
                    <a:pt x="967714" y="1123556"/>
                  </a:lnTo>
                  <a:lnTo>
                    <a:pt x="988999" y="1092149"/>
                  </a:lnTo>
                  <a:lnTo>
                    <a:pt x="989190" y="1091209"/>
                  </a:lnTo>
                  <a:lnTo>
                    <a:pt x="996810" y="1053719"/>
                  </a:lnTo>
                  <a:lnTo>
                    <a:pt x="996810" y="951001"/>
                  </a:lnTo>
                  <a:lnTo>
                    <a:pt x="1251369" y="1106932"/>
                  </a:lnTo>
                  <a:lnTo>
                    <a:pt x="1256969" y="1108456"/>
                  </a:lnTo>
                  <a:lnTo>
                    <a:pt x="1267739" y="1108456"/>
                  </a:lnTo>
                  <a:lnTo>
                    <a:pt x="1272921" y="1107147"/>
                  </a:lnTo>
                  <a:lnTo>
                    <a:pt x="1293368" y="1077798"/>
                  </a:lnTo>
                  <a:lnTo>
                    <a:pt x="1293368" y="1022934"/>
                  </a:lnTo>
                  <a:lnTo>
                    <a:pt x="1293368" y="581253"/>
                  </a:lnTo>
                  <a:lnTo>
                    <a:pt x="1293368" y="529907"/>
                  </a:lnTo>
                  <a:close/>
                </a:path>
              </a:pathLst>
            </a:custGeom>
            <a:solidFill>
              <a:srgbClr val="0F0E0D"/>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1430" rIns="0" bIns="0" rtlCol="0">
            <a:spAutoFit/>
          </a:bodyPr>
          <a:lstStyle/>
          <a:p>
            <a:pPr marL="300355" marR="5080" indent="366395">
              <a:lnSpc>
                <a:spcPct val="118000"/>
              </a:lnSpc>
              <a:spcBef>
                <a:spcPts val="90"/>
              </a:spcBef>
            </a:pPr>
            <a:r>
              <a:rPr sz="3000" spc="135" dirty="0"/>
              <a:t>Video </a:t>
            </a:r>
            <a:r>
              <a:rPr sz="3000" spc="185" dirty="0"/>
              <a:t>Interaktif</a:t>
            </a:r>
            <a:endParaRPr sz="3000" dirty="0"/>
          </a:p>
        </p:txBody>
      </p:sp>
      <p:pic>
        <p:nvPicPr>
          <p:cNvPr id="7" name="object 7"/>
          <p:cNvPicPr/>
          <p:nvPr/>
        </p:nvPicPr>
        <p:blipFill>
          <a:blip r:embed="rId9" cstate="print"/>
          <a:stretch>
            <a:fillRect/>
          </a:stretch>
        </p:blipFill>
        <p:spPr>
          <a:xfrm>
            <a:off x="8350677" y="7904417"/>
            <a:ext cx="9937323" cy="2382582"/>
          </a:xfrm>
          <a:prstGeom prst="rect">
            <a:avLst/>
          </a:prstGeom>
        </p:spPr>
      </p:pic>
      <p:pic>
        <p:nvPicPr>
          <p:cNvPr id="11"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0"/>
          <a:stretch>
            <a:fillRect/>
          </a:stretch>
        </p:blipFill>
        <p:spPr>
          <a:xfrm>
            <a:off x="-1428750" y="8950951"/>
            <a:ext cx="609600" cy="609600"/>
          </a:xfrm>
          <a:prstGeom prst="rect">
            <a:avLst/>
          </a:prstGeom>
        </p:spPr>
      </p:pic>
      <p:sp>
        <p:nvSpPr>
          <p:cNvPr id="8" name="Rounded Rectangle 7">
            <a:hlinkClick r:id="rId7"/>
          </p:cNvPr>
          <p:cNvSpPr/>
          <p:nvPr/>
        </p:nvSpPr>
        <p:spPr>
          <a:xfrm>
            <a:off x="5181600" y="1650755"/>
            <a:ext cx="11171596" cy="6508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id-ID"/>
          </a:p>
        </p:txBody>
      </p:sp>
      <p:pic>
        <p:nvPicPr>
          <p:cNvPr id="18" name="Picture 17">
            <a:hlinkClick r:id="rId11" action="ppaction://hlinksldjump"/>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19" name="Picture 18">
            <a:hlinkClick r:id="" action="ppaction://hlinkshowjump?jump=previousslide"/>
          </p:cNvPr>
          <p:cNvPicPr>
            <a:picLocks noChangeAspect="1"/>
          </p:cNvPicPr>
          <p:nvPr/>
        </p:nvPicPr>
        <p:blipFill>
          <a:blip r:embed="rId14">
            <a:extLst>
              <a:ext uri="{BEBA8EAE-BF5A-486C-A8C5-ECC9F3942E4B}">
                <a14:imgProps xmlns:a14="http://schemas.microsoft.com/office/drawing/2010/main">
                  <a14:imgLayer r:embed="rId15">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0" name="Picture 19">
            <a:hlinkClick r:id="" action="ppaction://hlinkshowjump?jump=nextslide"/>
          </p:cNvPr>
          <p:cNvPicPr>
            <a:picLocks noChangeAspect="1"/>
          </p:cNvPicPr>
          <p:nvPr/>
        </p:nvPicPr>
        <p:blipFill>
          <a:blip r:embed="rId14">
            <a:extLst>
              <a:ext uri="{BEBA8EAE-BF5A-486C-A8C5-ECC9F3942E4B}">
                <a14:imgProps xmlns:a14="http://schemas.microsoft.com/office/drawing/2010/main">
                  <a14:imgLayer r:embed="rId15">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
        <p:nvSpPr>
          <p:cNvPr id="14" name="TextBox 13"/>
          <p:cNvSpPr txBox="1"/>
          <p:nvPr/>
        </p:nvSpPr>
        <p:spPr>
          <a:xfrm>
            <a:off x="6858000" y="2816416"/>
            <a:ext cx="7620000" cy="369332"/>
          </a:xfrm>
          <a:prstGeom prst="rect">
            <a:avLst/>
          </a:prstGeom>
          <a:noFill/>
        </p:spPr>
        <p:txBody>
          <a:bodyPr wrap="square" rtlCol="0">
            <a:spAutoFit/>
          </a:bodyPr>
          <a:lstStyle/>
          <a:p>
            <a:r>
              <a:rPr lang="id-ID" dirty="0" smtClean="0"/>
              <a:t>https://youtu.be/nSs6x69MrIs</a:t>
            </a:r>
            <a:endParaRPr lang="id-ID" dirty="0"/>
          </a:p>
        </p:txBody>
      </p:sp>
    </p:spTree>
    <p:custDataLst>
      <p:tags r:id="rId1"/>
    </p:custDataLst>
    <p:extLst>
      <p:ext uri="{BB962C8B-B14F-4D97-AF65-F5344CB8AC3E}">
        <p14:creationId xmlns:p14="http://schemas.microsoft.com/office/powerpoint/2010/main" val="36800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z="3700" spc="55" dirty="0"/>
              <a:t>Quiz</a:t>
            </a:r>
            <a:endParaRPr sz="3700"/>
          </a:p>
        </p:txBody>
      </p:sp>
      <p:grpSp>
        <p:nvGrpSpPr>
          <p:cNvPr id="3" name="object 3"/>
          <p:cNvGrpSpPr/>
          <p:nvPr/>
        </p:nvGrpSpPr>
        <p:grpSpPr>
          <a:xfrm>
            <a:off x="0" y="2437355"/>
            <a:ext cx="18287960" cy="7849644"/>
            <a:chOff x="0" y="2437355"/>
            <a:chExt cx="18287960" cy="7849644"/>
          </a:xfrm>
        </p:grpSpPr>
        <p:pic>
          <p:nvPicPr>
            <p:cNvPr id="4" name="object 4"/>
            <p:cNvPicPr/>
            <p:nvPr/>
          </p:nvPicPr>
          <p:blipFill>
            <a:blip r:embed="rId6" cstate="print"/>
            <a:stretch>
              <a:fillRect/>
            </a:stretch>
          </p:blipFill>
          <p:spPr>
            <a:xfrm>
              <a:off x="0" y="7437993"/>
              <a:ext cx="8201374" cy="2849006"/>
            </a:xfrm>
            <a:prstGeom prst="rect">
              <a:avLst/>
            </a:prstGeom>
          </p:spPr>
        </p:pic>
        <p:pic>
          <p:nvPicPr>
            <p:cNvPr id="5" name="object 5"/>
            <p:cNvPicPr/>
            <p:nvPr/>
          </p:nvPicPr>
          <p:blipFill>
            <a:blip r:embed="rId7" cstate="print"/>
            <a:stretch>
              <a:fillRect/>
            </a:stretch>
          </p:blipFill>
          <p:spPr>
            <a:xfrm>
              <a:off x="14437614" y="2437355"/>
              <a:ext cx="3850346" cy="6955579"/>
            </a:xfrm>
            <a:prstGeom prst="rect">
              <a:avLst/>
            </a:prstGeom>
          </p:spPr>
        </p:pic>
        <p:pic>
          <p:nvPicPr>
            <p:cNvPr id="6" name="object 6"/>
            <p:cNvPicPr/>
            <p:nvPr/>
          </p:nvPicPr>
          <p:blipFill>
            <a:blip r:embed="rId8" cstate="print"/>
            <a:stretch>
              <a:fillRect/>
            </a:stretch>
          </p:blipFill>
          <p:spPr>
            <a:xfrm>
              <a:off x="1572234" y="5798019"/>
              <a:ext cx="2087676" cy="3098800"/>
            </a:xfrm>
            <a:prstGeom prst="rect">
              <a:avLst/>
            </a:prstGeom>
          </p:spPr>
        </p:pic>
        <p:sp>
          <p:nvSpPr>
            <p:cNvPr id="7" name="object 7"/>
            <p:cNvSpPr/>
            <p:nvPr/>
          </p:nvSpPr>
          <p:spPr>
            <a:xfrm>
              <a:off x="1767255" y="5813310"/>
              <a:ext cx="1801495" cy="3059430"/>
            </a:xfrm>
            <a:custGeom>
              <a:avLst/>
              <a:gdLst/>
              <a:ahLst/>
              <a:cxnLst/>
              <a:rect l="l" t="t" r="r" b="b"/>
              <a:pathLst>
                <a:path w="1801495" h="3059429">
                  <a:moveTo>
                    <a:pt x="1205547" y="2438717"/>
                  </a:moveTo>
                  <a:lnTo>
                    <a:pt x="1207743" y="2447398"/>
                  </a:lnTo>
                  <a:lnTo>
                    <a:pt x="1211278" y="2462542"/>
                  </a:lnTo>
                  <a:lnTo>
                    <a:pt x="1212951" y="2469108"/>
                  </a:lnTo>
                  <a:lnTo>
                    <a:pt x="1214589" y="2466644"/>
                  </a:lnTo>
                  <a:lnTo>
                    <a:pt x="1215415" y="2462542"/>
                  </a:lnTo>
                  <a:lnTo>
                    <a:pt x="1217879" y="2461717"/>
                  </a:lnTo>
                  <a:lnTo>
                    <a:pt x="1222742" y="2456805"/>
                  </a:lnTo>
                  <a:lnTo>
                    <a:pt x="1220970" y="2451970"/>
                  </a:lnTo>
                  <a:lnTo>
                    <a:pt x="1217652" y="2447286"/>
                  </a:lnTo>
                  <a:lnTo>
                    <a:pt x="1217879" y="2442832"/>
                  </a:lnTo>
                  <a:lnTo>
                    <a:pt x="1214589" y="2442006"/>
                  </a:lnTo>
                  <a:lnTo>
                    <a:pt x="1211300" y="2440368"/>
                  </a:lnTo>
                  <a:lnTo>
                    <a:pt x="1205547" y="2438717"/>
                  </a:lnTo>
                  <a:close/>
                </a:path>
                <a:path w="1801495" h="3059429">
                  <a:moveTo>
                    <a:pt x="1204722" y="2466644"/>
                  </a:moveTo>
                  <a:lnTo>
                    <a:pt x="1203071" y="2466644"/>
                  </a:lnTo>
                  <a:lnTo>
                    <a:pt x="1202245" y="2467470"/>
                  </a:lnTo>
                  <a:lnTo>
                    <a:pt x="1203071" y="2468295"/>
                  </a:lnTo>
                  <a:lnTo>
                    <a:pt x="1203896" y="2468295"/>
                  </a:lnTo>
                  <a:lnTo>
                    <a:pt x="1204722" y="2467470"/>
                  </a:lnTo>
                  <a:lnTo>
                    <a:pt x="1205547" y="2467470"/>
                  </a:lnTo>
                  <a:lnTo>
                    <a:pt x="1204722" y="2466644"/>
                  </a:lnTo>
                  <a:close/>
                </a:path>
                <a:path w="1801495" h="3059429">
                  <a:moveTo>
                    <a:pt x="1145463" y="1523682"/>
                  </a:moveTo>
                  <a:lnTo>
                    <a:pt x="1142174" y="1525333"/>
                  </a:lnTo>
                  <a:lnTo>
                    <a:pt x="1138885" y="1526159"/>
                  </a:lnTo>
                  <a:lnTo>
                    <a:pt x="1135595" y="1527797"/>
                  </a:lnTo>
                  <a:lnTo>
                    <a:pt x="1130655" y="1529435"/>
                  </a:lnTo>
                  <a:lnTo>
                    <a:pt x="1128191" y="1531086"/>
                  </a:lnTo>
                  <a:lnTo>
                    <a:pt x="1131533" y="1538310"/>
                  </a:lnTo>
                  <a:lnTo>
                    <a:pt x="1135799" y="1541453"/>
                  </a:lnTo>
                  <a:lnTo>
                    <a:pt x="1141607" y="1540437"/>
                  </a:lnTo>
                  <a:lnTo>
                    <a:pt x="1149578" y="1535188"/>
                  </a:lnTo>
                  <a:lnTo>
                    <a:pt x="1147940" y="1530261"/>
                  </a:lnTo>
                  <a:lnTo>
                    <a:pt x="1146289" y="1526159"/>
                  </a:lnTo>
                  <a:lnTo>
                    <a:pt x="1145463" y="1523682"/>
                  </a:lnTo>
                  <a:close/>
                </a:path>
                <a:path w="1801495" h="3059429">
                  <a:moveTo>
                    <a:pt x="1135595" y="1524508"/>
                  </a:moveTo>
                  <a:lnTo>
                    <a:pt x="1134770" y="1525333"/>
                  </a:lnTo>
                  <a:lnTo>
                    <a:pt x="1134770" y="1526159"/>
                  </a:lnTo>
                  <a:lnTo>
                    <a:pt x="1135595" y="1526971"/>
                  </a:lnTo>
                  <a:lnTo>
                    <a:pt x="1135595" y="1527797"/>
                  </a:lnTo>
                  <a:lnTo>
                    <a:pt x="1136421" y="1526971"/>
                  </a:lnTo>
                  <a:lnTo>
                    <a:pt x="1136421" y="1526159"/>
                  </a:lnTo>
                  <a:lnTo>
                    <a:pt x="1135595" y="1525333"/>
                  </a:lnTo>
                  <a:lnTo>
                    <a:pt x="1135595" y="1524508"/>
                  </a:lnTo>
                  <a:close/>
                </a:path>
                <a:path w="1801495" h="3059429">
                  <a:moveTo>
                    <a:pt x="1016009" y="988961"/>
                  </a:moveTo>
                  <a:lnTo>
                    <a:pt x="1005573" y="988961"/>
                  </a:lnTo>
                  <a:lnTo>
                    <a:pt x="1008875" y="991425"/>
                  </a:lnTo>
                  <a:lnTo>
                    <a:pt x="1018743" y="994714"/>
                  </a:lnTo>
                  <a:lnTo>
                    <a:pt x="1016009" y="988961"/>
                  </a:lnTo>
                  <a:close/>
                </a:path>
                <a:path w="1801495" h="3059429">
                  <a:moveTo>
                    <a:pt x="994879" y="973353"/>
                  </a:moveTo>
                  <a:lnTo>
                    <a:pt x="995705" y="978281"/>
                  </a:lnTo>
                  <a:lnTo>
                    <a:pt x="997356" y="982395"/>
                  </a:lnTo>
                  <a:lnTo>
                    <a:pt x="999820" y="984859"/>
                  </a:lnTo>
                  <a:lnTo>
                    <a:pt x="998994" y="987323"/>
                  </a:lnTo>
                  <a:lnTo>
                    <a:pt x="998994" y="992251"/>
                  </a:lnTo>
                  <a:lnTo>
                    <a:pt x="999820" y="992251"/>
                  </a:lnTo>
                  <a:lnTo>
                    <a:pt x="1000645" y="993076"/>
                  </a:lnTo>
                  <a:lnTo>
                    <a:pt x="1002284" y="993076"/>
                  </a:lnTo>
                  <a:lnTo>
                    <a:pt x="1003109" y="992251"/>
                  </a:lnTo>
                  <a:lnTo>
                    <a:pt x="1003935" y="990600"/>
                  </a:lnTo>
                  <a:lnTo>
                    <a:pt x="1005573" y="988961"/>
                  </a:lnTo>
                  <a:lnTo>
                    <a:pt x="1016009" y="988961"/>
                  </a:lnTo>
                  <a:lnTo>
                    <a:pt x="1015016" y="986871"/>
                  </a:lnTo>
                  <a:lnTo>
                    <a:pt x="1008664" y="981876"/>
                  </a:lnTo>
                  <a:lnTo>
                    <a:pt x="1001385" y="977960"/>
                  </a:lnTo>
                  <a:lnTo>
                    <a:pt x="994879" y="973353"/>
                  </a:lnTo>
                  <a:close/>
                </a:path>
                <a:path w="1801495" h="3059429">
                  <a:moveTo>
                    <a:pt x="1084580" y="1121206"/>
                  </a:moveTo>
                  <a:lnTo>
                    <a:pt x="1082929" y="1123670"/>
                  </a:lnTo>
                  <a:lnTo>
                    <a:pt x="1082103" y="1125308"/>
                  </a:lnTo>
                  <a:lnTo>
                    <a:pt x="1082103" y="1126959"/>
                  </a:lnTo>
                  <a:lnTo>
                    <a:pt x="1082929" y="1127785"/>
                  </a:lnTo>
                  <a:lnTo>
                    <a:pt x="1082929" y="1128598"/>
                  </a:lnTo>
                  <a:lnTo>
                    <a:pt x="1082103" y="1128598"/>
                  </a:lnTo>
                  <a:lnTo>
                    <a:pt x="1082103" y="1129423"/>
                  </a:lnTo>
                  <a:lnTo>
                    <a:pt x="1087869" y="1131887"/>
                  </a:lnTo>
                  <a:lnTo>
                    <a:pt x="1091158" y="1131887"/>
                  </a:lnTo>
                  <a:lnTo>
                    <a:pt x="1094447" y="1128598"/>
                  </a:lnTo>
                  <a:lnTo>
                    <a:pt x="1092809" y="1123670"/>
                  </a:lnTo>
                  <a:lnTo>
                    <a:pt x="1092643" y="1122845"/>
                  </a:lnTo>
                  <a:lnTo>
                    <a:pt x="1085392" y="1122845"/>
                  </a:lnTo>
                  <a:lnTo>
                    <a:pt x="1085392" y="1122032"/>
                  </a:lnTo>
                  <a:lnTo>
                    <a:pt x="1084580" y="1122032"/>
                  </a:lnTo>
                  <a:lnTo>
                    <a:pt x="1084580" y="1121206"/>
                  </a:lnTo>
                  <a:close/>
                </a:path>
                <a:path w="1801495" h="3059429">
                  <a:moveTo>
                    <a:pt x="1090333" y="1114628"/>
                  </a:moveTo>
                  <a:lnTo>
                    <a:pt x="1088694" y="1117104"/>
                  </a:lnTo>
                  <a:lnTo>
                    <a:pt x="1087043" y="1120381"/>
                  </a:lnTo>
                  <a:lnTo>
                    <a:pt x="1085392" y="1122845"/>
                  </a:lnTo>
                  <a:lnTo>
                    <a:pt x="1092643" y="1122845"/>
                  </a:lnTo>
                  <a:lnTo>
                    <a:pt x="1091984" y="1119568"/>
                  </a:lnTo>
                  <a:lnTo>
                    <a:pt x="1090333" y="1114628"/>
                  </a:lnTo>
                  <a:close/>
                </a:path>
                <a:path w="1801495" h="3059429">
                  <a:moveTo>
                    <a:pt x="1085392" y="1117917"/>
                  </a:moveTo>
                  <a:lnTo>
                    <a:pt x="1084580" y="1117917"/>
                  </a:lnTo>
                  <a:lnTo>
                    <a:pt x="1084580" y="1118743"/>
                  </a:lnTo>
                  <a:lnTo>
                    <a:pt x="1085392" y="1118743"/>
                  </a:lnTo>
                  <a:lnTo>
                    <a:pt x="1085392" y="1117917"/>
                  </a:lnTo>
                  <a:close/>
                </a:path>
                <a:path w="1801495" h="3059429">
                  <a:moveTo>
                    <a:pt x="1079639" y="1112989"/>
                  </a:moveTo>
                  <a:lnTo>
                    <a:pt x="1079639" y="1113815"/>
                  </a:lnTo>
                  <a:lnTo>
                    <a:pt x="1078814" y="1114628"/>
                  </a:lnTo>
                  <a:lnTo>
                    <a:pt x="1078814" y="1115453"/>
                  </a:lnTo>
                  <a:lnTo>
                    <a:pt x="1079639" y="1116279"/>
                  </a:lnTo>
                  <a:lnTo>
                    <a:pt x="1080465" y="1116279"/>
                  </a:lnTo>
                  <a:lnTo>
                    <a:pt x="1082103" y="1117104"/>
                  </a:lnTo>
                  <a:lnTo>
                    <a:pt x="1082103" y="1115453"/>
                  </a:lnTo>
                  <a:lnTo>
                    <a:pt x="1082929" y="1114628"/>
                  </a:lnTo>
                  <a:lnTo>
                    <a:pt x="1082103" y="1113815"/>
                  </a:lnTo>
                  <a:lnTo>
                    <a:pt x="1080465" y="1113815"/>
                  </a:lnTo>
                  <a:lnTo>
                    <a:pt x="1079639" y="1112989"/>
                  </a:lnTo>
                  <a:close/>
                </a:path>
                <a:path w="1801495" h="3059429">
                  <a:moveTo>
                    <a:pt x="989939" y="973353"/>
                  </a:moveTo>
                  <a:lnTo>
                    <a:pt x="983361" y="974178"/>
                  </a:lnTo>
                  <a:lnTo>
                    <a:pt x="975956" y="974991"/>
                  </a:lnTo>
                  <a:lnTo>
                    <a:pt x="969365" y="977468"/>
                  </a:lnTo>
                  <a:lnTo>
                    <a:pt x="970191" y="979106"/>
                  </a:lnTo>
                  <a:lnTo>
                    <a:pt x="971016" y="981570"/>
                  </a:lnTo>
                  <a:lnTo>
                    <a:pt x="971016" y="983208"/>
                  </a:lnTo>
                  <a:lnTo>
                    <a:pt x="977595" y="981570"/>
                  </a:lnTo>
                  <a:lnTo>
                    <a:pt x="990765" y="976642"/>
                  </a:lnTo>
                  <a:lnTo>
                    <a:pt x="990765" y="975817"/>
                  </a:lnTo>
                  <a:lnTo>
                    <a:pt x="989939" y="974178"/>
                  </a:lnTo>
                  <a:lnTo>
                    <a:pt x="989939" y="973353"/>
                  </a:lnTo>
                  <a:close/>
                </a:path>
                <a:path w="1801495" h="3059429">
                  <a:moveTo>
                    <a:pt x="1084580" y="1095743"/>
                  </a:moveTo>
                  <a:lnTo>
                    <a:pt x="1082929" y="1097381"/>
                  </a:lnTo>
                  <a:lnTo>
                    <a:pt x="1080465" y="1099032"/>
                  </a:lnTo>
                  <a:lnTo>
                    <a:pt x="1078814" y="1102309"/>
                  </a:lnTo>
                  <a:lnTo>
                    <a:pt x="1082103" y="1105598"/>
                  </a:lnTo>
                  <a:lnTo>
                    <a:pt x="1084580" y="1111351"/>
                  </a:lnTo>
                  <a:lnTo>
                    <a:pt x="1085392" y="1109713"/>
                  </a:lnTo>
                  <a:lnTo>
                    <a:pt x="1087043" y="1108062"/>
                  </a:lnTo>
                  <a:lnTo>
                    <a:pt x="1087869" y="1106424"/>
                  </a:lnTo>
                  <a:lnTo>
                    <a:pt x="1086218" y="1103134"/>
                  </a:lnTo>
                  <a:lnTo>
                    <a:pt x="1085392" y="1099845"/>
                  </a:lnTo>
                  <a:lnTo>
                    <a:pt x="1084580" y="1095743"/>
                  </a:lnTo>
                  <a:close/>
                </a:path>
                <a:path w="1801495" h="3059429">
                  <a:moveTo>
                    <a:pt x="1077163" y="1103134"/>
                  </a:moveTo>
                  <a:lnTo>
                    <a:pt x="1076350" y="1103960"/>
                  </a:lnTo>
                  <a:lnTo>
                    <a:pt x="1076350" y="1106424"/>
                  </a:lnTo>
                  <a:lnTo>
                    <a:pt x="1077163" y="1106424"/>
                  </a:lnTo>
                  <a:lnTo>
                    <a:pt x="1077163" y="1105598"/>
                  </a:lnTo>
                  <a:lnTo>
                    <a:pt x="1077988" y="1105598"/>
                  </a:lnTo>
                  <a:lnTo>
                    <a:pt x="1077163" y="1104785"/>
                  </a:lnTo>
                  <a:lnTo>
                    <a:pt x="1077163" y="1103134"/>
                  </a:lnTo>
                  <a:close/>
                </a:path>
                <a:path w="1801495" h="3059429">
                  <a:moveTo>
                    <a:pt x="1077988" y="1088351"/>
                  </a:moveTo>
                  <a:lnTo>
                    <a:pt x="1076350" y="1090815"/>
                  </a:lnTo>
                  <a:lnTo>
                    <a:pt x="1074699" y="1094105"/>
                  </a:lnTo>
                  <a:lnTo>
                    <a:pt x="1073048" y="1096568"/>
                  </a:lnTo>
                  <a:lnTo>
                    <a:pt x="1074699" y="1098207"/>
                  </a:lnTo>
                  <a:lnTo>
                    <a:pt x="1075524" y="1098207"/>
                  </a:lnTo>
                  <a:lnTo>
                    <a:pt x="1077163" y="1095743"/>
                  </a:lnTo>
                  <a:lnTo>
                    <a:pt x="1079639" y="1093279"/>
                  </a:lnTo>
                  <a:lnTo>
                    <a:pt x="1081290" y="1090815"/>
                  </a:lnTo>
                  <a:lnTo>
                    <a:pt x="1080465" y="1089990"/>
                  </a:lnTo>
                  <a:lnTo>
                    <a:pt x="1078814" y="1089177"/>
                  </a:lnTo>
                  <a:lnTo>
                    <a:pt x="1077988" y="1088351"/>
                  </a:lnTo>
                  <a:close/>
                </a:path>
                <a:path w="1801495" h="3059429">
                  <a:moveTo>
                    <a:pt x="1249972" y="2281008"/>
                  </a:moveTo>
                  <a:lnTo>
                    <a:pt x="1245370" y="2286539"/>
                  </a:lnTo>
                  <a:lnTo>
                    <a:pt x="1243391" y="2291994"/>
                  </a:lnTo>
                  <a:lnTo>
                    <a:pt x="1245116" y="2297296"/>
                  </a:lnTo>
                  <a:lnTo>
                    <a:pt x="1251623" y="2302370"/>
                  </a:lnTo>
                  <a:lnTo>
                    <a:pt x="1250797" y="2294153"/>
                  </a:lnTo>
                  <a:lnTo>
                    <a:pt x="1249972" y="2287587"/>
                  </a:lnTo>
                  <a:lnTo>
                    <a:pt x="1249972" y="2281008"/>
                  </a:lnTo>
                  <a:close/>
                </a:path>
                <a:path w="1801495" h="3059429">
                  <a:moveTo>
                    <a:pt x="1002284" y="1012774"/>
                  </a:moveTo>
                  <a:lnTo>
                    <a:pt x="1001458" y="1012774"/>
                  </a:lnTo>
                  <a:lnTo>
                    <a:pt x="998994" y="1016889"/>
                  </a:lnTo>
                  <a:lnTo>
                    <a:pt x="995705" y="1019352"/>
                  </a:lnTo>
                  <a:lnTo>
                    <a:pt x="995705" y="1024280"/>
                  </a:lnTo>
                  <a:lnTo>
                    <a:pt x="999820" y="1025931"/>
                  </a:lnTo>
                  <a:lnTo>
                    <a:pt x="1002284" y="1028382"/>
                  </a:lnTo>
                  <a:lnTo>
                    <a:pt x="1004760" y="1025105"/>
                  </a:lnTo>
                  <a:lnTo>
                    <a:pt x="1007224" y="1022642"/>
                  </a:lnTo>
                  <a:lnTo>
                    <a:pt x="1008049" y="1019352"/>
                  </a:lnTo>
                  <a:lnTo>
                    <a:pt x="1009688" y="1019352"/>
                  </a:lnTo>
                  <a:lnTo>
                    <a:pt x="1008049" y="1017714"/>
                  </a:lnTo>
                  <a:lnTo>
                    <a:pt x="1008875" y="1017714"/>
                  </a:lnTo>
                  <a:lnTo>
                    <a:pt x="1008875" y="1016889"/>
                  </a:lnTo>
                  <a:lnTo>
                    <a:pt x="1008048" y="1013599"/>
                  </a:lnTo>
                  <a:lnTo>
                    <a:pt x="1002284" y="1013599"/>
                  </a:lnTo>
                  <a:lnTo>
                    <a:pt x="1002284" y="1012774"/>
                  </a:lnTo>
                  <a:close/>
                </a:path>
                <a:path w="1801495" h="3059429">
                  <a:moveTo>
                    <a:pt x="1005573" y="1007033"/>
                  </a:moveTo>
                  <a:lnTo>
                    <a:pt x="1002284" y="1008672"/>
                  </a:lnTo>
                  <a:lnTo>
                    <a:pt x="1001458" y="1009497"/>
                  </a:lnTo>
                  <a:lnTo>
                    <a:pt x="1002284" y="1011135"/>
                  </a:lnTo>
                  <a:lnTo>
                    <a:pt x="1002284" y="1011961"/>
                  </a:lnTo>
                  <a:lnTo>
                    <a:pt x="1003109" y="1013599"/>
                  </a:lnTo>
                  <a:lnTo>
                    <a:pt x="1008048" y="1013599"/>
                  </a:lnTo>
                  <a:lnTo>
                    <a:pt x="1007224" y="1010323"/>
                  </a:lnTo>
                  <a:lnTo>
                    <a:pt x="1005573" y="1007033"/>
                  </a:lnTo>
                  <a:close/>
                </a:path>
                <a:path w="1801495" h="3059429">
                  <a:moveTo>
                    <a:pt x="1194015" y="2329472"/>
                  </a:moveTo>
                  <a:lnTo>
                    <a:pt x="1194015" y="2342616"/>
                  </a:lnTo>
                  <a:lnTo>
                    <a:pt x="1197305" y="2342616"/>
                  </a:lnTo>
                  <a:lnTo>
                    <a:pt x="1198130" y="2343442"/>
                  </a:lnTo>
                  <a:lnTo>
                    <a:pt x="1201432" y="2340978"/>
                  </a:lnTo>
                  <a:lnTo>
                    <a:pt x="1208011" y="2338514"/>
                  </a:lnTo>
                  <a:lnTo>
                    <a:pt x="1202245" y="2332761"/>
                  </a:lnTo>
                  <a:lnTo>
                    <a:pt x="1201432" y="2331123"/>
                  </a:lnTo>
                  <a:lnTo>
                    <a:pt x="1197305" y="2330297"/>
                  </a:lnTo>
                  <a:lnTo>
                    <a:pt x="1194015" y="2329472"/>
                  </a:lnTo>
                  <a:close/>
                </a:path>
                <a:path w="1801495" h="3059429">
                  <a:moveTo>
                    <a:pt x="1200607" y="2589034"/>
                  </a:moveTo>
                  <a:lnTo>
                    <a:pt x="1189901" y="2589034"/>
                  </a:lnTo>
                  <a:lnTo>
                    <a:pt x="1193203" y="2594787"/>
                  </a:lnTo>
                  <a:lnTo>
                    <a:pt x="1195666" y="2599715"/>
                  </a:lnTo>
                  <a:lnTo>
                    <a:pt x="1199781" y="2607106"/>
                  </a:lnTo>
                  <a:lnTo>
                    <a:pt x="1202245" y="2591498"/>
                  </a:lnTo>
                  <a:lnTo>
                    <a:pt x="1200607" y="2589034"/>
                  </a:lnTo>
                  <a:close/>
                </a:path>
                <a:path w="1801495" h="3059429">
                  <a:moveTo>
                    <a:pt x="1070584" y="1109713"/>
                  </a:moveTo>
                  <a:lnTo>
                    <a:pt x="1065644" y="1109713"/>
                  </a:lnTo>
                  <a:lnTo>
                    <a:pt x="1060716" y="1117104"/>
                  </a:lnTo>
                  <a:lnTo>
                    <a:pt x="1064818" y="1122845"/>
                  </a:lnTo>
                  <a:lnTo>
                    <a:pt x="1072235" y="1127785"/>
                  </a:lnTo>
                  <a:lnTo>
                    <a:pt x="1071526" y="1122845"/>
                  </a:lnTo>
                  <a:lnTo>
                    <a:pt x="1071410" y="1115453"/>
                  </a:lnTo>
                  <a:lnTo>
                    <a:pt x="1070584" y="1109713"/>
                  </a:lnTo>
                  <a:close/>
                </a:path>
                <a:path w="1801495" h="3059429">
                  <a:moveTo>
                    <a:pt x="1436776" y="675182"/>
                  </a:moveTo>
                  <a:lnTo>
                    <a:pt x="1433487" y="683399"/>
                  </a:lnTo>
                  <a:lnTo>
                    <a:pt x="1431010" y="689152"/>
                  </a:lnTo>
                  <a:lnTo>
                    <a:pt x="1428546" y="695718"/>
                  </a:lnTo>
                  <a:lnTo>
                    <a:pt x="1429372" y="695731"/>
                  </a:lnTo>
                  <a:lnTo>
                    <a:pt x="1431010" y="695731"/>
                  </a:lnTo>
                  <a:lnTo>
                    <a:pt x="1431836" y="696544"/>
                  </a:lnTo>
                  <a:lnTo>
                    <a:pt x="1435965" y="692745"/>
                  </a:lnTo>
                  <a:lnTo>
                    <a:pt x="1438935" y="688330"/>
                  </a:lnTo>
                  <a:lnTo>
                    <a:pt x="1439590" y="682681"/>
                  </a:lnTo>
                  <a:lnTo>
                    <a:pt x="1437086" y="676008"/>
                  </a:lnTo>
                  <a:lnTo>
                    <a:pt x="1436776" y="676008"/>
                  </a:lnTo>
                  <a:lnTo>
                    <a:pt x="1436776" y="675182"/>
                  </a:lnTo>
                  <a:close/>
                </a:path>
                <a:path w="1801495" h="3059429">
                  <a:moveTo>
                    <a:pt x="1436776" y="675182"/>
                  </a:moveTo>
                  <a:lnTo>
                    <a:pt x="1436776" y="676008"/>
                  </a:lnTo>
                  <a:lnTo>
                    <a:pt x="1437086" y="676008"/>
                  </a:lnTo>
                  <a:lnTo>
                    <a:pt x="1436776" y="675182"/>
                  </a:lnTo>
                  <a:close/>
                </a:path>
                <a:path w="1801495" h="3059429">
                  <a:moveTo>
                    <a:pt x="1439240" y="663689"/>
                  </a:moveTo>
                  <a:lnTo>
                    <a:pt x="1436776" y="663689"/>
                  </a:lnTo>
                  <a:lnTo>
                    <a:pt x="1436776" y="675182"/>
                  </a:lnTo>
                  <a:lnTo>
                    <a:pt x="1437086" y="676008"/>
                  </a:lnTo>
                  <a:lnTo>
                    <a:pt x="1439240" y="676008"/>
                  </a:lnTo>
                  <a:lnTo>
                    <a:pt x="1439240" y="663689"/>
                  </a:lnTo>
                  <a:close/>
                </a:path>
                <a:path w="1801495" h="3059429">
                  <a:moveTo>
                    <a:pt x="1152055" y="2607932"/>
                  </a:moveTo>
                  <a:lnTo>
                    <a:pt x="1151229" y="2612859"/>
                  </a:lnTo>
                  <a:lnTo>
                    <a:pt x="1151229" y="2616962"/>
                  </a:lnTo>
                  <a:lnTo>
                    <a:pt x="1152055" y="2616962"/>
                  </a:lnTo>
                  <a:lnTo>
                    <a:pt x="1153693" y="2618600"/>
                  </a:lnTo>
                  <a:lnTo>
                    <a:pt x="1152880" y="2612859"/>
                  </a:lnTo>
                  <a:lnTo>
                    <a:pt x="1152055" y="2607932"/>
                  </a:lnTo>
                  <a:close/>
                </a:path>
                <a:path w="1801495" h="3059429">
                  <a:moveTo>
                    <a:pt x="1090333" y="1151597"/>
                  </a:moveTo>
                  <a:lnTo>
                    <a:pt x="1087869" y="1151597"/>
                  </a:lnTo>
                  <a:lnTo>
                    <a:pt x="1087043" y="1153236"/>
                  </a:lnTo>
                  <a:lnTo>
                    <a:pt x="1086218" y="1155700"/>
                  </a:lnTo>
                  <a:lnTo>
                    <a:pt x="1087043" y="1157351"/>
                  </a:lnTo>
                  <a:lnTo>
                    <a:pt x="1087043" y="1158176"/>
                  </a:lnTo>
                  <a:lnTo>
                    <a:pt x="1085392" y="1161453"/>
                  </a:lnTo>
                  <a:lnTo>
                    <a:pt x="1083754" y="1163916"/>
                  </a:lnTo>
                  <a:lnTo>
                    <a:pt x="1082929" y="1166380"/>
                  </a:lnTo>
                  <a:lnTo>
                    <a:pt x="1082103" y="1167206"/>
                  </a:lnTo>
                  <a:lnTo>
                    <a:pt x="1086218" y="1169670"/>
                  </a:lnTo>
                  <a:lnTo>
                    <a:pt x="1088694" y="1168031"/>
                  </a:lnTo>
                  <a:lnTo>
                    <a:pt x="1091158" y="1165567"/>
                  </a:lnTo>
                  <a:lnTo>
                    <a:pt x="1092809" y="1163091"/>
                  </a:lnTo>
                  <a:lnTo>
                    <a:pt x="1092809" y="1161453"/>
                  </a:lnTo>
                  <a:lnTo>
                    <a:pt x="1091984" y="1160627"/>
                  </a:lnTo>
                  <a:lnTo>
                    <a:pt x="1091158" y="1157351"/>
                  </a:lnTo>
                  <a:lnTo>
                    <a:pt x="1091158" y="1154887"/>
                  </a:lnTo>
                  <a:lnTo>
                    <a:pt x="1090333" y="1151597"/>
                  </a:lnTo>
                  <a:close/>
                </a:path>
                <a:path w="1801495" h="3059429">
                  <a:moveTo>
                    <a:pt x="1121613" y="1538478"/>
                  </a:moveTo>
                  <a:lnTo>
                    <a:pt x="1113370" y="1548333"/>
                  </a:lnTo>
                  <a:lnTo>
                    <a:pt x="1113370" y="1549146"/>
                  </a:lnTo>
                  <a:lnTo>
                    <a:pt x="1122426" y="1556550"/>
                  </a:lnTo>
                  <a:lnTo>
                    <a:pt x="1122426" y="1549971"/>
                  </a:lnTo>
                  <a:lnTo>
                    <a:pt x="1121613" y="1545043"/>
                  </a:lnTo>
                  <a:lnTo>
                    <a:pt x="1121613" y="1538478"/>
                  </a:lnTo>
                  <a:close/>
                </a:path>
                <a:path w="1801495" h="3059429">
                  <a:moveTo>
                    <a:pt x="1005573" y="855078"/>
                  </a:moveTo>
                  <a:lnTo>
                    <a:pt x="1000645" y="860831"/>
                  </a:lnTo>
                  <a:lnTo>
                    <a:pt x="1001458" y="865759"/>
                  </a:lnTo>
                  <a:lnTo>
                    <a:pt x="1008875" y="871499"/>
                  </a:lnTo>
                  <a:lnTo>
                    <a:pt x="1008875" y="865759"/>
                  </a:lnTo>
                  <a:lnTo>
                    <a:pt x="1008049" y="862469"/>
                  </a:lnTo>
                  <a:lnTo>
                    <a:pt x="1006398" y="859180"/>
                  </a:lnTo>
                  <a:lnTo>
                    <a:pt x="1005573" y="855078"/>
                  </a:lnTo>
                  <a:close/>
                </a:path>
                <a:path w="1801495" h="3059429">
                  <a:moveTo>
                    <a:pt x="1231874" y="2357399"/>
                  </a:moveTo>
                  <a:lnTo>
                    <a:pt x="1230223" y="2357399"/>
                  </a:lnTo>
                  <a:lnTo>
                    <a:pt x="1228585" y="2358224"/>
                  </a:lnTo>
                  <a:lnTo>
                    <a:pt x="1228585" y="2361514"/>
                  </a:lnTo>
                  <a:lnTo>
                    <a:pt x="1227759" y="2364803"/>
                  </a:lnTo>
                  <a:lnTo>
                    <a:pt x="1227759" y="2368905"/>
                  </a:lnTo>
                  <a:lnTo>
                    <a:pt x="1235989" y="2368905"/>
                  </a:lnTo>
                  <a:lnTo>
                    <a:pt x="1234338" y="2362339"/>
                  </a:lnTo>
                  <a:lnTo>
                    <a:pt x="1233525" y="2358224"/>
                  </a:lnTo>
                  <a:lnTo>
                    <a:pt x="1231874" y="2357399"/>
                  </a:lnTo>
                  <a:close/>
                </a:path>
                <a:path w="1801495" h="3059429">
                  <a:moveTo>
                    <a:pt x="1240104" y="1122032"/>
                  </a:moveTo>
                  <a:lnTo>
                    <a:pt x="1238453" y="1122032"/>
                  </a:lnTo>
                  <a:lnTo>
                    <a:pt x="1237627" y="1122845"/>
                  </a:lnTo>
                  <a:lnTo>
                    <a:pt x="1235989" y="1122845"/>
                  </a:lnTo>
                  <a:lnTo>
                    <a:pt x="1237627" y="1126959"/>
                  </a:lnTo>
                  <a:lnTo>
                    <a:pt x="1238453" y="1131887"/>
                  </a:lnTo>
                  <a:lnTo>
                    <a:pt x="1240104" y="1135989"/>
                  </a:lnTo>
                  <a:lnTo>
                    <a:pt x="1240929" y="1136815"/>
                  </a:lnTo>
                  <a:lnTo>
                    <a:pt x="1244219" y="1135176"/>
                  </a:lnTo>
                  <a:lnTo>
                    <a:pt x="1242568" y="1131062"/>
                  </a:lnTo>
                  <a:lnTo>
                    <a:pt x="1241742" y="1126134"/>
                  </a:lnTo>
                  <a:lnTo>
                    <a:pt x="1240104" y="1122032"/>
                  </a:lnTo>
                  <a:close/>
                </a:path>
                <a:path w="1801495" h="3059429">
                  <a:moveTo>
                    <a:pt x="1178382" y="1706854"/>
                  </a:moveTo>
                  <a:lnTo>
                    <a:pt x="1177556" y="1706854"/>
                  </a:lnTo>
                  <a:lnTo>
                    <a:pt x="1173454" y="1710143"/>
                  </a:lnTo>
                  <a:lnTo>
                    <a:pt x="1173454" y="1713433"/>
                  </a:lnTo>
                  <a:lnTo>
                    <a:pt x="1175918" y="1716722"/>
                  </a:lnTo>
                  <a:lnTo>
                    <a:pt x="1178382" y="1716722"/>
                  </a:lnTo>
                  <a:lnTo>
                    <a:pt x="1180033" y="1717535"/>
                  </a:lnTo>
                  <a:lnTo>
                    <a:pt x="1182497" y="1715071"/>
                  </a:lnTo>
                  <a:lnTo>
                    <a:pt x="1185786" y="1713433"/>
                  </a:lnTo>
                  <a:lnTo>
                    <a:pt x="1182497" y="1710143"/>
                  </a:lnTo>
                  <a:lnTo>
                    <a:pt x="1180858" y="1707680"/>
                  </a:lnTo>
                  <a:lnTo>
                    <a:pt x="1178382" y="1706854"/>
                  </a:lnTo>
                  <a:close/>
                </a:path>
                <a:path w="1801495" h="3059429">
                  <a:moveTo>
                    <a:pt x="1047546" y="1131062"/>
                  </a:moveTo>
                  <a:lnTo>
                    <a:pt x="1048372" y="1135989"/>
                  </a:lnTo>
                  <a:lnTo>
                    <a:pt x="1048372" y="1140091"/>
                  </a:lnTo>
                  <a:lnTo>
                    <a:pt x="1049197" y="1145032"/>
                  </a:lnTo>
                  <a:lnTo>
                    <a:pt x="1055776" y="1135176"/>
                  </a:lnTo>
                  <a:lnTo>
                    <a:pt x="1047546" y="1131062"/>
                  </a:lnTo>
                  <a:close/>
                </a:path>
                <a:path w="1801495" h="3059429">
                  <a:moveTo>
                    <a:pt x="734021" y="1283017"/>
                  </a:moveTo>
                  <a:lnTo>
                    <a:pt x="731558" y="1287132"/>
                  </a:lnTo>
                  <a:lnTo>
                    <a:pt x="729081" y="1290408"/>
                  </a:lnTo>
                  <a:lnTo>
                    <a:pt x="725792" y="1294523"/>
                  </a:lnTo>
                  <a:lnTo>
                    <a:pt x="729907" y="1294523"/>
                  </a:lnTo>
                  <a:lnTo>
                    <a:pt x="733196" y="1295336"/>
                  </a:lnTo>
                  <a:lnTo>
                    <a:pt x="738136" y="1295336"/>
                  </a:lnTo>
                  <a:lnTo>
                    <a:pt x="736485" y="1290408"/>
                  </a:lnTo>
                  <a:lnTo>
                    <a:pt x="734847" y="1287132"/>
                  </a:lnTo>
                  <a:lnTo>
                    <a:pt x="734021" y="1283017"/>
                  </a:lnTo>
                  <a:close/>
                </a:path>
                <a:path w="1801495" h="3059429">
                  <a:moveTo>
                    <a:pt x="1214589" y="2505252"/>
                  </a:moveTo>
                  <a:lnTo>
                    <a:pt x="1210475" y="2505252"/>
                  </a:lnTo>
                  <a:lnTo>
                    <a:pt x="1208011" y="2507716"/>
                  </a:lnTo>
                  <a:lnTo>
                    <a:pt x="1204722" y="2508542"/>
                  </a:lnTo>
                  <a:lnTo>
                    <a:pt x="1204722" y="2510180"/>
                  </a:lnTo>
                  <a:lnTo>
                    <a:pt x="1205547" y="2511005"/>
                  </a:lnTo>
                  <a:lnTo>
                    <a:pt x="1208836" y="2511831"/>
                  </a:lnTo>
                  <a:lnTo>
                    <a:pt x="1211300" y="2512644"/>
                  </a:lnTo>
                  <a:lnTo>
                    <a:pt x="1214589" y="2514295"/>
                  </a:lnTo>
                  <a:lnTo>
                    <a:pt x="1217066" y="2511831"/>
                  </a:lnTo>
                  <a:lnTo>
                    <a:pt x="1216240" y="2509367"/>
                  </a:lnTo>
                  <a:lnTo>
                    <a:pt x="1214589" y="2505252"/>
                  </a:lnTo>
                  <a:close/>
                </a:path>
                <a:path w="1801495" h="3059429">
                  <a:moveTo>
                    <a:pt x="1098562" y="1595970"/>
                  </a:moveTo>
                  <a:lnTo>
                    <a:pt x="1096911" y="1598434"/>
                  </a:lnTo>
                  <a:lnTo>
                    <a:pt x="1094447" y="1601724"/>
                  </a:lnTo>
                  <a:lnTo>
                    <a:pt x="1092809" y="1604187"/>
                  </a:lnTo>
                  <a:lnTo>
                    <a:pt x="1095273" y="1605826"/>
                  </a:lnTo>
                  <a:lnTo>
                    <a:pt x="1096098" y="1607477"/>
                  </a:lnTo>
                  <a:lnTo>
                    <a:pt x="1098562" y="1605013"/>
                  </a:lnTo>
                  <a:lnTo>
                    <a:pt x="1101039" y="1601724"/>
                  </a:lnTo>
                  <a:lnTo>
                    <a:pt x="1102677" y="1599260"/>
                  </a:lnTo>
                  <a:lnTo>
                    <a:pt x="1101039" y="1598434"/>
                  </a:lnTo>
                  <a:lnTo>
                    <a:pt x="1098562" y="1595970"/>
                  </a:lnTo>
                  <a:close/>
                </a:path>
                <a:path w="1801495" h="3059429">
                  <a:moveTo>
                    <a:pt x="1189075" y="1557362"/>
                  </a:moveTo>
                  <a:lnTo>
                    <a:pt x="1187437" y="1559013"/>
                  </a:lnTo>
                  <a:lnTo>
                    <a:pt x="1185786" y="1559826"/>
                  </a:lnTo>
                  <a:lnTo>
                    <a:pt x="1196492" y="1570507"/>
                  </a:lnTo>
                  <a:lnTo>
                    <a:pt x="1198130" y="1569681"/>
                  </a:lnTo>
                  <a:lnTo>
                    <a:pt x="1199781" y="1568043"/>
                  </a:lnTo>
                  <a:lnTo>
                    <a:pt x="1196492" y="1564754"/>
                  </a:lnTo>
                  <a:lnTo>
                    <a:pt x="1193203" y="1560652"/>
                  </a:lnTo>
                  <a:lnTo>
                    <a:pt x="1189075" y="1557362"/>
                  </a:lnTo>
                  <a:close/>
                </a:path>
                <a:path w="1801495" h="3059429">
                  <a:moveTo>
                    <a:pt x="1000645" y="1044816"/>
                  </a:moveTo>
                  <a:lnTo>
                    <a:pt x="998994" y="1046454"/>
                  </a:lnTo>
                  <a:lnTo>
                    <a:pt x="997356" y="1046454"/>
                  </a:lnTo>
                  <a:lnTo>
                    <a:pt x="998169" y="1050569"/>
                  </a:lnTo>
                  <a:lnTo>
                    <a:pt x="998994" y="1053846"/>
                  </a:lnTo>
                  <a:lnTo>
                    <a:pt x="1001458" y="1060424"/>
                  </a:lnTo>
                  <a:lnTo>
                    <a:pt x="1004747" y="1055497"/>
                  </a:lnTo>
                  <a:lnTo>
                    <a:pt x="1008049" y="1053033"/>
                  </a:lnTo>
                  <a:lnTo>
                    <a:pt x="1007224" y="1051382"/>
                  </a:lnTo>
                  <a:lnTo>
                    <a:pt x="1005573" y="1048931"/>
                  </a:lnTo>
                  <a:lnTo>
                    <a:pt x="1002284" y="1047280"/>
                  </a:lnTo>
                  <a:lnTo>
                    <a:pt x="1000645" y="1044816"/>
                  </a:lnTo>
                  <a:close/>
                </a:path>
                <a:path w="1801495" h="3059429">
                  <a:moveTo>
                    <a:pt x="1007224" y="1040714"/>
                  </a:moveTo>
                  <a:lnTo>
                    <a:pt x="1003935" y="1042352"/>
                  </a:lnTo>
                  <a:lnTo>
                    <a:pt x="1003935" y="1043990"/>
                  </a:lnTo>
                  <a:lnTo>
                    <a:pt x="1004760" y="1045641"/>
                  </a:lnTo>
                  <a:lnTo>
                    <a:pt x="1005573" y="1048931"/>
                  </a:lnTo>
                  <a:lnTo>
                    <a:pt x="1007224" y="1046454"/>
                  </a:lnTo>
                  <a:lnTo>
                    <a:pt x="1008875" y="1044816"/>
                  </a:lnTo>
                  <a:lnTo>
                    <a:pt x="1008875" y="1043178"/>
                  </a:lnTo>
                  <a:lnTo>
                    <a:pt x="1008049" y="1042352"/>
                  </a:lnTo>
                  <a:lnTo>
                    <a:pt x="1007224" y="1040714"/>
                  </a:lnTo>
                  <a:close/>
                </a:path>
                <a:path w="1801495" h="3059429">
                  <a:moveTo>
                    <a:pt x="1229398" y="1030859"/>
                  </a:moveTo>
                  <a:lnTo>
                    <a:pt x="1229398" y="1043990"/>
                  </a:lnTo>
                  <a:lnTo>
                    <a:pt x="1231049" y="1045641"/>
                  </a:lnTo>
                  <a:lnTo>
                    <a:pt x="1241742" y="1042352"/>
                  </a:lnTo>
                  <a:lnTo>
                    <a:pt x="1235163" y="1035773"/>
                  </a:lnTo>
                  <a:lnTo>
                    <a:pt x="1229398" y="1030859"/>
                  </a:lnTo>
                  <a:close/>
                </a:path>
                <a:path w="1801495" h="3059429">
                  <a:moveTo>
                    <a:pt x="1215415" y="1036599"/>
                  </a:moveTo>
                  <a:lnTo>
                    <a:pt x="1215415" y="1037424"/>
                  </a:lnTo>
                  <a:lnTo>
                    <a:pt x="1214589" y="1039063"/>
                  </a:lnTo>
                  <a:lnTo>
                    <a:pt x="1214589" y="1039888"/>
                  </a:lnTo>
                  <a:lnTo>
                    <a:pt x="1216240" y="1040714"/>
                  </a:lnTo>
                  <a:lnTo>
                    <a:pt x="1217879" y="1040714"/>
                  </a:lnTo>
                  <a:lnTo>
                    <a:pt x="1219530" y="1039888"/>
                  </a:lnTo>
                  <a:lnTo>
                    <a:pt x="1222819" y="1039063"/>
                  </a:lnTo>
                  <a:lnTo>
                    <a:pt x="1217066" y="1037424"/>
                  </a:lnTo>
                  <a:lnTo>
                    <a:pt x="1216240" y="1037424"/>
                  </a:lnTo>
                  <a:lnTo>
                    <a:pt x="1215415" y="1036599"/>
                  </a:lnTo>
                  <a:close/>
                </a:path>
                <a:path w="1801495" h="3059429">
                  <a:moveTo>
                    <a:pt x="1226108" y="1023467"/>
                  </a:moveTo>
                  <a:lnTo>
                    <a:pt x="1218704" y="1030859"/>
                  </a:lnTo>
                  <a:lnTo>
                    <a:pt x="1220355" y="1032497"/>
                  </a:lnTo>
                  <a:lnTo>
                    <a:pt x="1221994" y="1033322"/>
                  </a:lnTo>
                  <a:lnTo>
                    <a:pt x="1223645" y="1030033"/>
                  </a:lnTo>
                  <a:lnTo>
                    <a:pt x="1224470" y="1026744"/>
                  </a:lnTo>
                  <a:lnTo>
                    <a:pt x="1226108" y="1023467"/>
                  </a:lnTo>
                  <a:close/>
                </a:path>
                <a:path w="1801495" h="3059429">
                  <a:moveTo>
                    <a:pt x="1226108" y="1021816"/>
                  </a:moveTo>
                  <a:lnTo>
                    <a:pt x="1225296" y="1021816"/>
                  </a:lnTo>
                  <a:lnTo>
                    <a:pt x="1225296" y="1023467"/>
                  </a:lnTo>
                  <a:lnTo>
                    <a:pt x="1226108" y="1022642"/>
                  </a:lnTo>
                  <a:lnTo>
                    <a:pt x="1226108" y="1021816"/>
                  </a:lnTo>
                  <a:close/>
                </a:path>
                <a:path w="1801495" h="3059429">
                  <a:moveTo>
                    <a:pt x="1229398" y="1010323"/>
                  </a:moveTo>
                  <a:lnTo>
                    <a:pt x="1229398" y="1016889"/>
                  </a:lnTo>
                  <a:lnTo>
                    <a:pt x="1226934" y="1021816"/>
                  </a:lnTo>
                  <a:lnTo>
                    <a:pt x="1231874" y="1018527"/>
                  </a:lnTo>
                  <a:lnTo>
                    <a:pt x="1235163" y="1016063"/>
                  </a:lnTo>
                  <a:lnTo>
                    <a:pt x="1239278" y="1016063"/>
                  </a:lnTo>
                  <a:lnTo>
                    <a:pt x="1237627" y="1014425"/>
                  </a:lnTo>
                  <a:lnTo>
                    <a:pt x="1236814" y="1014425"/>
                  </a:lnTo>
                  <a:lnTo>
                    <a:pt x="1238453" y="1012774"/>
                  </a:lnTo>
                  <a:lnTo>
                    <a:pt x="1240104" y="1012774"/>
                  </a:lnTo>
                  <a:lnTo>
                    <a:pt x="1234751" y="1011135"/>
                  </a:lnTo>
                  <a:lnTo>
                    <a:pt x="1230223" y="1011135"/>
                  </a:lnTo>
                  <a:lnTo>
                    <a:pt x="1229398" y="1010323"/>
                  </a:lnTo>
                  <a:close/>
                </a:path>
                <a:path w="1801495" h="3059429">
                  <a:moveTo>
                    <a:pt x="1239278" y="1016063"/>
                  </a:moveTo>
                  <a:lnTo>
                    <a:pt x="1235163" y="1016063"/>
                  </a:lnTo>
                  <a:lnTo>
                    <a:pt x="1235163" y="1016889"/>
                  </a:lnTo>
                  <a:lnTo>
                    <a:pt x="1235989" y="1017714"/>
                  </a:lnTo>
                  <a:lnTo>
                    <a:pt x="1236814" y="1016889"/>
                  </a:lnTo>
                  <a:lnTo>
                    <a:pt x="1237627" y="1016889"/>
                  </a:lnTo>
                  <a:lnTo>
                    <a:pt x="1239278" y="1016063"/>
                  </a:lnTo>
                  <a:close/>
                </a:path>
                <a:path w="1801495" h="3059429">
                  <a:moveTo>
                    <a:pt x="1229398" y="1009497"/>
                  </a:moveTo>
                  <a:lnTo>
                    <a:pt x="1229398" y="1010323"/>
                  </a:lnTo>
                  <a:lnTo>
                    <a:pt x="1230223" y="1011135"/>
                  </a:lnTo>
                  <a:lnTo>
                    <a:pt x="1231049" y="1011135"/>
                  </a:lnTo>
                  <a:lnTo>
                    <a:pt x="1231874" y="1010323"/>
                  </a:lnTo>
                  <a:lnTo>
                    <a:pt x="1232095" y="1010323"/>
                  </a:lnTo>
                  <a:lnTo>
                    <a:pt x="1229398" y="1009497"/>
                  </a:lnTo>
                  <a:close/>
                </a:path>
                <a:path w="1801495" h="3059429">
                  <a:moveTo>
                    <a:pt x="1232095" y="1010323"/>
                  </a:moveTo>
                  <a:lnTo>
                    <a:pt x="1231874" y="1010323"/>
                  </a:lnTo>
                  <a:lnTo>
                    <a:pt x="1231049" y="1011135"/>
                  </a:lnTo>
                  <a:lnTo>
                    <a:pt x="1234751" y="1011135"/>
                  </a:lnTo>
                  <a:lnTo>
                    <a:pt x="1232095" y="1010323"/>
                  </a:lnTo>
                  <a:close/>
                </a:path>
                <a:path w="1801495" h="3059429">
                  <a:moveTo>
                    <a:pt x="1235163" y="1007033"/>
                  </a:moveTo>
                  <a:lnTo>
                    <a:pt x="1226934" y="1007033"/>
                  </a:lnTo>
                  <a:lnTo>
                    <a:pt x="1226934" y="1007859"/>
                  </a:lnTo>
                  <a:lnTo>
                    <a:pt x="1227759" y="1007859"/>
                  </a:lnTo>
                  <a:lnTo>
                    <a:pt x="1228585" y="1008672"/>
                  </a:lnTo>
                  <a:lnTo>
                    <a:pt x="1229398" y="1010323"/>
                  </a:lnTo>
                  <a:lnTo>
                    <a:pt x="1229398" y="1009497"/>
                  </a:lnTo>
                  <a:lnTo>
                    <a:pt x="1235163" y="1009497"/>
                  </a:lnTo>
                  <a:lnTo>
                    <a:pt x="1235163" y="1007033"/>
                  </a:lnTo>
                  <a:close/>
                </a:path>
                <a:path w="1801495" h="3059429">
                  <a:moveTo>
                    <a:pt x="1233525" y="1009497"/>
                  </a:moveTo>
                  <a:lnTo>
                    <a:pt x="1229398" y="1009497"/>
                  </a:lnTo>
                  <a:lnTo>
                    <a:pt x="1232095" y="1010323"/>
                  </a:lnTo>
                  <a:lnTo>
                    <a:pt x="1232700" y="1010323"/>
                  </a:lnTo>
                  <a:lnTo>
                    <a:pt x="1233525" y="1009497"/>
                  </a:lnTo>
                  <a:close/>
                </a:path>
                <a:path w="1801495" h="3059429">
                  <a:moveTo>
                    <a:pt x="1230223" y="1000467"/>
                  </a:moveTo>
                  <a:lnTo>
                    <a:pt x="1228585" y="1000467"/>
                  </a:lnTo>
                  <a:lnTo>
                    <a:pt x="1226934" y="1005382"/>
                  </a:lnTo>
                  <a:lnTo>
                    <a:pt x="1226108" y="1007033"/>
                  </a:lnTo>
                  <a:lnTo>
                    <a:pt x="1234338" y="1007033"/>
                  </a:lnTo>
                  <a:lnTo>
                    <a:pt x="1231874" y="1004570"/>
                  </a:lnTo>
                  <a:lnTo>
                    <a:pt x="1230223" y="1004570"/>
                  </a:lnTo>
                  <a:lnTo>
                    <a:pt x="1231049" y="1003744"/>
                  </a:lnTo>
                  <a:lnTo>
                    <a:pt x="1231049" y="1002931"/>
                  </a:lnTo>
                  <a:lnTo>
                    <a:pt x="1231874" y="1002106"/>
                  </a:lnTo>
                  <a:lnTo>
                    <a:pt x="1230223" y="1000467"/>
                  </a:lnTo>
                  <a:close/>
                </a:path>
                <a:path w="1801495" h="3059429">
                  <a:moveTo>
                    <a:pt x="911771" y="1496580"/>
                  </a:moveTo>
                  <a:lnTo>
                    <a:pt x="910945" y="1496580"/>
                  </a:lnTo>
                  <a:lnTo>
                    <a:pt x="911771" y="1497406"/>
                  </a:lnTo>
                  <a:lnTo>
                    <a:pt x="911771" y="1496580"/>
                  </a:lnTo>
                  <a:close/>
                </a:path>
                <a:path w="1801495" h="3059429">
                  <a:moveTo>
                    <a:pt x="1565148" y="390169"/>
                  </a:moveTo>
                  <a:lnTo>
                    <a:pt x="1561858" y="390169"/>
                  </a:lnTo>
                  <a:lnTo>
                    <a:pt x="1561858" y="392633"/>
                  </a:lnTo>
                  <a:lnTo>
                    <a:pt x="1561033" y="395097"/>
                  </a:lnTo>
                  <a:lnTo>
                    <a:pt x="1561858" y="395097"/>
                  </a:lnTo>
                  <a:lnTo>
                    <a:pt x="1568437" y="396735"/>
                  </a:lnTo>
                  <a:lnTo>
                    <a:pt x="1572552" y="396735"/>
                  </a:lnTo>
                  <a:lnTo>
                    <a:pt x="1572552" y="390982"/>
                  </a:lnTo>
                  <a:lnTo>
                    <a:pt x="1569262" y="390982"/>
                  </a:lnTo>
                  <a:lnTo>
                    <a:pt x="1565148" y="390169"/>
                  </a:lnTo>
                  <a:close/>
                </a:path>
                <a:path w="1801495" h="3059429">
                  <a:moveTo>
                    <a:pt x="1099388" y="1235379"/>
                  </a:moveTo>
                  <a:lnTo>
                    <a:pt x="1094447" y="1240307"/>
                  </a:lnTo>
                  <a:lnTo>
                    <a:pt x="1097737" y="1241945"/>
                  </a:lnTo>
                  <a:lnTo>
                    <a:pt x="1101039" y="1244422"/>
                  </a:lnTo>
                  <a:lnTo>
                    <a:pt x="1103503" y="1246060"/>
                  </a:lnTo>
                  <a:lnTo>
                    <a:pt x="1104328" y="1245235"/>
                  </a:lnTo>
                  <a:lnTo>
                    <a:pt x="1105966" y="1244422"/>
                  </a:lnTo>
                  <a:lnTo>
                    <a:pt x="1106792" y="1243596"/>
                  </a:lnTo>
                  <a:lnTo>
                    <a:pt x="1104328" y="1241132"/>
                  </a:lnTo>
                  <a:lnTo>
                    <a:pt x="1101852" y="1237843"/>
                  </a:lnTo>
                  <a:lnTo>
                    <a:pt x="1099388" y="1235379"/>
                  </a:lnTo>
                  <a:close/>
                </a:path>
                <a:path w="1801495" h="3059429">
                  <a:moveTo>
                    <a:pt x="1099388" y="1306017"/>
                  </a:moveTo>
                  <a:lnTo>
                    <a:pt x="1100213" y="1318336"/>
                  </a:lnTo>
                  <a:lnTo>
                    <a:pt x="1104328" y="1315059"/>
                  </a:lnTo>
                  <a:lnTo>
                    <a:pt x="1106792" y="1311770"/>
                  </a:lnTo>
                  <a:lnTo>
                    <a:pt x="1110907" y="1308481"/>
                  </a:lnTo>
                  <a:lnTo>
                    <a:pt x="1099388" y="1306017"/>
                  </a:lnTo>
                  <a:close/>
                </a:path>
                <a:path w="1801495" h="3059429">
                  <a:moveTo>
                    <a:pt x="1170978" y="2230907"/>
                  </a:moveTo>
                  <a:lnTo>
                    <a:pt x="1168514" y="2230907"/>
                  </a:lnTo>
                  <a:lnTo>
                    <a:pt x="1168514" y="2239124"/>
                  </a:lnTo>
                  <a:lnTo>
                    <a:pt x="1171803" y="2234196"/>
                  </a:lnTo>
                  <a:lnTo>
                    <a:pt x="1174267" y="2231732"/>
                  </a:lnTo>
                  <a:lnTo>
                    <a:pt x="1170978" y="2230907"/>
                  </a:lnTo>
                  <a:close/>
                </a:path>
                <a:path w="1801495" h="3059429">
                  <a:moveTo>
                    <a:pt x="1172629" y="2080590"/>
                  </a:moveTo>
                  <a:lnTo>
                    <a:pt x="1170978" y="2080590"/>
                  </a:lnTo>
                  <a:lnTo>
                    <a:pt x="1169327" y="2083054"/>
                  </a:lnTo>
                  <a:lnTo>
                    <a:pt x="1168514" y="2085517"/>
                  </a:lnTo>
                  <a:lnTo>
                    <a:pt x="1166863" y="2087994"/>
                  </a:lnTo>
                  <a:lnTo>
                    <a:pt x="1171803" y="2090445"/>
                  </a:lnTo>
                  <a:lnTo>
                    <a:pt x="1172629" y="2087994"/>
                  </a:lnTo>
                  <a:lnTo>
                    <a:pt x="1174267" y="2085517"/>
                  </a:lnTo>
                  <a:lnTo>
                    <a:pt x="1175092" y="2082241"/>
                  </a:lnTo>
                  <a:lnTo>
                    <a:pt x="1173454" y="2081415"/>
                  </a:lnTo>
                  <a:lnTo>
                    <a:pt x="1172629" y="2080590"/>
                  </a:lnTo>
                  <a:close/>
                </a:path>
                <a:path w="1801495" h="3059429">
                  <a:moveTo>
                    <a:pt x="1165225" y="2077313"/>
                  </a:moveTo>
                  <a:lnTo>
                    <a:pt x="1165225" y="2083054"/>
                  </a:lnTo>
                  <a:lnTo>
                    <a:pt x="1166037" y="2083054"/>
                  </a:lnTo>
                  <a:lnTo>
                    <a:pt x="1166863" y="2082241"/>
                  </a:lnTo>
                  <a:lnTo>
                    <a:pt x="1167688" y="2082241"/>
                  </a:lnTo>
                  <a:lnTo>
                    <a:pt x="1166863" y="2081415"/>
                  </a:lnTo>
                  <a:lnTo>
                    <a:pt x="1166037" y="2079777"/>
                  </a:lnTo>
                  <a:lnTo>
                    <a:pt x="1165225" y="2077313"/>
                  </a:lnTo>
                  <a:close/>
                </a:path>
                <a:path w="1801495" h="3059429">
                  <a:moveTo>
                    <a:pt x="1197305" y="1589405"/>
                  </a:moveTo>
                  <a:lnTo>
                    <a:pt x="1194015" y="1595970"/>
                  </a:lnTo>
                  <a:lnTo>
                    <a:pt x="1193203" y="1600898"/>
                  </a:lnTo>
                  <a:lnTo>
                    <a:pt x="1203896" y="1598434"/>
                  </a:lnTo>
                  <a:lnTo>
                    <a:pt x="1201432" y="1594332"/>
                  </a:lnTo>
                  <a:lnTo>
                    <a:pt x="1198956" y="1591868"/>
                  </a:lnTo>
                  <a:lnTo>
                    <a:pt x="1197305" y="1589405"/>
                  </a:lnTo>
                  <a:close/>
                </a:path>
                <a:path w="1801495" h="3059429">
                  <a:moveTo>
                    <a:pt x="1228585" y="2392730"/>
                  </a:moveTo>
                  <a:lnTo>
                    <a:pt x="1226934" y="2392730"/>
                  </a:lnTo>
                  <a:lnTo>
                    <a:pt x="1226108" y="2393543"/>
                  </a:lnTo>
                  <a:lnTo>
                    <a:pt x="1224470" y="2393543"/>
                  </a:lnTo>
                  <a:lnTo>
                    <a:pt x="1226108" y="2396832"/>
                  </a:lnTo>
                  <a:lnTo>
                    <a:pt x="1227759" y="2403398"/>
                  </a:lnTo>
                  <a:lnTo>
                    <a:pt x="1228585" y="2403398"/>
                  </a:lnTo>
                  <a:lnTo>
                    <a:pt x="1230223" y="2402586"/>
                  </a:lnTo>
                  <a:lnTo>
                    <a:pt x="1231049" y="2402586"/>
                  </a:lnTo>
                  <a:lnTo>
                    <a:pt x="1228585" y="2392730"/>
                  </a:lnTo>
                  <a:close/>
                </a:path>
                <a:path w="1801495" h="3059429">
                  <a:moveTo>
                    <a:pt x="1237627" y="2809176"/>
                  </a:moveTo>
                  <a:lnTo>
                    <a:pt x="1232700" y="2810814"/>
                  </a:lnTo>
                  <a:lnTo>
                    <a:pt x="1229398" y="2811640"/>
                  </a:lnTo>
                  <a:lnTo>
                    <a:pt x="1225296" y="2812453"/>
                  </a:lnTo>
                  <a:lnTo>
                    <a:pt x="1232700" y="2820670"/>
                  </a:lnTo>
                  <a:lnTo>
                    <a:pt x="1235163" y="2817380"/>
                  </a:lnTo>
                  <a:lnTo>
                    <a:pt x="1237627" y="2809176"/>
                  </a:lnTo>
                  <a:close/>
                </a:path>
                <a:path w="1801495" h="3059429">
                  <a:moveTo>
                    <a:pt x="1188262" y="2005850"/>
                  </a:moveTo>
                  <a:lnTo>
                    <a:pt x="1183322" y="2018169"/>
                  </a:lnTo>
                  <a:lnTo>
                    <a:pt x="1184973" y="2018995"/>
                  </a:lnTo>
                  <a:lnTo>
                    <a:pt x="1185786" y="2019808"/>
                  </a:lnTo>
                  <a:lnTo>
                    <a:pt x="1187437" y="2019808"/>
                  </a:lnTo>
                  <a:lnTo>
                    <a:pt x="1189075" y="2015705"/>
                  </a:lnTo>
                  <a:lnTo>
                    <a:pt x="1190726" y="2010778"/>
                  </a:lnTo>
                  <a:lnTo>
                    <a:pt x="1192046" y="2007489"/>
                  </a:lnTo>
                  <a:lnTo>
                    <a:pt x="1190726" y="2007489"/>
                  </a:lnTo>
                  <a:lnTo>
                    <a:pt x="1189901" y="2006663"/>
                  </a:lnTo>
                  <a:lnTo>
                    <a:pt x="1188262" y="2005850"/>
                  </a:lnTo>
                  <a:close/>
                </a:path>
                <a:path w="1801495" h="3059429">
                  <a:moveTo>
                    <a:pt x="1192377" y="2006663"/>
                  </a:moveTo>
                  <a:lnTo>
                    <a:pt x="1190726" y="2007489"/>
                  </a:lnTo>
                  <a:lnTo>
                    <a:pt x="1192046" y="2007489"/>
                  </a:lnTo>
                  <a:lnTo>
                    <a:pt x="1192377" y="2006663"/>
                  </a:lnTo>
                  <a:close/>
                </a:path>
                <a:path w="1801495" h="3059429">
                  <a:moveTo>
                    <a:pt x="1198956" y="2750858"/>
                  </a:moveTo>
                  <a:lnTo>
                    <a:pt x="1198130" y="2751670"/>
                  </a:lnTo>
                  <a:lnTo>
                    <a:pt x="1198130" y="2752496"/>
                  </a:lnTo>
                  <a:lnTo>
                    <a:pt x="1197305" y="2753309"/>
                  </a:lnTo>
                  <a:lnTo>
                    <a:pt x="1201432" y="2755785"/>
                  </a:lnTo>
                  <a:lnTo>
                    <a:pt x="1206360" y="2758249"/>
                  </a:lnTo>
                  <a:lnTo>
                    <a:pt x="1210475" y="2761526"/>
                  </a:lnTo>
                  <a:lnTo>
                    <a:pt x="1211300" y="2759887"/>
                  </a:lnTo>
                  <a:lnTo>
                    <a:pt x="1211300" y="2759062"/>
                  </a:lnTo>
                  <a:lnTo>
                    <a:pt x="1212126" y="2758249"/>
                  </a:lnTo>
                  <a:lnTo>
                    <a:pt x="1208011" y="2755785"/>
                  </a:lnTo>
                  <a:lnTo>
                    <a:pt x="1203071" y="2753309"/>
                  </a:lnTo>
                  <a:lnTo>
                    <a:pt x="1198956" y="2750858"/>
                  </a:lnTo>
                  <a:close/>
                </a:path>
                <a:path w="1801495" h="3059429">
                  <a:moveTo>
                    <a:pt x="1247508" y="1157351"/>
                  </a:moveTo>
                  <a:lnTo>
                    <a:pt x="1242568" y="1157351"/>
                  </a:lnTo>
                  <a:lnTo>
                    <a:pt x="1243276" y="1162278"/>
                  </a:lnTo>
                  <a:lnTo>
                    <a:pt x="1243393" y="1167206"/>
                  </a:lnTo>
                  <a:lnTo>
                    <a:pt x="1244219" y="1171308"/>
                  </a:lnTo>
                  <a:lnTo>
                    <a:pt x="1246682" y="1171308"/>
                  </a:lnTo>
                  <a:lnTo>
                    <a:pt x="1248333" y="1170482"/>
                  </a:lnTo>
                  <a:lnTo>
                    <a:pt x="1248333" y="1166380"/>
                  </a:lnTo>
                  <a:lnTo>
                    <a:pt x="1247508" y="1162278"/>
                  </a:lnTo>
                  <a:lnTo>
                    <a:pt x="1247508" y="1157351"/>
                  </a:lnTo>
                  <a:close/>
                </a:path>
                <a:path w="1801495" h="3059429">
                  <a:moveTo>
                    <a:pt x="1212126" y="2276094"/>
                  </a:moveTo>
                  <a:lnTo>
                    <a:pt x="1210475" y="2281008"/>
                  </a:lnTo>
                  <a:lnTo>
                    <a:pt x="1208836" y="2285123"/>
                  </a:lnTo>
                  <a:lnTo>
                    <a:pt x="1208011" y="2290051"/>
                  </a:lnTo>
                  <a:lnTo>
                    <a:pt x="1208836" y="2290876"/>
                  </a:lnTo>
                  <a:lnTo>
                    <a:pt x="1210475" y="2290876"/>
                  </a:lnTo>
                  <a:lnTo>
                    <a:pt x="1211300" y="2291689"/>
                  </a:lnTo>
                  <a:lnTo>
                    <a:pt x="1217879" y="2287587"/>
                  </a:lnTo>
                  <a:lnTo>
                    <a:pt x="1213777" y="2281008"/>
                  </a:lnTo>
                  <a:lnTo>
                    <a:pt x="1212126" y="2276094"/>
                  </a:lnTo>
                  <a:close/>
                </a:path>
                <a:path w="1801495" h="3059429">
                  <a:moveTo>
                    <a:pt x="1284541" y="1032497"/>
                  </a:moveTo>
                  <a:lnTo>
                    <a:pt x="1274660" y="1034961"/>
                  </a:lnTo>
                  <a:lnTo>
                    <a:pt x="1274660" y="1036599"/>
                  </a:lnTo>
                  <a:lnTo>
                    <a:pt x="1275486" y="1038250"/>
                  </a:lnTo>
                  <a:lnTo>
                    <a:pt x="1275486" y="1039888"/>
                  </a:lnTo>
                  <a:lnTo>
                    <a:pt x="1278775" y="1039063"/>
                  </a:lnTo>
                  <a:lnTo>
                    <a:pt x="1282890" y="1038250"/>
                  </a:lnTo>
                  <a:lnTo>
                    <a:pt x="1286192" y="1037424"/>
                  </a:lnTo>
                  <a:lnTo>
                    <a:pt x="1285367" y="1035773"/>
                  </a:lnTo>
                  <a:lnTo>
                    <a:pt x="1285367" y="1034135"/>
                  </a:lnTo>
                  <a:lnTo>
                    <a:pt x="1284541" y="1032497"/>
                  </a:lnTo>
                  <a:close/>
                </a:path>
                <a:path w="1801495" h="3059429">
                  <a:moveTo>
                    <a:pt x="1035202" y="984034"/>
                  </a:moveTo>
                  <a:lnTo>
                    <a:pt x="1033551" y="984859"/>
                  </a:lnTo>
                  <a:lnTo>
                    <a:pt x="1031913" y="984859"/>
                  </a:lnTo>
                  <a:lnTo>
                    <a:pt x="1030262" y="985685"/>
                  </a:lnTo>
                  <a:lnTo>
                    <a:pt x="1031913" y="988136"/>
                  </a:lnTo>
                  <a:lnTo>
                    <a:pt x="1032725" y="990600"/>
                  </a:lnTo>
                  <a:lnTo>
                    <a:pt x="1034376" y="993889"/>
                  </a:lnTo>
                  <a:lnTo>
                    <a:pt x="1036853" y="993076"/>
                  </a:lnTo>
                  <a:lnTo>
                    <a:pt x="1037666" y="993076"/>
                  </a:lnTo>
                  <a:lnTo>
                    <a:pt x="1036027" y="986497"/>
                  </a:lnTo>
                  <a:lnTo>
                    <a:pt x="1035202" y="984034"/>
                  </a:lnTo>
                  <a:close/>
                </a:path>
                <a:path w="1801495" h="3059429">
                  <a:moveTo>
                    <a:pt x="1198130" y="2359050"/>
                  </a:moveTo>
                  <a:lnTo>
                    <a:pt x="1196492" y="2362339"/>
                  </a:lnTo>
                  <a:lnTo>
                    <a:pt x="1194841" y="2366441"/>
                  </a:lnTo>
                  <a:lnTo>
                    <a:pt x="1193203" y="2369731"/>
                  </a:lnTo>
                  <a:lnTo>
                    <a:pt x="1203896" y="2368080"/>
                  </a:lnTo>
                  <a:lnTo>
                    <a:pt x="1198130" y="2359050"/>
                  </a:lnTo>
                  <a:close/>
                </a:path>
                <a:path w="1801495" h="3059429">
                  <a:moveTo>
                    <a:pt x="1150404" y="2629281"/>
                  </a:moveTo>
                  <a:lnTo>
                    <a:pt x="1149578" y="2629281"/>
                  </a:lnTo>
                  <a:lnTo>
                    <a:pt x="1149578" y="2632570"/>
                  </a:lnTo>
                  <a:lnTo>
                    <a:pt x="1148765" y="2635859"/>
                  </a:lnTo>
                  <a:lnTo>
                    <a:pt x="1148765" y="2639148"/>
                  </a:lnTo>
                  <a:lnTo>
                    <a:pt x="1152880" y="2637497"/>
                  </a:lnTo>
                  <a:lnTo>
                    <a:pt x="1156169" y="2636685"/>
                  </a:lnTo>
                  <a:lnTo>
                    <a:pt x="1152055" y="2630932"/>
                  </a:lnTo>
                  <a:lnTo>
                    <a:pt x="1150404" y="2629281"/>
                  </a:lnTo>
                  <a:close/>
                </a:path>
                <a:path w="1801495" h="3059429">
                  <a:moveTo>
                    <a:pt x="1241742" y="2116734"/>
                  </a:moveTo>
                  <a:lnTo>
                    <a:pt x="1240929" y="2117559"/>
                  </a:lnTo>
                  <a:lnTo>
                    <a:pt x="1240104" y="2119198"/>
                  </a:lnTo>
                  <a:lnTo>
                    <a:pt x="1239278" y="2120023"/>
                  </a:lnTo>
                  <a:lnTo>
                    <a:pt x="1249159" y="2127415"/>
                  </a:lnTo>
                  <a:lnTo>
                    <a:pt x="1251623" y="2124951"/>
                  </a:lnTo>
                  <a:lnTo>
                    <a:pt x="1245044" y="2120023"/>
                  </a:lnTo>
                  <a:lnTo>
                    <a:pt x="1241742" y="2116734"/>
                  </a:lnTo>
                  <a:close/>
                </a:path>
                <a:path w="1801495" h="3059429">
                  <a:moveTo>
                    <a:pt x="1110081" y="1345450"/>
                  </a:moveTo>
                  <a:lnTo>
                    <a:pt x="1111732" y="1351191"/>
                  </a:lnTo>
                  <a:lnTo>
                    <a:pt x="1113370" y="1355305"/>
                  </a:lnTo>
                  <a:lnTo>
                    <a:pt x="1114196" y="1358582"/>
                  </a:lnTo>
                  <a:lnTo>
                    <a:pt x="1116660" y="1357769"/>
                  </a:lnTo>
                  <a:lnTo>
                    <a:pt x="1117485" y="1357769"/>
                  </a:lnTo>
                  <a:lnTo>
                    <a:pt x="1115847" y="1353667"/>
                  </a:lnTo>
                  <a:lnTo>
                    <a:pt x="1115021" y="1350378"/>
                  </a:lnTo>
                  <a:lnTo>
                    <a:pt x="1113370" y="1346263"/>
                  </a:lnTo>
                  <a:lnTo>
                    <a:pt x="1110081" y="1345450"/>
                  </a:lnTo>
                  <a:close/>
                </a:path>
                <a:path w="1801495" h="3059429">
                  <a:moveTo>
                    <a:pt x="1437601" y="742543"/>
                  </a:moveTo>
                  <a:lnTo>
                    <a:pt x="1434299" y="742543"/>
                  </a:lnTo>
                  <a:lnTo>
                    <a:pt x="1437601" y="747471"/>
                  </a:lnTo>
                  <a:lnTo>
                    <a:pt x="1438414" y="749122"/>
                  </a:lnTo>
                  <a:lnTo>
                    <a:pt x="1440065" y="745832"/>
                  </a:lnTo>
                  <a:lnTo>
                    <a:pt x="1441716" y="743369"/>
                  </a:lnTo>
                  <a:lnTo>
                    <a:pt x="1440065" y="743369"/>
                  </a:lnTo>
                  <a:lnTo>
                    <a:pt x="1437601" y="742543"/>
                  </a:lnTo>
                  <a:close/>
                </a:path>
                <a:path w="1801495" h="3059429">
                  <a:moveTo>
                    <a:pt x="1439240" y="740079"/>
                  </a:moveTo>
                  <a:lnTo>
                    <a:pt x="1437601" y="741730"/>
                  </a:lnTo>
                  <a:lnTo>
                    <a:pt x="1438414" y="741730"/>
                  </a:lnTo>
                  <a:lnTo>
                    <a:pt x="1439240" y="742543"/>
                  </a:lnTo>
                  <a:lnTo>
                    <a:pt x="1440065" y="741730"/>
                  </a:lnTo>
                  <a:lnTo>
                    <a:pt x="1440065" y="740905"/>
                  </a:lnTo>
                  <a:lnTo>
                    <a:pt x="1439240" y="740905"/>
                  </a:lnTo>
                  <a:lnTo>
                    <a:pt x="1439240" y="740079"/>
                  </a:lnTo>
                  <a:close/>
                </a:path>
                <a:path w="1801495" h="3059429">
                  <a:moveTo>
                    <a:pt x="1401394" y="764717"/>
                  </a:moveTo>
                  <a:lnTo>
                    <a:pt x="1399743" y="765543"/>
                  </a:lnTo>
                  <a:lnTo>
                    <a:pt x="1398917" y="766368"/>
                  </a:lnTo>
                  <a:lnTo>
                    <a:pt x="1397279" y="767181"/>
                  </a:lnTo>
                  <a:lnTo>
                    <a:pt x="1399743" y="770470"/>
                  </a:lnTo>
                  <a:lnTo>
                    <a:pt x="1401394" y="773760"/>
                  </a:lnTo>
                  <a:lnTo>
                    <a:pt x="1403858" y="776224"/>
                  </a:lnTo>
                  <a:lnTo>
                    <a:pt x="1404683" y="775398"/>
                  </a:lnTo>
                  <a:lnTo>
                    <a:pt x="1406321" y="774573"/>
                  </a:lnTo>
                  <a:lnTo>
                    <a:pt x="1401394" y="764717"/>
                  </a:lnTo>
                  <a:close/>
                </a:path>
                <a:path w="1801495" h="3059429">
                  <a:moveTo>
                    <a:pt x="1151229" y="1864563"/>
                  </a:moveTo>
                  <a:lnTo>
                    <a:pt x="1150404" y="1864563"/>
                  </a:lnTo>
                  <a:lnTo>
                    <a:pt x="1150404" y="1867852"/>
                  </a:lnTo>
                  <a:lnTo>
                    <a:pt x="1151229" y="1871954"/>
                  </a:lnTo>
                  <a:lnTo>
                    <a:pt x="1151229" y="1875243"/>
                  </a:lnTo>
                  <a:lnTo>
                    <a:pt x="1152055" y="1871141"/>
                  </a:lnTo>
                  <a:lnTo>
                    <a:pt x="1152880" y="1867852"/>
                  </a:lnTo>
                  <a:lnTo>
                    <a:pt x="1152880" y="1865388"/>
                  </a:lnTo>
                  <a:lnTo>
                    <a:pt x="1152055" y="1865388"/>
                  </a:lnTo>
                  <a:lnTo>
                    <a:pt x="1151229" y="1864563"/>
                  </a:lnTo>
                  <a:close/>
                </a:path>
                <a:path w="1801495" h="3059429">
                  <a:moveTo>
                    <a:pt x="1246682" y="1191031"/>
                  </a:moveTo>
                  <a:lnTo>
                    <a:pt x="1245870" y="1194308"/>
                  </a:lnTo>
                  <a:lnTo>
                    <a:pt x="1245044" y="1196771"/>
                  </a:lnTo>
                  <a:lnTo>
                    <a:pt x="1245044" y="1200061"/>
                  </a:lnTo>
                  <a:lnTo>
                    <a:pt x="1247508" y="1200886"/>
                  </a:lnTo>
                  <a:lnTo>
                    <a:pt x="1248333" y="1200886"/>
                  </a:lnTo>
                  <a:lnTo>
                    <a:pt x="1249159" y="1197597"/>
                  </a:lnTo>
                  <a:lnTo>
                    <a:pt x="1249972" y="1195133"/>
                  </a:lnTo>
                  <a:lnTo>
                    <a:pt x="1250797" y="1191844"/>
                  </a:lnTo>
                  <a:lnTo>
                    <a:pt x="1248333" y="1191844"/>
                  </a:lnTo>
                  <a:lnTo>
                    <a:pt x="1246682" y="1191031"/>
                  </a:lnTo>
                  <a:close/>
                </a:path>
                <a:path w="1801495" h="3059429">
                  <a:moveTo>
                    <a:pt x="1073048" y="1181163"/>
                  </a:moveTo>
                  <a:lnTo>
                    <a:pt x="1067295" y="1181163"/>
                  </a:lnTo>
                  <a:lnTo>
                    <a:pt x="1068120" y="1181989"/>
                  </a:lnTo>
                  <a:lnTo>
                    <a:pt x="1068946" y="1181989"/>
                  </a:lnTo>
                  <a:lnTo>
                    <a:pt x="1068946" y="1182814"/>
                  </a:lnTo>
                  <a:lnTo>
                    <a:pt x="1070584" y="1182814"/>
                  </a:lnTo>
                  <a:lnTo>
                    <a:pt x="1073048" y="1181163"/>
                  </a:lnTo>
                  <a:close/>
                </a:path>
                <a:path w="1801495" h="3059429">
                  <a:moveTo>
                    <a:pt x="1068946" y="1170482"/>
                  </a:moveTo>
                  <a:lnTo>
                    <a:pt x="1068120" y="1172959"/>
                  </a:lnTo>
                  <a:lnTo>
                    <a:pt x="1066469" y="1174597"/>
                  </a:lnTo>
                  <a:lnTo>
                    <a:pt x="1066469" y="1176235"/>
                  </a:lnTo>
                  <a:lnTo>
                    <a:pt x="1064831" y="1177874"/>
                  </a:lnTo>
                  <a:lnTo>
                    <a:pt x="1064818" y="1178699"/>
                  </a:lnTo>
                  <a:lnTo>
                    <a:pt x="1065644" y="1179525"/>
                  </a:lnTo>
                  <a:lnTo>
                    <a:pt x="1066469" y="1181989"/>
                  </a:lnTo>
                  <a:lnTo>
                    <a:pt x="1067295" y="1181163"/>
                  </a:lnTo>
                  <a:lnTo>
                    <a:pt x="1073048" y="1181163"/>
                  </a:lnTo>
                  <a:lnTo>
                    <a:pt x="1073048" y="1179525"/>
                  </a:lnTo>
                  <a:lnTo>
                    <a:pt x="1073873" y="1177874"/>
                  </a:lnTo>
                  <a:lnTo>
                    <a:pt x="1072235" y="1176235"/>
                  </a:lnTo>
                  <a:lnTo>
                    <a:pt x="1068946" y="1170482"/>
                  </a:lnTo>
                  <a:close/>
                </a:path>
                <a:path w="1801495" h="3059429">
                  <a:moveTo>
                    <a:pt x="1181684" y="2792742"/>
                  </a:moveTo>
                  <a:lnTo>
                    <a:pt x="1180033" y="2792742"/>
                  </a:lnTo>
                  <a:lnTo>
                    <a:pt x="1179207" y="2796857"/>
                  </a:lnTo>
                  <a:lnTo>
                    <a:pt x="1179207" y="2800134"/>
                  </a:lnTo>
                  <a:lnTo>
                    <a:pt x="1178382" y="2804248"/>
                  </a:lnTo>
                  <a:lnTo>
                    <a:pt x="1179207" y="2804248"/>
                  </a:lnTo>
                  <a:lnTo>
                    <a:pt x="1180858" y="2805061"/>
                  </a:lnTo>
                  <a:lnTo>
                    <a:pt x="1181684" y="2805061"/>
                  </a:lnTo>
                  <a:lnTo>
                    <a:pt x="1182497" y="2800959"/>
                  </a:lnTo>
                  <a:lnTo>
                    <a:pt x="1183322" y="2797670"/>
                  </a:lnTo>
                  <a:lnTo>
                    <a:pt x="1184148" y="2793568"/>
                  </a:lnTo>
                  <a:lnTo>
                    <a:pt x="1182497" y="2793568"/>
                  </a:lnTo>
                  <a:lnTo>
                    <a:pt x="1181684" y="2792742"/>
                  </a:lnTo>
                  <a:close/>
                </a:path>
                <a:path w="1801495" h="3059429">
                  <a:moveTo>
                    <a:pt x="1228585" y="1112177"/>
                  </a:moveTo>
                  <a:lnTo>
                    <a:pt x="1226108" y="1112989"/>
                  </a:lnTo>
                  <a:lnTo>
                    <a:pt x="1223645" y="1112989"/>
                  </a:lnTo>
                  <a:lnTo>
                    <a:pt x="1221181" y="1113815"/>
                  </a:lnTo>
                  <a:lnTo>
                    <a:pt x="1221994" y="1115453"/>
                  </a:lnTo>
                  <a:lnTo>
                    <a:pt x="1221994" y="1116279"/>
                  </a:lnTo>
                  <a:lnTo>
                    <a:pt x="1222819" y="1117917"/>
                  </a:lnTo>
                  <a:lnTo>
                    <a:pt x="1225296" y="1117104"/>
                  </a:lnTo>
                  <a:lnTo>
                    <a:pt x="1227759" y="1115453"/>
                  </a:lnTo>
                  <a:lnTo>
                    <a:pt x="1229398" y="1114628"/>
                  </a:lnTo>
                  <a:lnTo>
                    <a:pt x="1229398" y="1112989"/>
                  </a:lnTo>
                  <a:lnTo>
                    <a:pt x="1228585" y="1112177"/>
                  </a:lnTo>
                  <a:close/>
                </a:path>
                <a:path w="1801495" h="3059429">
                  <a:moveTo>
                    <a:pt x="1235163" y="2832989"/>
                  </a:moveTo>
                  <a:lnTo>
                    <a:pt x="1230223" y="2835452"/>
                  </a:lnTo>
                  <a:lnTo>
                    <a:pt x="1223645" y="2842031"/>
                  </a:lnTo>
                  <a:lnTo>
                    <a:pt x="1239278" y="2842031"/>
                  </a:lnTo>
                  <a:lnTo>
                    <a:pt x="1235163" y="2832989"/>
                  </a:lnTo>
                  <a:close/>
                </a:path>
                <a:path w="1801495" h="3059429">
                  <a:moveTo>
                    <a:pt x="1587360" y="378663"/>
                  </a:moveTo>
                  <a:lnTo>
                    <a:pt x="1579130" y="378663"/>
                  </a:lnTo>
                  <a:lnTo>
                    <a:pt x="1578305" y="380314"/>
                  </a:lnTo>
                  <a:lnTo>
                    <a:pt x="1578305" y="383590"/>
                  </a:lnTo>
                  <a:lnTo>
                    <a:pt x="1587360" y="383590"/>
                  </a:lnTo>
                  <a:lnTo>
                    <a:pt x="1587360" y="378663"/>
                  </a:lnTo>
                  <a:close/>
                </a:path>
                <a:path w="1801495" h="3059429">
                  <a:moveTo>
                    <a:pt x="1008875" y="919962"/>
                  </a:moveTo>
                  <a:lnTo>
                    <a:pt x="1005573" y="919962"/>
                  </a:lnTo>
                  <a:lnTo>
                    <a:pt x="1004747" y="922426"/>
                  </a:lnTo>
                  <a:lnTo>
                    <a:pt x="1004747" y="924890"/>
                  </a:lnTo>
                  <a:lnTo>
                    <a:pt x="1003935" y="928179"/>
                  </a:lnTo>
                  <a:lnTo>
                    <a:pt x="1007224" y="928179"/>
                  </a:lnTo>
                  <a:lnTo>
                    <a:pt x="1008875" y="929005"/>
                  </a:lnTo>
                  <a:lnTo>
                    <a:pt x="1008875" y="919962"/>
                  </a:lnTo>
                  <a:close/>
                </a:path>
                <a:path w="1801495" h="3059429">
                  <a:moveTo>
                    <a:pt x="1231049" y="2971800"/>
                  </a:moveTo>
                  <a:lnTo>
                    <a:pt x="1229398" y="2971800"/>
                  </a:lnTo>
                  <a:lnTo>
                    <a:pt x="1227759" y="2974276"/>
                  </a:lnTo>
                  <a:lnTo>
                    <a:pt x="1226108" y="2977565"/>
                  </a:lnTo>
                  <a:lnTo>
                    <a:pt x="1223645" y="2980016"/>
                  </a:lnTo>
                  <a:lnTo>
                    <a:pt x="1224470" y="2980842"/>
                  </a:lnTo>
                  <a:lnTo>
                    <a:pt x="1226108" y="2981667"/>
                  </a:lnTo>
                  <a:lnTo>
                    <a:pt x="1226934" y="2981667"/>
                  </a:lnTo>
                  <a:lnTo>
                    <a:pt x="1228585" y="2979204"/>
                  </a:lnTo>
                  <a:lnTo>
                    <a:pt x="1231049" y="2976740"/>
                  </a:lnTo>
                  <a:lnTo>
                    <a:pt x="1232700" y="2973451"/>
                  </a:lnTo>
                  <a:lnTo>
                    <a:pt x="1231049" y="2971800"/>
                  </a:lnTo>
                  <a:close/>
                </a:path>
                <a:path w="1801495" h="3059429">
                  <a:moveTo>
                    <a:pt x="1361884" y="901077"/>
                  </a:moveTo>
                  <a:lnTo>
                    <a:pt x="1361071" y="901890"/>
                  </a:lnTo>
                  <a:lnTo>
                    <a:pt x="1360246" y="901890"/>
                  </a:lnTo>
                  <a:lnTo>
                    <a:pt x="1359420" y="902716"/>
                  </a:lnTo>
                  <a:lnTo>
                    <a:pt x="1360246" y="902716"/>
                  </a:lnTo>
                  <a:lnTo>
                    <a:pt x="1360246" y="903541"/>
                  </a:lnTo>
                  <a:lnTo>
                    <a:pt x="1361071" y="903541"/>
                  </a:lnTo>
                  <a:lnTo>
                    <a:pt x="1361071" y="902716"/>
                  </a:lnTo>
                  <a:lnTo>
                    <a:pt x="1361884" y="901890"/>
                  </a:lnTo>
                  <a:lnTo>
                    <a:pt x="1361884" y="901077"/>
                  </a:lnTo>
                  <a:close/>
                </a:path>
                <a:path w="1801495" h="3059429">
                  <a:moveTo>
                    <a:pt x="1344612" y="901890"/>
                  </a:moveTo>
                  <a:lnTo>
                    <a:pt x="1342136" y="901890"/>
                  </a:lnTo>
                  <a:lnTo>
                    <a:pt x="1342136" y="912571"/>
                  </a:lnTo>
                  <a:lnTo>
                    <a:pt x="1346263" y="912571"/>
                  </a:lnTo>
                  <a:lnTo>
                    <a:pt x="1346263" y="909281"/>
                  </a:lnTo>
                  <a:lnTo>
                    <a:pt x="1345438" y="905179"/>
                  </a:lnTo>
                  <a:lnTo>
                    <a:pt x="1344612" y="901890"/>
                  </a:lnTo>
                  <a:close/>
                </a:path>
                <a:path w="1801495" h="3059429">
                  <a:moveTo>
                    <a:pt x="1002284" y="1069454"/>
                  </a:moveTo>
                  <a:lnTo>
                    <a:pt x="1003109" y="1074381"/>
                  </a:lnTo>
                  <a:lnTo>
                    <a:pt x="1003109" y="1079322"/>
                  </a:lnTo>
                  <a:lnTo>
                    <a:pt x="1003935" y="1084237"/>
                  </a:lnTo>
                  <a:lnTo>
                    <a:pt x="1003109" y="1085062"/>
                  </a:lnTo>
                  <a:lnTo>
                    <a:pt x="1003109" y="1086713"/>
                  </a:lnTo>
                  <a:lnTo>
                    <a:pt x="1003935" y="1088351"/>
                  </a:lnTo>
                  <a:lnTo>
                    <a:pt x="1003935" y="1089990"/>
                  </a:lnTo>
                  <a:lnTo>
                    <a:pt x="1006398" y="1088351"/>
                  </a:lnTo>
                  <a:lnTo>
                    <a:pt x="1008049" y="1085888"/>
                  </a:lnTo>
                  <a:lnTo>
                    <a:pt x="1010513" y="1084237"/>
                  </a:lnTo>
                  <a:lnTo>
                    <a:pt x="1008049" y="1081773"/>
                  </a:lnTo>
                  <a:lnTo>
                    <a:pt x="1012977" y="1076032"/>
                  </a:lnTo>
                  <a:lnTo>
                    <a:pt x="1011339" y="1074381"/>
                  </a:lnTo>
                  <a:lnTo>
                    <a:pt x="1002284" y="1069454"/>
                  </a:lnTo>
                  <a:close/>
                </a:path>
                <a:path w="1801495" h="3059429">
                  <a:moveTo>
                    <a:pt x="1126540" y="1487551"/>
                  </a:moveTo>
                  <a:lnTo>
                    <a:pt x="1124902" y="1488376"/>
                  </a:lnTo>
                  <a:lnTo>
                    <a:pt x="1123251" y="1488376"/>
                  </a:lnTo>
                  <a:lnTo>
                    <a:pt x="1121613" y="1489189"/>
                  </a:lnTo>
                  <a:lnTo>
                    <a:pt x="1123251" y="1492478"/>
                  </a:lnTo>
                  <a:lnTo>
                    <a:pt x="1124077" y="1494942"/>
                  </a:lnTo>
                  <a:lnTo>
                    <a:pt x="1125715" y="1498231"/>
                  </a:lnTo>
                  <a:lnTo>
                    <a:pt x="1126540" y="1497406"/>
                  </a:lnTo>
                  <a:lnTo>
                    <a:pt x="1128191" y="1497406"/>
                  </a:lnTo>
                  <a:lnTo>
                    <a:pt x="1129017" y="1496580"/>
                  </a:lnTo>
                  <a:lnTo>
                    <a:pt x="1128191" y="1494116"/>
                  </a:lnTo>
                  <a:lnTo>
                    <a:pt x="1126540" y="1487551"/>
                  </a:lnTo>
                  <a:close/>
                </a:path>
                <a:path w="1801495" h="3059429">
                  <a:moveTo>
                    <a:pt x="1200607" y="2551252"/>
                  </a:moveTo>
                  <a:lnTo>
                    <a:pt x="1196492" y="2551252"/>
                  </a:lnTo>
                  <a:lnTo>
                    <a:pt x="1196492" y="2559469"/>
                  </a:lnTo>
                  <a:lnTo>
                    <a:pt x="1201432" y="2559469"/>
                  </a:lnTo>
                  <a:lnTo>
                    <a:pt x="1200607" y="2557005"/>
                  </a:lnTo>
                  <a:lnTo>
                    <a:pt x="1200607" y="2551252"/>
                  </a:lnTo>
                  <a:close/>
                </a:path>
                <a:path w="1801495" h="3059429">
                  <a:moveTo>
                    <a:pt x="1168514" y="2169299"/>
                  </a:moveTo>
                  <a:lnTo>
                    <a:pt x="1167688" y="2169299"/>
                  </a:lnTo>
                  <a:lnTo>
                    <a:pt x="1167688" y="2170125"/>
                  </a:lnTo>
                  <a:lnTo>
                    <a:pt x="1168514" y="2169299"/>
                  </a:lnTo>
                  <a:close/>
                </a:path>
                <a:path w="1801495" h="3059429">
                  <a:moveTo>
                    <a:pt x="1263967" y="2203805"/>
                  </a:moveTo>
                  <a:lnTo>
                    <a:pt x="1259027" y="2211197"/>
                  </a:lnTo>
                  <a:lnTo>
                    <a:pt x="1259852" y="2212022"/>
                  </a:lnTo>
                  <a:lnTo>
                    <a:pt x="1263142" y="2213660"/>
                  </a:lnTo>
                  <a:lnTo>
                    <a:pt x="1263967" y="2211197"/>
                  </a:lnTo>
                  <a:lnTo>
                    <a:pt x="1265618" y="2207907"/>
                  </a:lnTo>
                  <a:lnTo>
                    <a:pt x="1266431" y="2205443"/>
                  </a:lnTo>
                  <a:lnTo>
                    <a:pt x="1265618" y="2204631"/>
                  </a:lnTo>
                  <a:lnTo>
                    <a:pt x="1264793" y="2204631"/>
                  </a:lnTo>
                  <a:lnTo>
                    <a:pt x="1263967" y="2203805"/>
                  </a:lnTo>
                  <a:close/>
                </a:path>
                <a:path w="1801495" h="3059429">
                  <a:moveTo>
                    <a:pt x="961136" y="803325"/>
                  </a:moveTo>
                  <a:lnTo>
                    <a:pt x="960323" y="803325"/>
                  </a:lnTo>
                  <a:lnTo>
                    <a:pt x="959497" y="806615"/>
                  </a:lnTo>
                  <a:lnTo>
                    <a:pt x="958672" y="809078"/>
                  </a:lnTo>
                  <a:lnTo>
                    <a:pt x="957846" y="812368"/>
                  </a:lnTo>
                  <a:lnTo>
                    <a:pt x="958672" y="813181"/>
                  </a:lnTo>
                  <a:lnTo>
                    <a:pt x="960323" y="813181"/>
                  </a:lnTo>
                  <a:lnTo>
                    <a:pt x="961136" y="814006"/>
                  </a:lnTo>
                  <a:lnTo>
                    <a:pt x="961136" y="810717"/>
                  </a:lnTo>
                  <a:lnTo>
                    <a:pt x="961961" y="807427"/>
                  </a:lnTo>
                  <a:lnTo>
                    <a:pt x="963612" y="804151"/>
                  </a:lnTo>
                  <a:lnTo>
                    <a:pt x="962787" y="804151"/>
                  </a:lnTo>
                  <a:lnTo>
                    <a:pt x="961136" y="803325"/>
                  </a:lnTo>
                  <a:close/>
                </a:path>
                <a:path w="1801495" h="3059429">
                  <a:moveTo>
                    <a:pt x="1130655" y="1432509"/>
                  </a:moveTo>
                  <a:lnTo>
                    <a:pt x="1128191" y="1434160"/>
                  </a:lnTo>
                  <a:lnTo>
                    <a:pt x="1126540" y="1435798"/>
                  </a:lnTo>
                  <a:lnTo>
                    <a:pt x="1123251" y="1438262"/>
                  </a:lnTo>
                  <a:lnTo>
                    <a:pt x="1130655" y="1443189"/>
                  </a:lnTo>
                  <a:lnTo>
                    <a:pt x="1133132" y="1440726"/>
                  </a:lnTo>
                  <a:lnTo>
                    <a:pt x="1133132" y="1433334"/>
                  </a:lnTo>
                  <a:lnTo>
                    <a:pt x="1132306" y="1433334"/>
                  </a:lnTo>
                  <a:lnTo>
                    <a:pt x="1130655" y="1432509"/>
                  </a:lnTo>
                  <a:close/>
                </a:path>
                <a:path w="1801495" h="3059429">
                  <a:moveTo>
                    <a:pt x="1246682" y="2083879"/>
                  </a:moveTo>
                  <a:lnTo>
                    <a:pt x="1243393" y="2083879"/>
                  </a:lnTo>
                  <a:lnTo>
                    <a:pt x="1243393" y="2092909"/>
                  </a:lnTo>
                  <a:lnTo>
                    <a:pt x="1247508" y="2092909"/>
                  </a:lnTo>
                  <a:lnTo>
                    <a:pt x="1247508" y="2089632"/>
                  </a:lnTo>
                  <a:lnTo>
                    <a:pt x="1246682" y="2086343"/>
                  </a:lnTo>
                  <a:lnTo>
                    <a:pt x="1246682" y="2083879"/>
                  </a:lnTo>
                  <a:close/>
                </a:path>
                <a:path w="1801495" h="3059429">
                  <a:moveTo>
                    <a:pt x="1260678" y="2998089"/>
                  </a:moveTo>
                  <a:lnTo>
                    <a:pt x="1259852" y="2998089"/>
                  </a:lnTo>
                  <a:lnTo>
                    <a:pt x="1259852" y="2998914"/>
                  </a:lnTo>
                  <a:lnTo>
                    <a:pt x="1260678" y="2998914"/>
                  </a:lnTo>
                  <a:lnTo>
                    <a:pt x="1260678" y="2998089"/>
                  </a:lnTo>
                  <a:close/>
                </a:path>
                <a:path w="1801495" h="3059429">
                  <a:moveTo>
                    <a:pt x="1138059" y="1498231"/>
                  </a:moveTo>
                  <a:lnTo>
                    <a:pt x="1135595" y="1499870"/>
                  </a:lnTo>
                  <a:lnTo>
                    <a:pt x="1132306" y="1501508"/>
                  </a:lnTo>
                  <a:lnTo>
                    <a:pt x="1129830" y="1502333"/>
                  </a:lnTo>
                  <a:lnTo>
                    <a:pt x="1130655" y="1503159"/>
                  </a:lnTo>
                  <a:lnTo>
                    <a:pt x="1130655" y="1504797"/>
                  </a:lnTo>
                  <a:lnTo>
                    <a:pt x="1131481" y="1505623"/>
                  </a:lnTo>
                  <a:lnTo>
                    <a:pt x="1134770" y="1504797"/>
                  </a:lnTo>
                  <a:lnTo>
                    <a:pt x="1137234" y="1503972"/>
                  </a:lnTo>
                  <a:lnTo>
                    <a:pt x="1139710" y="1502333"/>
                  </a:lnTo>
                  <a:lnTo>
                    <a:pt x="1138885" y="1500682"/>
                  </a:lnTo>
                  <a:lnTo>
                    <a:pt x="1138059" y="1499870"/>
                  </a:lnTo>
                  <a:lnTo>
                    <a:pt x="1138059" y="1498231"/>
                  </a:lnTo>
                  <a:close/>
                </a:path>
                <a:path w="1801495" h="3059429">
                  <a:moveTo>
                    <a:pt x="867333" y="653008"/>
                  </a:moveTo>
                  <a:lnTo>
                    <a:pt x="865682" y="653008"/>
                  </a:lnTo>
                  <a:lnTo>
                    <a:pt x="865682" y="653834"/>
                  </a:lnTo>
                  <a:lnTo>
                    <a:pt x="865411" y="654105"/>
                  </a:lnTo>
                  <a:lnTo>
                    <a:pt x="864870" y="656297"/>
                  </a:lnTo>
                  <a:lnTo>
                    <a:pt x="863219" y="660400"/>
                  </a:lnTo>
                  <a:lnTo>
                    <a:pt x="862393" y="663689"/>
                  </a:lnTo>
                  <a:lnTo>
                    <a:pt x="864044" y="664514"/>
                  </a:lnTo>
                  <a:lnTo>
                    <a:pt x="865682" y="664514"/>
                  </a:lnTo>
                  <a:lnTo>
                    <a:pt x="866508" y="665327"/>
                  </a:lnTo>
                  <a:lnTo>
                    <a:pt x="867333" y="661225"/>
                  </a:lnTo>
                  <a:lnTo>
                    <a:pt x="868972" y="656297"/>
                  </a:lnTo>
                  <a:lnTo>
                    <a:pt x="873749" y="656297"/>
                  </a:lnTo>
                  <a:lnTo>
                    <a:pt x="873425" y="654659"/>
                  </a:lnTo>
                  <a:lnTo>
                    <a:pt x="869797" y="654659"/>
                  </a:lnTo>
                  <a:lnTo>
                    <a:pt x="869797" y="653834"/>
                  </a:lnTo>
                  <a:lnTo>
                    <a:pt x="868159" y="653834"/>
                  </a:lnTo>
                  <a:lnTo>
                    <a:pt x="867333" y="653008"/>
                  </a:lnTo>
                  <a:close/>
                </a:path>
                <a:path w="1801495" h="3059429">
                  <a:moveTo>
                    <a:pt x="873749" y="656297"/>
                  </a:moveTo>
                  <a:lnTo>
                    <a:pt x="868972" y="656297"/>
                  </a:lnTo>
                  <a:lnTo>
                    <a:pt x="870623" y="659587"/>
                  </a:lnTo>
                  <a:lnTo>
                    <a:pt x="871448" y="662051"/>
                  </a:lnTo>
                  <a:lnTo>
                    <a:pt x="873099" y="665327"/>
                  </a:lnTo>
                  <a:lnTo>
                    <a:pt x="874737" y="664514"/>
                  </a:lnTo>
                  <a:lnTo>
                    <a:pt x="877201" y="663689"/>
                  </a:lnTo>
                  <a:lnTo>
                    <a:pt x="873912" y="657123"/>
                  </a:lnTo>
                  <a:lnTo>
                    <a:pt x="873749" y="656297"/>
                  </a:lnTo>
                  <a:close/>
                </a:path>
                <a:path w="1801495" h="3059429">
                  <a:moveTo>
                    <a:pt x="864870" y="650544"/>
                  </a:moveTo>
                  <a:lnTo>
                    <a:pt x="858278" y="650544"/>
                  </a:lnTo>
                  <a:lnTo>
                    <a:pt x="859104" y="653008"/>
                  </a:lnTo>
                  <a:lnTo>
                    <a:pt x="859929" y="654659"/>
                  </a:lnTo>
                  <a:lnTo>
                    <a:pt x="862393" y="657123"/>
                  </a:lnTo>
                  <a:lnTo>
                    <a:pt x="865411" y="654105"/>
                  </a:lnTo>
                  <a:lnTo>
                    <a:pt x="865682" y="653008"/>
                  </a:lnTo>
                  <a:lnTo>
                    <a:pt x="865682" y="652195"/>
                  </a:lnTo>
                  <a:lnTo>
                    <a:pt x="864870" y="651370"/>
                  </a:lnTo>
                  <a:lnTo>
                    <a:pt x="864870" y="650544"/>
                  </a:lnTo>
                  <a:close/>
                </a:path>
                <a:path w="1801495" h="3059429">
                  <a:moveTo>
                    <a:pt x="873099" y="653008"/>
                  </a:moveTo>
                  <a:lnTo>
                    <a:pt x="872274" y="653834"/>
                  </a:lnTo>
                  <a:lnTo>
                    <a:pt x="870623" y="653834"/>
                  </a:lnTo>
                  <a:lnTo>
                    <a:pt x="869797" y="654659"/>
                  </a:lnTo>
                  <a:lnTo>
                    <a:pt x="873425" y="654659"/>
                  </a:lnTo>
                  <a:lnTo>
                    <a:pt x="873099" y="653008"/>
                  </a:lnTo>
                  <a:close/>
                </a:path>
                <a:path w="1801495" h="3059429">
                  <a:moveTo>
                    <a:pt x="865682" y="653008"/>
                  </a:moveTo>
                  <a:lnTo>
                    <a:pt x="865411" y="654105"/>
                  </a:lnTo>
                  <a:lnTo>
                    <a:pt x="865682" y="653834"/>
                  </a:lnTo>
                  <a:lnTo>
                    <a:pt x="865682" y="653008"/>
                  </a:lnTo>
                  <a:close/>
                </a:path>
                <a:path w="1801495" h="3059429">
                  <a:moveTo>
                    <a:pt x="865682" y="649719"/>
                  </a:moveTo>
                  <a:lnTo>
                    <a:pt x="859929" y="649719"/>
                  </a:lnTo>
                  <a:lnTo>
                    <a:pt x="859104" y="650544"/>
                  </a:lnTo>
                  <a:lnTo>
                    <a:pt x="865682" y="650544"/>
                  </a:lnTo>
                  <a:lnTo>
                    <a:pt x="865682" y="649719"/>
                  </a:lnTo>
                  <a:close/>
                </a:path>
                <a:path w="1801495" h="3059429">
                  <a:moveTo>
                    <a:pt x="862393" y="646442"/>
                  </a:moveTo>
                  <a:lnTo>
                    <a:pt x="859929" y="648081"/>
                  </a:lnTo>
                  <a:lnTo>
                    <a:pt x="859929" y="648906"/>
                  </a:lnTo>
                  <a:lnTo>
                    <a:pt x="860742" y="648906"/>
                  </a:lnTo>
                  <a:lnTo>
                    <a:pt x="860742" y="649719"/>
                  </a:lnTo>
                  <a:lnTo>
                    <a:pt x="866508" y="649719"/>
                  </a:lnTo>
                  <a:lnTo>
                    <a:pt x="864044" y="647268"/>
                  </a:lnTo>
                  <a:lnTo>
                    <a:pt x="862393" y="646442"/>
                  </a:lnTo>
                  <a:close/>
                </a:path>
                <a:path w="1801495" h="3059429">
                  <a:moveTo>
                    <a:pt x="1037666" y="1016889"/>
                  </a:moveTo>
                  <a:lnTo>
                    <a:pt x="1035202" y="1016889"/>
                  </a:lnTo>
                  <a:lnTo>
                    <a:pt x="1033551" y="1019352"/>
                  </a:lnTo>
                  <a:lnTo>
                    <a:pt x="1032725" y="1020991"/>
                  </a:lnTo>
                  <a:lnTo>
                    <a:pt x="1032725" y="1021816"/>
                  </a:lnTo>
                  <a:lnTo>
                    <a:pt x="1034376" y="1023467"/>
                  </a:lnTo>
                  <a:lnTo>
                    <a:pt x="1035202" y="1025105"/>
                  </a:lnTo>
                  <a:lnTo>
                    <a:pt x="1037678" y="1023467"/>
                  </a:lnTo>
                  <a:lnTo>
                    <a:pt x="1038491" y="1021816"/>
                  </a:lnTo>
                  <a:lnTo>
                    <a:pt x="1040142" y="1020991"/>
                  </a:lnTo>
                  <a:lnTo>
                    <a:pt x="1039317" y="1018527"/>
                  </a:lnTo>
                  <a:lnTo>
                    <a:pt x="1037666" y="1016889"/>
                  </a:lnTo>
                  <a:close/>
                </a:path>
                <a:path w="1801495" h="3059429">
                  <a:moveTo>
                    <a:pt x="1263142" y="2905277"/>
                  </a:moveTo>
                  <a:lnTo>
                    <a:pt x="1261491" y="2905277"/>
                  </a:lnTo>
                  <a:lnTo>
                    <a:pt x="1259852" y="2911843"/>
                  </a:lnTo>
                  <a:lnTo>
                    <a:pt x="1259027" y="2914307"/>
                  </a:lnTo>
                  <a:lnTo>
                    <a:pt x="1259852" y="2914307"/>
                  </a:lnTo>
                  <a:lnTo>
                    <a:pt x="1261491" y="2915132"/>
                  </a:lnTo>
                  <a:lnTo>
                    <a:pt x="1262316" y="2915132"/>
                  </a:lnTo>
                  <a:lnTo>
                    <a:pt x="1264793" y="2911843"/>
                  </a:lnTo>
                  <a:lnTo>
                    <a:pt x="1265618" y="2909379"/>
                  </a:lnTo>
                  <a:lnTo>
                    <a:pt x="1266431" y="2906102"/>
                  </a:lnTo>
                  <a:lnTo>
                    <a:pt x="1264793" y="2906102"/>
                  </a:lnTo>
                  <a:lnTo>
                    <a:pt x="1263142" y="2905277"/>
                  </a:lnTo>
                  <a:close/>
                </a:path>
                <a:path w="1801495" h="3059429">
                  <a:moveTo>
                    <a:pt x="1293596" y="1050569"/>
                  </a:moveTo>
                  <a:lnTo>
                    <a:pt x="1292771" y="1053846"/>
                  </a:lnTo>
                  <a:lnTo>
                    <a:pt x="1291120" y="1055497"/>
                  </a:lnTo>
                  <a:lnTo>
                    <a:pt x="1291120" y="1057135"/>
                  </a:lnTo>
                  <a:lnTo>
                    <a:pt x="1293596" y="1059599"/>
                  </a:lnTo>
                  <a:lnTo>
                    <a:pt x="1294409" y="1058773"/>
                  </a:lnTo>
                  <a:lnTo>
                    <a:pt x="1296060" y="1057960"/>
                  </a:lnTo>
                  <a:lnTo>
                    <a:pt x="1296885" y="1056322"/>
                  </a:lnTo>
                  <a:lnTo>
                    <a:pt x="1296885" y="1053846"/>
                  </a:lnTo>
                  <a:lnTo>
                    <a:pt x="1293596" y="1050569"/>
                  </a:lnTo>
                  <a:close/>
                </a:path>
                <a:path w="1801495" h="3059429">
                  <a:moveTo>
                    <a:pt x="1245870" y="1097381"/>
                  </a:moveTo>
                  <a:lnTo>
                    <a:pt x="1243393" y="1099032"/>
                  </a:lnTo>
                  <a:lnTo>
                    <a:pt x="1240929" y="1101496"/>
                  </a:lnTo>
                  <a:lnTo>
                    <a:pt x="1237627" y="1103134"/>
                  </a:lnTo>
                  <a:lnTo>
                    <a:pt x="1238453" y="1103960"/>
                  </a:lnTo>
                  <a:lnTo>
                    <a:pt x="1239278" y="1105598"/>
                  </a:lnTo>
                  <a:lnTo>
                    <a:pt x="1240929" y="1106424"/>
                  </a:lnTo>
                  <a:lnTo>
                    <a:pt x="1243393" y="1104785"/>
                  </a:lnTo>
                  <a:lnTo>
                    <a:pt x="1245870" y="1102309"/>
                  </a:lnTo>
                  <a:lnTo>
                    <a:pt x="1248333" y="1100670"/>
                  </a:lnTo>
                  <a:lnTo>
                    <a:pt x="1247508" y="1099845"/>
                  </a:lnTo>
                  <a:lnTo>
                    <a:pt x="1246682" y="1098207"/>
                  </a:lnTo>
                  <a:lnTo>
                    <a:pt x="1245870" y="1097381"/>
                  </a:lnTo>
                  <a:close/>
                </a:path>
                <a:path w="1801495" h="3059429">
                  <a:moveTo>
                    <a:pt x="1070584" y="1271524"/>
                  </a:moveTo>
                  <a:lnTo>
                    <a:pt x="1069771" y="1271524"/>
                  </a:lnTo>
                  <a:lnTo>
                    <a:pt x="1069771" y="1273987"/>
                  </a:lnTo>
                  <a:lnTo>
                    <a:pt x="1068946" y="1277277"/>
                  </a:lnTo>
                  <a:lnTo>
                    <a:pt x="1068946" y="1279728"/>
                  </a:lnTo>
                  <a:lnTo>
                    <a:pt x="1069771" y="1279728"/>
                  </a:lnTo>
                  <a:lnTo>
                    <a:pt x="1072235" y="1280553"/>
                  </a:lnTo>
                  <a:lnTo>
                    <a:pt x="1072235" y="1278089"/>
                  </a:lnTo>
                  <a:lnTo>
                    <a:pt x="1073048" y="1274813"/>
                  </a:lnTo>
                  <a:lnTo>
                    <a:pt x="1073873" y="1272336"/>
                  </a:lnTo>
                  <a:lnTo>
                    <a:pt x="1072235" y="1272336"/>
                  </a:lnTo>
                  <a:lnTo>
                    <a:pt x="1070584" y="1271524"/>
                  </a:lnTo>
                  <a:close/>
                </a:path>
                <a:path w="1801495" h="3059429">
                  <a:moveTo>
                    <a:pt x="1105966" y="1274813"/>
                  </a:moveTo>
                  <a:lnTo>
                    <a:pt x="1096911" y="1274813"/>
                  </a:lnTo>
                  <a:lnTo>
                    <a:pt x="1096911" y="1278915"/>
                  </a:lnTo>
                  <a:lnTo>
                    <a:pt x="1099388" y="1278915"/>
                  </a:lnTo>
                  <a:lnTo>
                    <a:pt x="1102677" y="1278089"/>
                  </a:lnTo>
                  <a:lnTo>
                    <a:pt x="1105966" y="1278089"/>
                  </a:lnTo>
                  <a:lnTo>
                    <a:pt x="1105966" y="1274813"/>
                  </a:lnTo>
                  <a:close/>
                </a:path>
                <a:path w="1801495" h="3059429">
                  <a:moveTo>
                    <a:pt x="1102677" y="1176235"/>
                  </a:moveTo>
                  <a:lnTo>
                    <a:pt x="1100213" y="1176235"/>
                  </a:lnTo>
                  <a:lnTo>
                    <a:pt x="1100213" y="1187742"/>
                  </a:lnTo>
                  <a:lnTo>
                    <a:pt x="1102677" y="1187742"/>
                  </a:lnTo>
                  <a:lnTo>
                    <a:pt x="1102677" y="1176235"/>
                  </a:lnTo>
                  <a:close/>
                </a:path>
                <a:path w="1801495" h="3059429">
                  <a:moveTo>
                    <a:pt x="1356956" y="821397"/>
                  </a:moveTo>
                  <a:lnTo>
                    <a:pt x="1355305" y="823861"/>
                  </a:lnTo>
                  <a:lnTo>
                    <a:pt x="1354480" y="825500"/>
                  </a:lnTo>
                  <a:lnTo>
                    <a:pt x="1354480" y="827976"/>
                  </a:lnTo>
                  <a:lnTo>
                    <a:pt x="1356131" y="829614"/>
                  </a:lnTo>
                  <a:lnTo>
                    <a:pt x="1357782" y="829614"/>
                  </a:lnTo>
                  <a:lnTo>
                    <a:pt x="1358595" y="830427"/>
                  </a:lnTo>
                  <a:lnTo>
                    <a:pt x="1361884" y="828789"/>
                  </a:lnTo>
                  <a:lnTo>
                    <a:pt x="1361071" y="827976"/>
                  </a:lnTo>
                  <a:lnTo>
                    <a:pt x="1359420" y="824687"/>
                  </a:lnTo>
                  <a:lnTo>
                    <a:pt x="1356956" y="821397"/>
                  </a:lnTo>
                  <a:close/>
                </a:path>
                <a:path w="1801495" h="3059429">
                  <a:moveTo>
                    <a:pt x="1168514" y="2330297"/>
                  </a:moveTo>
                  <a:lnTo>
                    <a:pt x="1167688" y="2330297"/>
                  </a:lnTo>
                  <a:lnTo>
                    <a:pt x="1166863" y="2331123"/>
                  </a:lnTo>
                  <a:lnTo>
                    <a:pt x="1166863" y="2336863"/>
                  </a:lnTo>
                  <a:lnTo>
                    <a:pt x="1168514" y="2340152"/>
                  </a:lnTo>
                  <a:lnTo>
                    <a:pt x="1169327" y="2340978"/>
                  </a:lnTo>
                  <a:lnTo>
                    <a:pt x="1170978" y="2340978"/>
                  </a:lnTo>
                  <a:lnTo>
                    <a:pt x="1171803" y="2340152"/>
                  </a:lnTo>
                  <a:lnTo>
                    <a:pt x="1170978" y="2336863"/>
                  </a:lnTo>
                  <a:lnTo>
                    <a:pt x="1169327" y="2333586"/>
                  </a:lnTo>
                  <a:lnTo>
                    <a:pt x="1168514" y="2330297"/>
                  </a:lnTo>
                  <a:close/>
                </a:path>
                <a:path w="1801495" h="3059429">
                  <a:moveTo>
                    <a:pt x="1183322" y="3047377"/>
                  </a:moveTo>
                  <a:lnTo>
                    <a:pt x="1182497" y="3047377"/>
                  </a:lnTo>
                  <a:lnTo>
                    <a:pt x="1181684" y="3048203"/>
                  </a:lnTo>
                  <a:lnTo>
                    <a:pt x="1180858" y="3048203"/>
                  </a:lnTo>
                  <a:lnTo>
                    <a:pt x="1180858" y="3049016"/>
                  </a:lnTo>
                  <a:lnTo>
                    <a:pt x="1181684" y="3049841"/>
                  </a:lnTo>
                  <a:lnTo>
                    <a:pt x="1181684" y="3050654"/>
                  </a:lnTo>
                  <a:lnTo>
                    <a:pt x="1183322" y="3051479"/>
                  </a:lnTo>
                  <a:lnTo>
                    <a:pt x="1184973" y="3051479"/>
                  </a:lnTo>
                  <a:lnTo>
                    <a:pt x="1186611" y="3052305"/>
                  </a:lnTo>
                  <a:lnTo>
                    <a:pt x="1184973" y="3050654"/>
                  </a:lnTo>
                  <a:lnTo>
                    <a:pt x="1183322" y="3047377"/>
                  </a:lnTo>
                  <a:close/>
                </a:path>
                <a:path w="1801495" h="3059429">
                  <a:moveTo>
                    <a:pt x="1263967" y="2299081"/>
                  </a:moveTo>
                  <a:lnTo>
                    <a:pt x="1263142" y="2299081"/>
                  </a:lnTo>
                  <a:lnTo>
                    <a:pt x="1261491" y="2299906"/>
                  </a:lnTo>
                  <a:lnTo>
                    <a:pt x="1259027" y="2302370"/>
                  </a:lnTo>
                  <a:lnTo>
                    <a:pt x="1261491" y="2305659"/>
                  </a:lnTo>
                  <a:lnTo>
                    <a:pt x="1268082" y="2302370"/>
                  </a:lnTo>
                  <a:lnTo>
                    <a:pt x="1265618" y="2300732"/>
                  </a:lnTo>
                  <a:lnTo>
                    <a:pt x="1263967" y="2299081"/>
                  </a:lnTo>
                  <a:close/>
                </a:path>
                <a:path w="1801495" h="3059429">
                  <a:moveTo>
                    <a:pt x="1198956" y="1617332"/>
                  </a:moveTo>
                  <a:lnTo>
                    <a:pt x="1194841" y="1617332"/>
                  </a:lnTo>
                  <a:lnTo>
                    <a:pt x="1195666" y="1620608"/>
                  </a:lnTo>
                  <a:lnTo>
                    <a:pt x="1195666" y="1623898"/>
                  </a:lnTo>
                  <a:lnTo>
                    <a:pt x="1196492" y="1627187"/>
                  </a:lnTo>
                  <a:lnTo>
                    <a:pt x="1198956" y="1627187"/>
                  </a:lnTo>
                  <a:lnTo>
                    <a:pt x="1198956" y="1617332"/>
                  </a:lnTo>
                  <a:close/>
                </a:path>
                <a:path w="1801495" h="3059429">
                  <a:moveTo>
                    <a:pt x="1351191" y="738441"/>
                  </a:moveTo>
                  <a:lnTo>
                    <a:pt x="1351191" y="739254"/>
                  </a:lnTo>
                  <a:lnTo>
                    <a:pt x="1350365" y="740079"/>
                  </a:lnTo>
                  <a:lnTo>
                    <a:pt x="1349552" y="740079"/>
                  </a:lnTo>
                  <a:lnTo>
                    <a:pt x="1354480" y="747471"/>
                  </a:lnTo>
                  <a:lnTo>
                    <a:pt x="1355305" y="746645"/>
                  </a:lnTo>
                  <a:lnTo>
                    <a:pt x="1356956" y="745832"/>
                  </a:lnTo>
                  <a:lnTo>
                    <a:pt x="1357782" y="745007"/>
                  </a:lnTo>
                  <a:lnTo>
                    <a:pt x="1355305" y="742543"/>
                  </a:lnTo>
                  <a:lnTo>
                    <a:pt x="1353654" y="740079"/>
                  </a:lnTo>
                  <a:lnTo>
                    <a:pt x="1351191" y="738441"/>
                  </a:lnTo>
                  <a:close/>
                </a:path>
                <a:path w="1801495" h="3059429">
                  <a:moveTo>
                    <a:pt x="1324038" y="886282"/>
                  </a:moveTo>
                  <a:lnTo>
                    <a:pt x="1322387" y="887933"/>
                  </a:lnTo>
                  <a:lnTo>
                    <a:pt x="1321562" y="887933"/>
                  </a:lnTo>
                  <a:lnTo>
                    <a:pt x="1321562" y="888746"/>
                  </a:lnTo>
                  <a:lnTo>
                    <a:pt x="1322387" y="889571"/>
                  </a:lnTo>
                  <a:lnTo>
                    <a:pt x="1322387" y="892035"/>
                  </a:lnTo>
                  <a:lnTo>
                    <a:pt x="1326502" y="892035"/>
                  </a:lnTo>
                  <a:lnTo>
                    <a:pt x="1328978" y="891222"/>
                  </a:lnTo>
                  <a:lnTo>
                    <a:pt x="1324038" y="886282"/>
                  </a:lnTo>
                  <a:close/>
                </a:path>
                <a:path w="1801495" h="3059429">
                  <a:moveTo>
                    <a:pt x="956208" y="775398"/>
                  </a:moveTo>
                  <a:lnTo>
                    <a:pt x="955382" y="777036"/>
                  </a:lnTo>
                  <a:lnTo>
                    <a:pt x="953731" y="777862"/>
                  </a:lnTo>
                  <a:lnTo>
                    <a:pt x="953731" y="781151"/>
                  </a:lnTo>
                  <a:lnTo>
                    <a:pt x="955382" y="782789"/>
                  </a:lnTo>
                  <a:lnTo>
                    <a:pt x="957846" y="782789"/>
                  </a:lnTo>
                  <a:lnTo>
                    <a:pt x="959497" y="781151"/>
                  </a:lnTo>
                  <a:lnTo>
                    <a:pt x="961961" y="780326"/>
                  </a:lnTo>
                  <a:lnTo>
                    <a:pt x="959497" y="777862"/>
                  </a:lnTo>
                  <a:lnTo>
                    <a:pt x="957846" y="777036"/>
                  </a:lnTo>
                  <a:lnTo>
                    <a:pt x="956208" y="775398"/>
                  </a:lnTo>
                  <a:close/>
                </a:path>
                <a:path w="1801495" h="3059429">
                  <a:moveTo>
                    <a:pt x="1055776" y="1002106"/>
                  </a:moveTo>
                  <a:lnTo>
                    <a:pt x="1054125" y="1003744"/>
                  </a:lnTo>
                  <a:lnTo>
                    <a:pt x="1055776" y="1007033"/>
                  </a:lnTo>
                  <a:lnTo>
                    <a:pt x="1057414" y="1008672"/>
                  </a:lnTo>
                  <a:lnTo>
                    <a:pt x="1056601" y="1006208"/>
                  </a:lnTo>
                  <a:lnTo>
                    <a:pt x="1055776" y="1004570"/>
                  </a:lnTo>
                  <a:lnTo>
                    <a:pt x="1055776" y="1002106"/>
                  </a:lnTo>
                  <a:close/>
                </a:path>
                <a:path w="1801495" h="3059429">
                  <a:moveTo>
                    <a:pt x="1352016" y="726935"/>
                  </a:moveTo>
                  <a:lnTo>
                    <a:pt x="1350365" y="728573"/>
                  </a:lnTo>
                  <a:lnTo>
                    <a:pt x="1350365" y="730224"/>
                  </a:lnTo>
                  <a:lnTo>
                    <a:pt x="1352016" y="731050"/>
                  </a:lnTo>
                  <a:lnTo>
                    <a:pt x="1356956" y="734326"/>
                  </a:lnTo>
                  <a:lnTo>
                    <a:pt x="1358595" y="733513"/>
                  </a:lnTo>
                  <a:lnTo>
                    <a:pt x="1359420" y="732688"/>
                  </a:lnTo>
                  <a:lnTo>
                    <a:pt x="1356956" y="730224"/>
                  </a:lnTo>
                  <a:lnTo>
                    <a:pt x="1352016" y="726935"/>
                  </a:lnTo>
                  <a:close/>
                </a:path>
                <a:path w="1801495" h="3059429">
                  <a:moveTo>
                    <a:pt x="1281239" y="874788"/>
                  </a:moveTo>
                  <a:lnTo>
                    <a:pt x="1277950" y="874788"/>
                  </a:lnTo>
                  <a:lnTo>
                    <a:pt x="1277950" y="880541"/>
                  </a:lnTo>
                  <a:lnTo>
                    <a:pt x="1278775" y="883831"/>
                  </a:lnTo>
                  <a:lnTo>
                    <a:pt x="1281239" y="883831"/>
                  </a:lnTo>
                  <a:lnTo>
                    <a:pt x="1282065" y="883005"/>
                  </a:lnTo>
                  <a:lnTo>
                    <a:pt x="1282065" y="880541"/>
                  </a:lnTo>
                  <a:lnTo>
                    <a:pt x="1281239" y="877252"/>
                  </a:lnTo>
                  <a:lnTo>
                    <a:pt x="1281239" y="874788"/>
                  </a:lnTo>
                  <a:close/>
                </a:path>
                <a:path w="1801495" h="3059429">
                  <a:moveTo>
                    <a:pt x="1156982" y="1933562"/>
                  </a:moveTo>
                  <a:lnTo>
                    <a:pt x="1156982" y="1936851"/>
                  </a:lnTo>
                  <a:lnTo>
                    <a:pt x="1158633" y="1935213"/>
                  </a:lnTo>
                  <a:lnTo>
                    <a:pt x="1160284" y="1934387"/>
                  </a:lnTo>
                  <a:lnTo>
                    <a:pt x="1157808" y="1934387"/>
                  </a:lnTo>
                  <a:lnTo>
                    <a:pt x="1156982" y="1933562"/>
                  </a:lnTo>
                  <a:close/>
                </a:path>
                <a:path w="1801495" h="3059429">
                  <a:moveTo>
                    <a:pt x="1408798" y="645617"/>
                  </a:moveTo>
                  <a:lnTo>
                    <a:pt x="1407972" y="645617"/>
                  </a:lnTo>
                  <a:lnTo>
                    <a:pt x="1407147" y="647268"/>
                  </a:lnTo>
                  <a:lnTo>
                    <a:pt x="1404683" y="649719"/>
                  </a:lnTo>
                  <a:lnTo>
                    <a:pt x="1404683" y="653834"/>
                  </a:lnTo>
                  <a:lnTo>
                    <a:pt x="1407972" y="653834"/>
                  </a:lnTo>
                  <a:lnTo>
                    <a:pt x="1407972" y="651370"/>
                  </a:lnTo>
                  <a:lnTo>
                    <a:pt x="1408798" y="648081"/>
                  </a:lnTo>
                  <a:lnTo>
                    <a:pt x="1408798" y="645617"/>
                  </a:lnTo>
                  <a:close/>
                </a:path>
                <a:path w="1801495" h="3059429">
                  <a:moveTo>
                    <a:pt x="1230223" y="981570"/>
                  </a:moveTo>
                  <a:lnTo>
                    <a:pt x="1228585" y="981570"/>
                  </a:lnTo>
                  <a:lnTo>
                    <a:pt x="1227759" y="982395"/>
                  </a:lnTo>
                  <a:lnTo>
                    <a:pt x="1226934" y="984034"/>
                  </a:lnTo>
                  <a:lnTo>
                    <a:pt x="1226934" y="984859"/>
                  </a:lnTo>
                  <a:lnTo>
                    <a:pt x="1226108" y="986497"/>
                  </a:lnTo>
                  <a:lnTo>
                    <a:pt x="1231049" y="988961"/>
                  </a:lnTo>
                  <a:lnTo>
                    <a:pt x="1231049" y="986497"/>
                  </a:lnTo>
                  <a:lnTo>
                    <a:pt x="1230223" y="984034"/>
                  </a:lnTo>
                  <a:lnTo>
                    <a:pt x="1230223" y="981570"/>
                  </a:lnTo>
                  <a:close/>
                </a:path>
                <a:path w="1801495" h="3059429">
                  <a:moveTo>
                    <a:pt x="1180033" y="1901532"/>
                  </a:moveTo>
                  <a:lnTo>
                    <a:pt x="1177556" y="1901532"/>
                  </a:lnTo>
                  <a:lnTo>
                    <a:pt x="1176743" y="1902345"/>
                  </a:lnTo>
                  <a:lnTo>
                    <a:pt x="1175918" y="1903996"/>
                  </a:lnTo>
                  <a:lnTo>
                    <a:pt x="1176743" y="1905635"/>
                  </a:lnTo>
                  <a:lnTo>
                    <a:pt x="1178382" y="1906460"/>
                  </a:lnTo>
                  <a:lnTo>
                    <a:pt x="1180033" y="1908098"/>
                  </a:lnTo>
                  <a:lnTo>
                    <a:pt x="1180033" y="1901532"/>
                  </a:lnTo>
                  <a:close/>
                </a:path>
                <a:path w="1801495" h="3059429">
                  <a:moveTo>
                    <a:pt x="1166037" y="1786534"/>
                  </a:moveTo>
                  <a:lnTo>
                    <a:pt x="1166037" y="1787359"/>
                  </a:lnTo>
                  <a:lnTo>
                    <a:pt x="1164399" y="1788998"/>
                  </a:lnTo>
                  <a:lnTo>
                    <a:pt x="1166863" y="1790636"/>
                  </a:lnTo>
                  <a:lnTo>
                    <a:pt x="1168514" y="1792287"/>
                  </a:lnTo>
                  <a:lnTo>
                    <a:pt x="1170978" y="1793925"/>
                  </a:lnTo>
                  <a:lnTo>
                    <a:pt x="1171803" y="1793100"/>
                  </a:lnTo>
                  <a:lnTo>
                    <a:pt x="1172629" y="1791462"/>
                  </a:lnTo>
                  <a:lnTo>
                    <a:pt x="1173454" y="1790636"/>
                  </a:lnTo>
                  <a:lnTo>
                    <a:pt x="1168514" y="1787359"/>
                  </a:lnTo>
                  <a:lnTo>
                    <a:pt x="1166037" y="1786534"/>
                  </a:lnTo>
                  <a:close/>
                </a:path>
                <a:path w="1801495" h="3059429">
                  <a:moveTo>
                    <a:pt x="1121613" y="1444828"/>
                  </a:moveTo>
                  <a:lnTo>
                    <a:pt x="1119962" y="1447304"/>
                  </a:lnTo>
                  <a:lnTo>
                    <a:pt x="1119136" y="1448943"/>
                  </a:lnTo>
                  <a:lnTo>
                    <a:pt x="1117485" y="1451406"/>
                  </a:lnTo>
                  <a:lnTo>
                    <a:pt x="1118311" y="1452232"/>
                  </a:lnTo>
                  <a:lnTo>
                    <a:pt x="1119136" y="1452232"/>
                  </a:lnTo>
                  <a:lnTo>
                    <a:pt x="1119962" y="1453045"/>
                  </a:lnTo>
                  <a:lnTo>
                    <a:pt x="1121613" y="1451406"/>
                  </a:lnTo>
                  <a:lnTo>
                    <a:pt x="1123251" y="1448943"/>
                  </a:lnTo>
                  <a:lnTo>
                    <a:pt x="1124902" y="1447304"/>
                  </a:lnTo>
                  <a:lnTo>
                    <a:pt x="1123251" y="1446479"/>
                  </a:lnTo>
                  <a:lnTo>
                    <a:pt x="1121613" y="1444828"/>
                  </a:lnTo>
                  <a:close/>
                </a:path>
                <a:path w="1801495" h="3059429">
                  <a:moveTo>
                    <a:pt x="1245870" y="1226350"/>
                  </a:moveTo>
                  <a:lnTo>
                    <a:pt x="1243393" y="1226350"/>
                  </a:lnTo>
                  <a:lnTo>
                    <a:pt x="1243393" y="1227162"/>
                  </a:lnTo>
                  <a:lnTo>
                    <a:pt x="1242568" y="1227988"/>
                  </a:lnTo>
                  <a:lnTo>
                    <a:pt x="1242568" y="1229626"/>
                  </a:lnTo>
                  <a:lnTo>
                    <a:pt x="1245044" y="1230452"/>
                  </a:lnTo>
                  <a:lnTo>
                    <a:pt x="1247508" y="1232090"/>
                  </a:lnTo>
                  <a:lnTo>
                    <a:pt x="1249159" y="1232916"/>
                  </a:lnTo>
                  <a:lnTo>
                    <a:pt x="1249972" y="1231277"/>
                  </a:lnTo>
                  <a:lnTo>
                    <a:pt x="1250797" y="1227988"/>
                  </a:lnTo>
                  <a:lnTo>
                    <a:pt x="1249972" y="1227988"/>
                  </a:lnTo>
                  <a:lnTo>
                    <a:pt x="1248333" y="1227162"/>
                  </a:lnTo>
                  <a:lnTo>
                    <a:pt x="1245870" y="1226350"/>
                  </a:lnTo>
                  <a:close/>
                </a:path>
                <a:path w="1801495" h="3059429">
                  <a:moveTo>
                    <a:pt x="715911" y="1241945"/>
                  </a:moveTo>
                  <a:lnTo>
                    <a:pt x="711809" y="1241945"/>
                  </a:lnTo>
                  <a:lnTo>
                    <a:pt x="712622" y="1245235"/>
                  </a:lnTo>
                  <a:lnTo>
                    <a:pt x="712622" y="1250988"/>
                  </a:lnTo>
                  <a:lnTo>
                    <a:pt x="715911" y="1250988"/>
                  </a:lnTo>
                  <a:lnTo>
                    <a:pt x="715911" y="1241945"/>
                  </a:lnTo>
                  <a:close/>
                </a:path>
                <a:path w="1801495" h="3059429">
                  <a:moveTo>
                    <a:pt x="1293596" y="1077671"/>
                  </a:moveTo>
                  <a:lnTo>
                    <a:pt x="1292771" y="1080135"/>
                  </a:lnTo>
                  <a:lnTo>
                    <a:pt x="1292771" y="1082598"/>
                  </a:lnTo>
                  <a:lnTo>
                    <a:pt x="1291945" y="1084237"/>
                  </a:lnTo>
                  <a:lnTo>
                    <a:pt x="1293596" y="1081773"/>
                  </a:lnTo>
                  <a:lnTo>
                    <a:pt x="1294409" y="1080135"/>
                  </a:lnTo>
                  <a:lnTo>
                    <a:pt x="1293596" y="1077671"/>
                  </a:lnTo>
                  <a:close/>
                </a:path>
                <a:path w="1801495" h="3059429">
                  <a:moveTo>
                    <a:pt x="827836" y="526516"/>
                  </a:moveTo>
                  <a:lnTo>
                    <a:pt x="827011" y="526516"/>
                  </a:lnTo>
                  <a:lnTo>
                    <a:pt x="825360" y="527342"/>
                  </a:lnTo>
                  <a:lnTo>
                    <a:pt x="822896" y="528980"/>
                  </a:lnTo>
                  <a:lnTo>
                    <a:pt x="822896" y="530618"/>
                  </a:lnTo>
                  <a:lnTo>
                    <a:pt x="824547" y="533082"/>
                  </a:lnTo>
                  <a:lnTo>
                    <a:pt x="827011" y="533082"/>
                  </a:lnTo>
                  <a:lnTo>
                    <a:pt x="831126" y="528980"/>
                  </a:lnTo>
                  <a:lnTo>
                    <a:pt x="829475" y="527342"/>
                  </a:lnTo>
                  <a:lnTo>
                    <a:pt x="827836" y="526516"/>
                  </a:lnTo>
                  <a:close/>
                </a:path>
                <a:path w="1801495" h="3059429">
                  <a:moveTo>
                    <a:pt x="1048372" y="1100670"/>
                  </a:moveTo>
                  <a:lnTo>
                    <a:pt x="1048372" y="1103960"/>
                  </a:lnTo>
                  <a:lnTo>
                    <a:pt x="1047546" y="1106424"/>
                  </a:lnTo>
                  <a:lnTo>
                    <a:pt x="1047546" y="1109713"/>
                  </a:lnTo>
                  <a:lnTo>
                    <a:pt x="1050010" y="1109713"/>
                  </a:lnTo>
                  <a:lnTo>
                    <a:pt x="1050836" y="1110526"/>
                  </a:lnTo>
                  <a:lnTo>
                    <a:pt x="1050836" y="1108062"/>
                  </a:lnTo>
                  <a:lnTo>
                    <a:pt x="1051661" y="1105598"/>
                  </a:lnTo>
                  <a:lnTo>
                    <a:pt x="1051661" y="1102309"/>
                  </a:lnTo>
                  <a:lnTo>
                    <a:pt x="1048372" y="1100670"/>
                  </a:lnTo>
                  <a:close/>
                </a:path>
                <a:path w="1801495" h="3059429">
                  <a:moveTo>
                    <a:pt x="1064006" y="1152423"/>
                  </a:moveTo>
                  <a:lnTo>
                    <a:pt x="1063180" y="1154061"/>
                  </a:lnTo>
                  <a:lnTo>
                    <a:pt x="1061529" y="1155700"/>
                  </a:lnTo>
                  <a:lnTo>
                    <a:pt x="1063180" y="1157351"/>
                  </a:lnTo>
                  <a:lnTo>
                    <a:pt x="1066469" y="1158989"/>
                  </a:lnTo>
                  <a:lnTo>
                    <a:pt x="1067295" y="1156525"/>
                  </a:lnTo>
                  <a:lnTo>
                    <a:pt x="1068120" y="1155700"/>
                  </a:lnTo>
                  <a:lnTo>
                    <a:pt x="1064818" y="1154061"/>
                  </a:lnTo>
                  <a:lnTo>
                    <a:pt x="1064006" y="1152423"/>
                  </a:lnTo>
                  <a:close/>
                </a:path>
                <a:path w="1801495" h="3059429">
                  <a:moveTo>
                    <a:pt x="1194841" y="1853069"/>
                  </a:moveTo>
                  <a:lnTo>
                    <a:pt x="1193203" y="1854708"/>
                  </a:lnTo>
                  <a:lnTo>
                    <a:pt x="1191552" y="1855533"/>
                  </a:lnTo>
                  <a:lnTo>
                    <a:pt x="1192377" y="1857171"/>
                  </a:lnTo>
                  <a:lnTo>
                    <a:pt x="1194015" y="1858822"/>
                  </a:lnTo>
                  <a:lnTo>
                    <a:pt x="1194841" y="1860461"/>
                  </a:lnTo>
                  <a:lnTo>
                    <a:pt x="1195666" y="1860461"/>
                  </a:lnTo>
                  <a:lnTo>
                    <a:pt x="1198130" y="1858822"/>
                  </a:lnTo>
                  <a:lnTo>
                    <a:pt x="1198956" y="1857997"/>
                  </a:lnTo>
                  <a:lnTo>
                    <a:pt x="1198130" y="1856359"/>
                  </a:lnTo>
                  <a:lnTo>
                    <a:pt x="1194841" y="1853069"/>
                  </a:lnTo>
                  <a:close/>
                </a:path>
                <a:path w="1801495" h="3059429">
                  <a:moveTo>
                    <a:pt x="762825" y="1289596"/>
                  </a:moveTo>
                  <a:lnTo>
                    <a:pt x="762825" y="1291234"/>
                  </a:lnTo>
                  <a:lnTo>
                    <a:pt x="762000" y="1292059"/>
                  </a:lnTo>
                  <a:lnTo>
                    <a:pt x="760361" y="1292885"/>
                  </a:lnTo>
                  <a:lnTo>
                    <a:pt x="762000" y="1294523"/>
                  </a:lnTo>
                  <a:lnTo>
                    <a:pt x="764463" y="1296162"/>
                  </a:lnTo>
                  <a:lnTo>
                    <a:pt x="766114" y="1296987"/>
                  </a:lnTo>
                  <a:lnTo>
                    <a:pt x="768578" y="1294523"/>
                  </a:lnTo>
                  <a:lnTo>
                    <a:pt x="767765" y="1294523"/>
                  </a:lnTo>
                  <a:lnTo>
                    <a:pt x="762825" y="1289596"/>
                  </a:lnTo>
                  <a:close/>
                </a:path>
                <a:path w="1801495" h="3059429">
                  <a:moveTo>
                    <a:pt x="1244219" y="2313876"/>
                  </a:moveTo>
                  <a:lnTo>
                    <a:pt x="1241742" y="2313876"/>
                  </a:lnTo>
                  <a:lnTo>
                    <a:pt x="1238453" y="2315514"/>
                  </a:lnTo>
                  <a:lnTo>
                    <a:pt x="1239278" y="2317153"/>
                  </a:lnTo>
                  <a:lnTo>
                    <a:pt x="1240104" y="2319616"/>
                  </a:lnTo>
                  <a:lnTo>
                    <a:pt x="1243393" y="2321267"/>
                  </a:lnTo>
                  <a:lnTo>
                    <a:pt x="1245044" y="2319616"/>
                  </a:lnTo>
                  <a:lnTo>
                    <a:pt x="1248333" y="2317978"/>
                  </a:lnTo>
                  <a:lnTo>
                    <a:pt x="1244219" y="2313876"/>
                  </a:lnTo>
                  <a:close/>
                </a:path>
                <a:path w="1801495" h="3059429">
                  <a:moveTo>
                    <a:pt x="1230223" y="2873235"/>
                  </a:moveTo>
                  <a:lnTo>
                    <a:pt x="1229398" y="2874060"/>
                  </a:lnTo>
                  <a:lnTo>
                    <a:pt x="1227759" y="2874886"/>
                  </a:lnTo>
                  <a:lnTo>
                    <a:pt x="1226108" y="2877350"/>
                  </a:lnTo>
                  <a:lnTo>
                    <a:pt x="1226108" y="2878162"/>
                  </a:lnTo>
                  <a:lnTo>
                    <a:pt x="1226934" y="2878988"/>
                  </a:lnTo>
                  <a:lnTo>
                    <a:pt x="1227759" y="2880626"/>
                  </a:lnTo>
                  <a:lnTo>
                    <a:pt x="1229398" y="2878988"/>
                  </a:lnTo>
                  <a:lnTo>
                    <a:pt x="1231874" y="2877350"/>
                  </a:lnTo>
                  <a:lnTo>
                    <a:pt x="1233525" y="2875711"/>
                  </a:lnTo>
                  <a:lnTo>
                    <a:pt x="1231874" y="2874060"/>
                  </a:lnTo>
                  <a:lnTo>
                    <a:pt x="1230223" y="2873235"/>
                  </a:lnTo>
                  <a:close/>
                </a:path>
                <a:path w="1801495" h="3059429">
                  <a:moveTo>
                    <a:pt x="1036027" y="1562290"/>
                  </a:moveTo>
                  <a:lnTo>
                    <a:pt x="1035202" y="1562290"/>
                  </a:lnTo>
                  <a:lnTo>
                    <a:pt x="1033551" y="1563116"/>
                  </a:lnTo>
                  <a:lnTo>
                    <a:pt x="1031913" y="1564754"/>
                  </a:lnTo>
                  <a:lnTo>
                    <a:pt x="1031913" y="1565579"/>
                  </a:lnTo>
                  <a:lnTo>
                    <a:pt x="1032725" y="1567230"/>
                  </a:lnTo>
                  <a:lnTo>
                    <a:pt x="1035202" y="1569681"/>
                  </a:lnTo>
                  <a:lnTo>
                    <a:pt x="1035202" y="1568869"/>
                  </a:lnTo>
                  <a:lnTo>
                    <a:pt x="1036853" y="1568043"/>
                  </a:lnTo>
                  <a:lnTo>
                    <a:pt x="1037678" y="1566405"/>
                  </a:lnTo>
                  <a:lnTo>
                    <a:pt x="1040142" y="1563941"/>
                  </a:lnTo>
                  <a:lnTo>
                    <a:pt x="1037678" y="1563116"/>
                  </a:lnTo>
                  <a:lnTo>
                    <a:pt x="1036027" y="1562290"/>
                  </a:lnTo>
                  <a:close/>
                </a:path>
                <a:path w="1801495" h="3059429">
                  <a:moveTo>
                    <a:pt x="1212951" y="2470759"/>
                  </a:moveTo>
                  <a:lnTo>
                    <a:pt x="1211300" y="2473223"/>
                  </a:lnTo>
                  <a:lnTo>
                    <a:pt x="1208836" y="2475687"/>
                  </a:lnTo>
                  <a:lnTo>
                    <a:pt x="1207185" y="2478151"/>
                  </a:lnTo>
                  <a:lnTo>
                    <a:pt x="1208836" y="2478151"/>
                  </a:lnTo>
                  <a:lnTo>
                    <a:pt x="1212126" y="2479789"/>
                  </a:lnTo>
                  <a:lnTo>
                    <a:pt x="1212126" y="2476500"/>
                  </a:lnTo>
                  <a:lnTo>
                    <a:pt x="1212951" y="2473223"/>
                  </a:lnTo>
                  <a:lnTo>
                    <a:pt x="1212951" y="2470759"/>
                  </a:lnTo>
                  <a:close/>
                </a:path>
                <a:path w="1801495" h="3059429">
                  <a:moveTo>
                    <a:pt x="1153693" y="2891307"/>
                  </a:moveTo>
                  <a:lnTo>
                    <a:pt x="1152055" y="2891307"/>
                  </a:lnTo>
                  <a:lnTo>
                    <a:pt x="1151229" y="2893771"/>
                  </a:lnTo>
                  <a:lnTo>
                    <a:pt x="1150404" y="2894596"/>
                  </a:lnTo>
                  <a:lnTo>
                    <a:pt x="1151229" y="2895422"/>
                  </a:lnTo>
                  <a:lnTo>
                    <a:pt x="1152880" y="2896235"/>
                  </a:lnTo>
                  <a:lnTo>
                    <a:pt x="1155344" y="2896235"/>
                  </a:lnTo>
                  <a:lnTo>
                    <a:pt x="1156169" y="2894596"/>
                  </a:lnTo>
                  <a:lnTo>
                    <a:pt x="1159459" y="2892958"/>
                  </a:lnTo>
                  <a:lnTo>
                    <a:pt x="1155344" y="2892132"/>
                  </a:lnTo>
                  <a:lnTo>
                    <a:pt x="1153693" y="2891307"/>
                  </a:lnTo>
                  <a:close/>
                </a:path>
                <a:path w="1801495" h="3059429">
                  <a:moveTo>
                    <a:pt x="1197305" y="1528622"/>
                  </a:moveTo>
                  <a:lnTo>
                    <a:pt x="1197305" y="1530261"/>
                  </a:lnTo>
                  <a:lnTo>
                    <a:pt x="1196492" y="1531086"/>
                  </a:lnTo>
                  <a:lnTo>
                    <a:pt x="1198956" y="1531899"/>
                  </a:lnTo>
                  <a:lnTo>
                    <a:pt x="1201432" y="1531899"/>
                  </a:lnTo>
                  <a:lnTo>
                    <a:pt x="1203071" y="1532724"/>
                  </a:lnTo>
                  <a:lnTo>
                    <a:pt x="1203071" y="1531086"/>
                  </a:lnTo>
                  <a:lnTo>
                    <a:pt x="1203896" y="1530261"/>
                  </a:lnTo>
                  <a:lnTo>
                    <a:pt x="1202245" y="1529435"/>
                  </a:lnTo>
                  <a:lnTo>
                    <a:pt x="1199781" y="1529435"/>
                  </a:lnTo>
                  <a:lnTo>
                    <a:pt x="1197305" y="1528622"/>
                  </a:lnTo>
                  <a:close/>
                </a:path>
                <a:path w="1801495" h="3059429">
                  <a:moveTo>
                    <a:pt x="1102677" y="1334770"/>
                  </a:moveTo>
                  <a:lnTo>
                    <a:pt x="1101039" y="1334770"/>
                  </a:lnTo>
                  <a:lnTo>
                    <a:pt x="1101039" y="1343799"/>
                  </a:lnTo>
                  <a:lnTo>
                    <a:pt x="1103503" y="1343799"/>
                  </a:lnTo>
                  <a:lnTo>
                    <a:pt x="1105141" y="1342986"/>
                  </a:lnTo>
                  <a:lnTo>
                    <a:pt x="1103503" y="1338059"/>
                  </a:lnTo>
                  <a:lnTo>
                    <a:pt x="1102677" y="1334770"/>
                  </a:lnTo>
                  <a:close/>
                </a:path>
                <a:path w="1801495" h="3059429">
                  <a:moveTo>
                    <a:pt x="1200607" y="1306017"/>
                  </a:moveTo>
                  <a:lnTo>
                    <a:pt x="1198130" y="1307668"/>
                  </a:lnTo>
                  <a:lnTo>
                    <a:pt x="1196492" y="1308481"/>
                  </a:lnTo>
                  <a:lnTo>
                    <a:pt x="1194841" y="1310132"/>
                  </a:lnTo>
                  <a:lnTo>
                    <a:pt x="1195666" y="1310944"/>
                  </a:lnTo>
                  <a:lnTo>
                    <a:pt x="1195666" y="1311770"/>
                  </a:lnTo>
                  <a:lnTo>
                    <a:pt x="1196492" y="1312595"/>
                  </a:lnTo>
                  <a:lnTo>
                    <a:pt x="1198956" y="1310944"/>
                  </a:lnTo>
                  <a:lnTo>
                    <a:pt x="1200607" y="1310132"/>
                  </a:lnTo>
                  <a:lnTo>
                    <a:pt x="1203071" y="1308481"/>
                  </a:lnTo>
                  <a:lnTo>
                    <a:pt x="1201432" y="1308481"/>
                  </a:lnTo>
                  <a:lnTo>
                    <a:pt x="1200607" y="1306017"/>
                  </a:lnTo>
                  <a:close/>
                </a:path>
                <a:path w="1801495" h="3059429">
                  <a:moveTo>
                    <a:pt x="1101039" y="1151597"/>
                  </a:moveTo>
                  <a:lnTo>
                    <a:pt x="1097737" y="1151597"/>
                  </a:lnTo>
                  <a:lnTo>
                    <a:pt x="1096911" y="1154061"/>
                  </a:lnTo>
                  <a:lnTo>
                    <a:pt x="1096098" y="1154887"/>
                  </a:lnTo>
                  <a:lnTo>
                    <a:pt x="1096911" y="1155700"/>
                  </a:lnTo>
                  <a:lnTo>
                    <a:pt x="1098562" y="1156525"/>
                  </a:lnTo>
                  <a:lnTo>
                    <a:pt x="1100213" y="1156525"/>
                  </a:lnTo>
                  <a:lnTo>
                    <a:pt x="1101039" y="1155700"/>
                  </a:lnTo>
                  <a:lnTo>
                    <a:pt x="1101852" y="1155700"/>
                  </a:lnTo>
                  <a:lnTo>
                    <a:pt x="1101852" y="1154061"/>
                  </a:lnTo>
                  <a:lnTo>
                    <a:pt x="1101039" y="1153236"/>
                  </a:lnTo>
                  <a:lnTo>
                    <a:pt x="1101039" y="1151597"/>
                  </a:lnTo>
                  <a:close/>
                </a:path>
                <a:path w="1801495" h="3059429">
                  <a:moveTo>
                    <a:pt x="1182497" y="2728671"/>
                  </a:moveTo>
                  <a:lnTo>
                    <a:pt x="1180858" y="2728671"/>
                  </a:lnTo>
                  <a:lnTo>
                    <a:pt x="1179207" y="2731135"/>
                  </a:lnTo>
                  <a:lnTo>
                    <a:pt x="1178382" y="2731960"/>
                  </a:lnTo>
                  <a:lnTo>
                    <a:pt x="1178382" y="2732786"/>
                  </a:lnTo>
                  <a:lnTo>
                    <a:pt x="1180033" y="2735249"/>
                  </a:lnTo>
                  <a:lnTo>
                    <a:pt x="1182497" y="2735249"/>
                  </a:lnTo>
                  <a:lnTo>
                    <a:pt x="1183322" y="2733611"/>
                  </a:lnTo>
                  <a:lnTo>
                    <a:pt x="1185786" y="2731960"/>
                  </a:lnTo>
                  <a:lnTo>
                    <a:pt x="1182497" y="2728671"/>
                  </a:lnTo>
                  <a:close/>
                </a:path>
                <a:path w="1801495" h="3059429">
                  <a:moveTo>
                    <a:pt x="1173454" y="2717177"/>
                  </a:moveTo>
                  <a:lnTo>
                    <a:pt x="1172629" y="2717177"/>
                  </a:lnTo>
                  <a:lnTo>
                    <a:pt x="1170978" y="2721279"/>
                  </a:lnTo>
                  <a:lnTo>
                    <a:pt x="1170152" y="2725394"/>
                  </a:lnTo>
                  <a:lnTo>
                    <a:pt x="1168514" y="2728671"/>
                  </a:lnTo>
                  <a:lnTo>
                    <a:pt x="1169327" y="2729496"/>
                  </a:lnTo>
                  <a:lnTo>
                    <a:pt x="1170978" y="2729496"/>
                  </a:lnTo>
                  <a:lnTo>
                    <a:pt x="1171803" y="2730322"/>
                  </a:lnTo>
                  <a:lnTo>
                    <a:pt x="1177556" y="2727858"/>
                  </a:lnTo>
                  <a:lnTo>
                    <a:pt x="1179207" y="2723743"/>
                  </a:lnTo>
                  <a:lnTo>
                    <a:pt x="1175918" y="2718003"/>
                  </a:lnTo>
                  <a:lnTo>
                    <a:pt x="1175092" y="2718003"/>
                  </a:lnTo>
                  <a:lnTo>
                    <a:pt x="1173454" y="2717177"/>
                  </a:lnTo>
                  <a:close/>
                </a:path>
                <a:path w="1801495" h="3059429">
                  <a:moveTo>
                    <a:pt x="1037666" y="1208278"/>
                  </a:moveTo>
                  <a:lnTo>
                    <a:pt x="1037666" y="1209090"/>
                  </a:lnTo>
                  <a:lnTo>
                    <a:pt x="1036853" y="1209090"/>
                  </a:lnTo>
                  <a:lnTo>
                    <a:pt x="1037666" y="1210741"/>
                  </a:lnTo>
                  <a:lnTo>
                    <a:pt x="1037666" y="1212380"/>
                  </a:lnTo>
                  <a:lnTo>
                    <a:pt x="1038491" y="1214031"/>
                  </a:lnTo>
                  <a:lnTo>
                    <a:pt x="1039317" y="1214031"/>
                  </a:lnTo>
                  <a:lnTo>
                    <a:pt x="1041781" y="1211554"/>
                  </a:lnTo>
                  <a:lnTo>
                    <a:pt x="1040968" y="1211554"/>
                  </a:lnTo>
                  <a:lnTo>
                    <a:pt x="1039317" y="1210741"/>
                  </a:lnTo>
                  <a:lnTo>
                    <a:pt x="1037666" y="1208278"/>
                  </a:lnTo>
                  <a:close/>
                </a:path>
                <a:path w="1801495" h="3059429">
                  <a:moveTo>
                    <a:pt x="1152880" y="2855988"/>
                  </a:moveTo>
                  <a:lnTo>
                    <a:pt x="1152055" y="2857639"/>
                  </a:lnTo>
                  <a:lnTo>
                    <a:pt x="1150404" y="2858452"/>
                  </a:lnTo>
                  <a:lnTo>
                    <a:pt x="1150408" y="2860103"/>
                  </a:lnTo>
                  <a:lnTo>
                    <a:pt x="1152055" y="2861741"/>
                  </a:lnTo>
                  <a:lnTo>
                    <a:pt x="1153693" y="2860916"/>
                  </a:lnTo>
                  <a:lnTo>
                    <a:pt x="1156169" y="2858452"/>
                  </a:lnTo>
                  <a:lnTo>
                    <a:pt x="1154518" y="2856814"/>
                  </a:lnTo>
                  <a:lnTo>
                    <a:pt x="1153693" y="2856814"/>
                  </a:lnTo>
                  <a:lnTo>
                    <a:pt x="1152880" y="2855988"/>
                  </a:lnTo>
                  <a:close/>
                </a:path>
                <a:path w="1801495" h="3059429">
                  <a:moveTo>
                    <a:pt x="1184148" y="1478508"/>
                  </a:moveTo>
                  <a:lnTo>
                    <a:pt x="1182497" y="1480985"/>
                  </a:lnTo>
                  <a:lnTo>
                    <a:pt x="1180858" y="1482623"/>
                  </a:lnTo>
                  <a:lnTo>
                    <a:pt x="1180858" y="1484261"/>
                  </a:lnTo>
                  <a:lnTo>
                    <a:pt x="1181684" y="1485900"/>
                  </a:lnTo>
                  <a:lnTo>
                    <a:pt x="1182497" y="1486725"/>
                  </a:lnTo>
                  <a:lnTo>
                    <a:pt x="1185786" y="1485087"/>
                  </a:lnTo>
                  <a:lnTo>
                    <a:pt x="1186611" y="1484261"/>
                  </a:lnTo>
                  <a:lnTo>
                    <a:pt x="1186611" y="1483436"/>
                  </a:lnTo>
                  <a:lnTo>
                    <a:pt x="1184148" y="1478508"/>
                  </a:lnTo>
                  <a:close/>
                </a:path>
                <a:path w="1801495" h="3059429">
                  <a:moveTo>
                    <a:pt x="1188262" y="1476870"/>
                  </a:moveTo>
                  <a:lnTo>
                    <a:pt x="1187437" y="1477695"/>
                  </a:lnTo>
                  <a:lnTo>
                    <a:pt x="1186611" y="1477695"/>
                  </a:lnTo>
                  <a:lnTo>
                    <a:pt x="1186611" y="1478508"/>
                  </a:lnTo>
                  <a:lnTo>
                    <a:pt x="1189075" y="1480985"/>
                  </a:lnTo>
                  <a:lnTo>
                    <a:pt x="1188262" y="1480159"/>
                  </a:lnTo>
                  <a:lnTo>
                    <a:pt x="1189901" y="1479334"/>
                  </a:lnTo>
                  <a:lnTo>
                    <a:pt x="1189075" y="1478508"/>
                  </a:lnTo>
                  <a:lnTo>
                    <a:pt x="1189075" y="1477695"/>
                  </a:lnTo>
                  <a:lnTo>
                    <a:pt x="1188262" y="1476870"/>
                  </a:lnTo>
                  <a:close/>
                </a:path>
                <a:path w="1801495" h="3059429">
                  <a:moveTo>
                    <a:pt x="1180033" y="1470291"/>
                  </a:moveTo>
                  <a:lnTo>
                    <a:pt x="1177556" y="1475232"/>
                  </a:lnTo>
                  <a:lnTo>
                    <a:pt x="1177556" y="1476044"/>
                  </a:lnTo>
                  <a:lnTo>
                    <a:pt x="1179207" y="1476870"/>
                  </a:lnTo>
                  <a:lnTo>
                    <a:pt x="1180033" y="1477695"/>
                  </a:lnTo>
                  <a:lnTo>
                    <a:pt x="1182497" y="1475232"/>
                  </a:lnTo>
                  <a:lnTo>
                    <a:pt x="1182497" y="1473581"/>
                  </a:lnTo>
                  <a:lnTo>
                    <a:pt x="1181684" y="1472768"/>
                  </a:lnTo>
                  <a:lnTo>
                    <a:pt x="1180033" y="1470291"/>
                  </a:lnTo>
                  <a:close/>
                </a:path>
                <a:path w="1801495" h="3059429">
                  <a:moveTo>
                    <a:pt x="1117485" y="1378305"/>
                  </a:moveTo>
                  <a:lnTo>
                    <a:pt x="1115847" y="1379131"/>
                  </a:lnTo>
                  <a:lnTo>
                    <a:pt x="1113370" y="1381582"/>
                  </a:lnTo>
                  <a:lnTo>
                    <a:pt x="1115021" y="1382407"/>
                  </a:lnTo>
                  <a:lnTo>
                    <a:pt x="1115847" y="1384046"/>
                  </a:lnTo>
                  <a:lnTo>
                    <a:pt x="1118311" y="1384046"/>
                  </a:lnTo>
                  <a:lnTo>
                    <a:pt x="1119962" y="1383233"/>
                  </a:lnTo>
                  <a:lnTo>
                    <a:pt x="1122426" y="1381582"/>
                  </a:lnTo>
                  <a:lnTo>
                    <a:pt x="1119136" y="1380769"/>
                  </a:lnTo>
                  <a:lnTo>
                    <a:pt x="1117485" y="1378305"/>
                  </a:lnTo>
                  <a:close/>
                </a:path>
                <a:path w="1801495" h="3059429">
                  <a:moveTo>
                    <a:pt x="1791449" y="519950"/>
                  </a:moveTo>
                  <a:lnTo>
                    <a:pt x="1790623" y="519950"/>
                  </a:lnTo>
                  <a:lnTo>
                    <a:pt x="1788972" y="521589"/>
                  </a:lnTo>
                  <a:lnTo>
                    <a:pt x="1788972" y="522414"/>
                  </a:lnTo>
                  <a:lnTo>
                    <a:pt x="1789798" y="523227"/>
                  </a:lnTo>
                  <a:lnTo>
                    <a:pt x="1790623" y="524878"/>
                  </a:lnTo>
                  <a:lnTo>
                    <a:pt x="1792262" y="524878"/>
                  </a:lnTo>
                  <a:lnTo>
                    <a:pt x="1792262" y="526516"/>
                  </a:lnTo>
                  <a:lnTo>
                    <a:pt x="1794725" y="526516"/>
                  </a:lnTo>
                  <a:lnTo>
                    <a:pt x="1794725" y="520763"/>
                  </a:lnTo>
                  <a:lnTo>
                    <a:pt x="1792262" y="520763"/>
                  </a:lnTo>
                  <a:lnTo>
                    <a:pt x="1791449" y="519950"/>
                  </a:lnTo>
                  <a:close/>
                </a:path>
                <a:path w="1801495" h="3059429">
                  <a:moveTo>
                    <a:pt x="1794725" y="516661"/>
                  </a:moveTo>
                  <a:lnTo>
                    <a:pt x="1792262" y="516661"/>
                  </a:lnTo>
                  <a:lnTo>
                    <a:pt x="1792262" y="520763"/>
                  </a:lnTo>
                  <a:lnTo>
                    <a:pt x="1794725" y="520763"/>
                  </a:lnTo>
                  <a:lnTo>
                    <a:pt x="1794725" y="516661"/>
                  </a:lnTo>
                  <a:close/>
                </a:path>
                <a:path w="1801495" h="3059429">
                  <a:moveTo>
                    <a:pt x="1230223" y="2651467"/>
                  </a:moveTo>
                  <a:lnTo>
                    <a:pt x="1225296" y="2653106"/>
                  </a:lnTo>
                  <a:lnTo>
                    <a:pt x="1223645" y="2653931"/>
                  </a:lnTo>
                  <a:lnTo>
                    <a:pt x="1223645" y="2655570"/>
                  </a:lnTo>
                  <a:lnTo>
                    <a:pt x="1228585" y="2655570"/>
                  </a:lnTo>
                  <a:lnTo>
                    <a:pt x="1231049" y="2654757"/>
                  </a:lnTo>
                  <a:lnTo>
                    <a:pt x="1231049" y="2652280"/>
                  </a:lnTo>
                  <a:lnTo>
                    <a:pt x="1230223" y="2651467"/>
                  </a:lnTo>
                  <a:close/>
                </a:path>
                <a:path w="1801495" h="3059429">
                  <a:moveTo>
                    <a:pt x="1259027" y="2586570"/>
                  </a:moveTo>
                  <a:lnTo>
                    <a:pt x="1258201" y="2587396"/>
                  </a:lnTo>
                  <a:lnTo>
                    <a:pt x="1257388" y="2589034"/>
                  </a:lnTo>
                  <a:lnTo>
                    <a:pt x="1257388" y="2589860"/>
                  </a:lnTo>
                  <a:lnTo>
                    <a:pt x="1264793" y="2592324"/>
                  </a:lnTo>
                  <a:lnTo>
                    <a:pt x="1265618" y="2591498"/>
                  </a:lnTo>
                  <a:lnTo>
                    <a:pt x="1265618" y="2589860"/>
                  </a:lnTo>
                  <a:lnTo>
                    <a:pt x="1263142" y="2589034"/>
                  </a:lnTo>
                  <a:lnTo>
                    <a:pt x="1261491" y="2587396"/>
                  </a:lnTo>
                  <a:lnTo>
                    <a:pt x="1259027" y="2586570"/>
                  </a:lnTo>
                  <a:close/>
                </a:path>
                <a:path w="1801495" h="3059429">
                  <a:moveTo>
                    <a:pt x="1185786" y="2162733"/>
                  </a:moveTo>
                  <a:lnTo>
                    <a:pt x="1184973" y="2164372"/>
                  </a:lnTo>
                  <a:lnTo>
                    <a:pt x="1183322" y="2166848"/>
                  </a:lnTo>
                  <a:lnTo>
                    <a:pt x="1182497" y="2168486"/>
                  </a:lnTo>
                  <a:lnTo>
                    <a:pt x="1184148" y="2170125"/>
                  </a:lnTo>
                  <a:lnTo>
                    <a:pt x="1184973" y="2170125"/>
                  </a:lnTo>
                  <a:lnTo>
                    <a:pt x="1185786" y="2168486"/>
                  </a:lnTo>
                  <a:lnTo>
                    <a:pt x="1186611" y="2166023"/>
                  </a:lnTo>
                  <a:lnTo>
                    <a:pt x="1188262" y="2164372"/>
                  </a:lnTo>
                  <a:lnTo>
                    <a:pt x="1187437" y="2163559"/>
                  </a:lnTo>
                  <a:lnTo>
                    <a:pt x="1186611" y="2163559"/>
                  </a:lnTo>
                  <a:lnTo>
                    <a:pt x="1185786" y="2162733"/>
                  </a:lnTo>
                  <a:close/>
                </a:path>
                <a:path w="1801495" h="3059429">
                  <a:moveTo>
                    <a:pt x="1190726" y="2222703"/>
                  </a:moveTo>
                  <a:lnTo>
                    <a:pt x="1187437" y="2222703"/>
                  </a:lnTo>
                  <a:lnTo>
                    <a:pt x="1187437" y="2227630"/>
                  </a:lnTo>
                  <a:lnTo>
                    <a:pt x="1186611" y="2230094"/>
                  </a:lnTo>
                  <a:lnTo>
                    <a:pt x="1190726" y="2230094"/>
                  </a:lnTo>
                  <a:lnTo>
                    <a:pt x="1190726" y="2222703"/>
                  </a:lnTo>
                  <a:close/>
                </a:path>
                <a:path w="1801495" h="3059429">
                  <a:moveTo>
                    <a:pt x="1276311" y="901890"/>
                  </a:moveTo>
                  <a:lnTo>
                    <a:pt x="1274660" y="903541"/>
                  </a:lnTo>
                  <a:lnTo>
                    <a:pt x="1273848" y="905179"/>
                  </a:lnTo>
                  <a:lnTo>
                    <a:pt x="1272197" y="906005"/>
                  </a:lnTo>
                  <a:lnTo>
                    <a:pt x="1273848" y="906830"/>
                  </a:lnTo>
                  <a:lnTo>
                    <a:pt x="1274660" y="907643"/>
                  </a:lnTo>
                  <a:lnTo>
                    <a:pt x="1277137" y="907643"/>
                  </a:lnTo>
                  <a:lnTo>
                    <a:pt x="1278775" y="906005"/>
                  </a:lnTo>
                  <a:lnTo>
                    <a:pt x="1281239" y="904354"/>
                  </a:lnTo>
                  <a:lnTo>
                    <a:pt x="1277950" y="903541"/>
                  </a:lnTo>
                  <a:lnTo>
                    <a:pt x="1276311" y="901890"/>
                  </a:lnTo>
                  <a:close/>
                </a:path>
                <a:path w="1801495" h="3059429">
                  <a:moveTo>
                    <a:pt x="1191552" y="2239124"/>
                  </a:moveTo>
                  <a:lnTo>
                    <a:pt x="1189075" y="2239124"/>
                  </a:lnTo>
                  <a:lnTo>
                    <a:pt x="1189075" y="2239949"/>
                  </a:lnTo>
                  <a:lnTo>
                    <a:pt x="1188262" y="2242413"/>
                  </a:lnTo>
                  <a:lnTo>
                    <a:pt x="1193203" y="2244877"/>
                  </a:lnTo>
                  <a:lnTo>
                    <a:pt x="1193203" y="2243226"/>
                  </a:lnTo>
                  <a:lnTo>
                    <a:pt x="1192377" y="2241588"/>
                  </a:lnTo>
                  <a:lnTo>
                    <a:pt x="1191552" y="2239124"/>
                  </a:lnTo>
                  <a:close/>
                </a:path>
                <a:path w="1801495" h="3059429">
                  <a:moveTo>
                    <a:pt x="1146289" y="1765185"/>
                  </a:moveTo>
                  <a:lnTo>
                    <a:pt x="1145463" y="1765185"/>
                  </a:lnTo>
                  <a:lnTo>
                    <a:pt x="1144651" y="1765998"/>
                  </a:lnTo>
                  <a:lnTo>
                    <a:pt x="1143825" y="1765998"/>
                  </a:lnTo>
                  <a:lnTo>
                    <a:pt x="1144651" y="1768462"/>
                  </a:lnTo>
                  <a:lnTo>
                    <a:pt x="1146289" y="1770926"/>
                  </a:lnTo>
                  <a:lnTo>
                    <a:pt x="1147114" y="1773389"/>
                  </a:lnTo>
                  <a:lnTo>
                    <a:pt x="1147940" y="1773389"/>
                  </a:lnTo>
                  <a:lnTo>
                    <a:pt x="1148765" y="1772577"/>
                  </a:lnTo>
                  <a:lnTo>
                    <a:pt x="1146289" y="1765185"/>
                  </a:lnTo>
                  <a:close/>
                </a:path>
                <a:path w="1801495" h="3059429">
                  <a:moveTo>
                    <a:pt x="873099" y="700659"/>
                  </a:moveTo>
                  <a:lnTo>
                    <a:pt x="870623" y="700659"/>
                  </a:lnTo>
                  <a:lnTo>
                    <a:pt x="868972" y="702297"/>
                  </a:lnTo>
                  <a:lnTo>
                    <a:pt x="869797" y="703122"/>
                  </a:lnTo>
                  <a:lnTo>
                    <a:pt x="871448" y="706399"/>
                  </a:lnTo>
                  <a:lnTo>
                    <a:pt x="873099" y="707224"/>
                  </a:lnTo>
                  <a:lnTo>
                    <a:pt x="876388" y="703935"/>
                  </a:lnTo>
                  <a:lnTo>
                    <a:pt x="873912" y="702297"/>
                  </a:lnTo>
                  <a:lnTo>
                    <a:pt x="873099" y="700659"/>
                  </a:lnTo>
                  <a:close/>
                </a:path>
                <a:path w="1801495" h="3059429">
                  <a:moveTo>
                    <a:pt x="973480" y="951179"/>
                  </a:moveTo>
                  <a:lnTo>
                    <a:pt x="972654" y="952004"/>
                  </a:lnTo>
                  <a:lnTo>
                    <a:pt x="970191" y="952004"/>
                  </a:lnTo>
                  <a:lnTo>
                    <a:pt x="970191" y="952817"/>
                  </a:lnTo>
                  <a:lnTo>
                    <a:pt x="971842" y="956106"/>
                  </a:lnTo>
                  <a:lnTo>
                    <a:pt x="971842" y="957745"/>
                  </a:lnTo>
                  <a:lnTo>
                    <a:pt x="972654" y="957745"/>
                  </a:lnTo>
                  <a:lnTo>
                    <a:pt x="973480" y="956919"/>
                  </a:lnTo>
                  <a:lnTo>
                    <a:pt x="975131" y="956919"/>
                  </a:lnTo>
                  <a:lnTo>
                    <a:pt x="974305" y="955281"/>
                  </a:lnTo>
                  <a:lnTo>
                    <a:pt x="974305" y="952817"/>
                  </a:lnTo>
                  <a:lnTo>
                    <a:pt x="973480" y="951179"/>
                  </a:lnTo>
                  <a:close/>
                </a:path>
                <a:path w="1801495" h="3059429">
                  <a:moveTo>
                    <a:pt x="1293596" y="924077"/>
                  </a:moveTo>
                  <a:lnTo>
                    <a:pt x="1291120" y="924077"/>
                  </a:lnTo>
                  <a:lnTo>
                    <a:pt x="1290294" y="925715"/>
                  </a:lnTo>
                  <a:lnTo>
                    <a:pt x="1288656" y="926528"/>
                  </a:lnTo>
                  <a:lnTo>
                    <a:pt x="1289481" y="927354"/>
                  </a:lnTo>
                  <a:lnTo>
                    <a:pt x="1290294" y="929005"/>
                  </a:lnTo>
                  <a:lnTo>
                    <a:pt x="1291945" y="930643"/>
                  </a:lnTo>
                  <a:lnTo>
                    <a:pt x="1293596" y="929005"/>
                  </a:lnTo>
                  <a:lnTo>
                    <a:pt x="1294409" y="927354"/>
                  </a:lnTo>
                  <a:lnTo>
                    <a:pt x="1295234" y="926528"/>
                  </a:lnTo>
                  <a:lnTo>
                    <a:pt x="1295234" y="925715"/>
                  </a:lnTo>
                  <a:lnTo>
                    <a:pt x="1293596" y="924077"/>
                  </a:lnTo>
                  <a:close/>
                </a:path>
                <a:path w="1801495" h="3059429">
                  <a:moveTo>
                    <a:pt x="1193203" y="2278545"/>
                  </a:moveTo>
                  <a:lnTo>
                    <a:pt x="1190726" y="2278545"/>
                  </a:lnTo>
                  <a:lnTo>
                    <a:pt x="1189075" y="2281008"/>
                  </a:lnTo>
                  <a:lnTo>
                    <a:pt x="1189075" y="2283485"/>
                  </a:lnTo>
                  <a:lnTo>
                    <a:pt x="1190726" y="2285123"/>
                  </a:lnTo>
                  <a:lnTo>
                    <a:pt x="1192377" y="2288400"/>
                  </a:lnTo>
                  <a:lnTo>
                    <a:pt x="1194841" y="2283485"/>
                  </a:lnTo>
                  <a:lnTo>
                    <a:pt x="1196492" y="2281834"/>
                  </a:lnTo>
                  <a:lnTo>
                    <a:pt x="1195666" y="2281008"/>
                  </a:lnTo>
                  <a:lnTo>
                    <a:pt x="1194841" y="2279370"/>
                  </a:lnTo>
                  <a:lnTo>
                    <a:pt x="1193203" y="2278545"/>
                  </a:lnTo>
                  <a:close/>
                </a:path>
                <a:path w="1801495" h="3059429">
                  <a:moveTo>
                    <a:pt x="1277950" y="938034"/>
                  </a:moveTo>
                  <a:lnTo>
                    <a:pt x="1277137" y="938034"/>
                  </a:lnTo>
                  <a:lnTo>
                    <a:pt x="1274660" y="940498"/>
                  </a:lnTo>
                  <a:lnTo>
                    <a:pt x="1274660" y="942136"/>
                  </a:lnTo>
                  <a:lnTo>
                    <a:pt x="1276311" y="944613"/>
                  </a:lnTo>
                  <a:lnTo>
                    <a:pt x="1277950" y="944613"/>
                  </a:lnTo>
                  <a:lnTo>
                    <a:pt x="1281239" y="941324"/>
                  </a:lnTo>
                  <a:lnTo>
                    <a:pt x="1277950" y="938034"/>
                  </a:lnTo>
                  <a:close/>
                </a:path>
                <a:path w="1801495" h="3059429">
                  <a:moveTo>
                    <a:pt x="1356131" y="762254"/>
                  </a:moveTo>
                  <a:lnTo>
                    <a:pt x="1355305" y="763079"/>
                  </a:lnTo>
                  <a:lnTo>
                    <a:pt x="1353654" y="763905"/>
                  </a:lnTo>
                  <a:lnTo>
                    <a:pt x="1352842" y="765543"/>
                  </a:lnTo>
                  <a:lnTo>
                    <a:pt x="1352842" y="766368"/>
                  </a:lnTo>
                  <a:lnTo>
                    <a:pt x="1353654" y="768007"/>
                  </a:lnTo>
                  <a:lnTo>
                    <a:pt x="1354480" y="768832"/>
                  </a:lnTo>
                  <a:lnTo>
                    <a:pt x="1356131" y="768007"/>
                  </a:lnTo>
                  <a:lnTo>
                    <a:pt x="1356956" y="767181"/>
                  </a:lnTo>
                  <a:lnTo>
                    <a:pt x="1358595" y="766368"/>
                  </a:lnTo>
                  <a:lnTo>
                    <a:pt x="1356956" y="763905"/>
                  </a:lnTo>
                  <a:lnTo>
                    <a:pt x="1356131" y="763079"/>
                  </a:lnTo>
                  <a:lnTo>
                    <a:pt x="1356131" y="762254"/>
                  </a:lnTo>
                  <a:close/>
                </a:path>
                <a:path w="1801495" h="3059429">
                  <a:moveTo>
                    <a:pt x="1229398" y="2777959"/>
                  </a:moveTo>
                  <a:lnTo>
                    <a:pt x="1228585" y="2777959"/>
                  </a:lnTo>
                  <a:lnTo>
                    <a:pt x="1226934" y="2779598"/>
                  </a:lnTo>
                  <a:lnTo>
                    <a:pt x="1226934" y="2781249"/>
                  </a:lnTo>
                  <a:lnTo>
                    <a:pt x="1227759" y="2782887"/>
                  </a:lnTo>
                  <a:lnTo>
                    <a:pt x="1228585" y="2783700"/>
                  </a:lnTo>
                  <a:lnTo>
                    <a:pt x="1230223" y="2782887"/>
                  </a:lnTo>
                  <a:lnTo>
                    <a:pt x="1232700" y="2782062"/>
                  </a:lnTo>
                  <a:lnTo>
                    <a:pt x="1231049" y="2780423"/>
                  </a:lnTo>
                  <a:lnTo>
                    <a:pt x="1230223" y="2778785"/>
                  </a:lnTo>
                  <a:lnTo>
                    <a:pt x="1229398" y="2777959"/>
                  </a:lnTo>
                  <a:close/>
                </a:path>
                <a:path w="1801495" h="3059429">
                  <a:moveTo>
                    <a:pt x="1373403" y="771296"/>
                  </a:moveTo>
                  <a:lnTo>
                    <a:pt x="1370939" y="773760"/>
                  </a:lnTo>
                  <a:lnTo>
                    <a:pt x="1370939" y="775398"/>
                  </a:lnTo>
                  <a:lnTo>
                    <a:pt x="1373403" y="777036"/>
                  </a:lnTo>
                  <a:lnTo>
                    <a:pt x="1375054" y="776224"/>
                  </a:lnTo>
                  <a:lnTo>
                    <a:pt x="1375879" y="775398"/>
                  </a:lnTo>
                  <a:lnTo>
                    <a:pt x="1376705" y="773760"/>
                  </a:lnTo>
                  <a:lnTo>
                    <a:pt x="1375054" y="772934"/>
                  </a:lnTo>
                  <a:lnTo>
                    <a:pt x="1373403" y="771296"/>
                  </a:lnTo>
                  <a:close/>
                </a:path>
                <a:path w="1801495" h="3059429">
                  <a:moveTo>
                    <a:pt x="927404" y="745832"/>
                  </a:moveTo>
                  <a:lnTo>
                    <a:pt x="925753" y="746645"/>
                  </a:lnTo>
                  <a:lnTo>
                    <a:pt x="924115" y="748296"/>
                  </a:lnTo>
                  <a:lnTo>
                    <a:pt x="924941" y="749935"/>
                  </a:lnTo>
                  <a:lnTo>
                    <a:pt x="928230" y="754862"/>
                  </a:lnTo>
                  <a:lnTo>
                    <a:pt x="929043" y="751573"/>
                  </a:lnTo>
                  <a:lnTo>
                    <a:pt x="929868" y="749935"/>
                  </a:lnTo>
                  <a:lnTo>
                    <a:pt x="929868" y="748296"/>
                  </a:lnTo>
                  <a:lnTo>
                    <a:pt x="927404" y="745832"/>
                  </a:lnTo>
                  <a:close/>
                </a:path>
                <a:path w="1801495" h="3059429">
                  <a:moveTo>
                    <a:pt x="985012" y="1026744"/>
                  </a:moveTo>
                  <a:lnTo>
                    <a:pt x="985824" y="1028382"/>
                  </a:lnTo>
                  <a:lnTo>
                    <a:pt x="985824" y="1030033"/>
                  </a:lnTo>
                  <a:lnTo>
                    <a:pt x="986650" y="1031671"/>
                  </a:lnTo>
                  <a:lnTo>
                    <a:pt x="986650" y="1032497"/>
                  </a:lnTo>
                  <a:lnTo>
                    <a:pt x="987475" y="1031671"/>
                  </a:lnTo>
                  <a:lnTo>
                    <a:pt x="985012" y="1026744"/>
                  </a:lnTo>
                  <a:close/>
                </a:path>
                <a:path w="1801495" h="3059429">
                  <a:moveTo>
                    <a:pt x="1176743" y="2898711"/>
                  </a:moveTo>
                  <a:lnTo>
                    <a:pt x="1173454" y="2901988"/>
                  </a:lnTo>
                  <a:lnTo>
                    <a:pt x="1176743" y="2905277"/>
                  </a:lnTo>
                  <a:lnTo>
                    <a:pt x="1177556" y="2905277"/>
                  </a:lnTo>
                  <a:lnTo>
                    <a:pt x="1179207" y="2903626"/>
                  </a:lnTo>
                  <a:lnTo>
                    <a:pt x="1176743" y="2898711"/>
                  </a:lnTo>
                  <a:close/>
                </a:path>
                <a:path w="1801495" h="3059429">
                  <a:moveTo>
                    <a:pt x="1184148" y="2823959"/>
                  </a:moveTo>
                  <a:lnTo>
                    <a:pt x="1183322" y="2826423"/>
                  </a:lnTo>
                  <a:lnTo>
                    <a:pt x="1181684" y="2827248"/>
                  </a:lnTo>
                  <a:lnTo>
                    <a:pt x="1181684" y="2829699"/>
                  </a:lnTo>
                  <a:lnTo>
                    <a:pt x="1183322" y="2830525"/>
                  </a:lnTo>
                  <a:lnTo>
                    <a:pt x="1183322" y="2831350"/>
                  </a:lnTo>
                  <a:lnTo>
                    <a:pt x="1186611" y="2828061"/>
                  </a:lnTo>
                  <a:lnTo>
                    <a:pt x="1186611" y="2827248"/>
                  </a:lnTo>
                  <a:lnTo>
                    <a:pt x="1184973" y="2825597"/>
                  </a:lnTo>
                  <a:lnTo>
                    <a:pt x="1184148" y="2823959"/>
                  </a:lnTo>
                  <a:close/>
                </a:path>
                <a:path w="1801495" h="3059429">
                  <a:moveTo>
                    <a:pt x="1345438" y="875614"/>
                  </a:moveTo>
                  <a:lnTo>
                    <a:pt x="1342136" y="875614"/>
                  </a:lnTo>
                  <a:lnTo>
                    <a:pt x="1342136" y="880541"/>
                  </a:lnTo>
                  <a:lnTo>
                    <a:pt x="1342961" y="883005"/>
                  </a:lnTo>
                  <a:lnTo>
                    <a:pt x="1342961" y="882180"/>
                  </a:lnTo>
                  <a:lnTo>
                    <a:pt x="1344612" y="882180"/>
                  </a:lnTo>
                  <a:lnTo>
                    <a:pt x="1344612" y="879716"/>
                  </a:lnTo>
                  <a:lnTo>
                    <a:pt x="1345438" y="877252"/>
                  </a:lnTo>
                  <a:lnTo>
                    <a:pt x="1345438" y="875614"/>
                  </a:lnTo>
                  <a:close/>
                </a:path>
                <a:path w="1801495" h="3059429">
                  <a:moveTo>
                    <a:pt x="1212126" y="2220226"/>
                  </a:moveTo>
                  <a:lnTo>
                    <a:pt x="1210475" y="2221877"/>
                  </a:lnTo>
                  <a:lnTo>
                    <a:pt x="1209649" y="2223516"/>
                  </a:lnTo>
                  <a:lnTo>
                    <a:pt x="1211300" y="2224341"/>
                  </a:lnTo>
                  <a:lnTo>
                    <a:pt x="1212126" y="2225154"/>
                  </a:lnTo>
                  <a:lnTo>
                    <a:pt x="1213777" y="2225979"/>
                  </a:lnTo>
                  <a:lnTo>
                    <a:pt x="1214589" y="2225154"/>
                  </a:lnTo>
                  <a:lnTo>
                    <a:pt x="1214589" y="2224341"/>
                  </a:lnTo>
                  <a:lnTo>
                    <a:pt x="1213777" y="2222690"/>
                  </a:lnTo>
                  <a:lnTo>
                    <a:pt x="1212951" y="2221877"/>
                  </a:lnTo>
                  <a:lnTo>
                    <a:pt x="1212126" y="2220226"/>
                  </a:lnTo>
                  <a:close/>
                </a:path>
                <a:path w="1801495" h="3059429">
                  <a:moveTo>
                    <a:pt x="1201432" y="2169299"/>
                  </a:moveTo>
                  <a:lnTo>
                    <a:pt x="1198956" y="2169299"/>
                  </a:lnTo>
                  <a:lnTo>
                    <a:pt x="1197305" y="2171763"/>
                  </a:lnTo>
                  <a:lnTo>
                    <a:pt x="1198130" y="2173414"/>
                  </a:lnTo>
                  <a:lnTo>
                    <a:pt x="1199781" y="2175052"/>
                  </a:lnTo>
                  <a:lnTo>
                    <a:pt x="1202245" y="2175052"/>
                  </a:lnTo>
                  <a:lnTo>
                    <a:pt x="1203896" y="2173414"/>
                  </a:lnTo>
                  <a:lnTo>
                    <a:pt x="1205547" y="2170950"/>
                  </a:lnTo>
                  <a:lnTo>
                    <a:pt x="1203071" y="2170125"/>
                  </a:lnTo>
                  <a:lnTo>
                    <a:pt x="1201432" y="2169299"/>
                  </a:lnTo>
                  <a:close/>
                </a:path>
                <a:path w="1801495" h="3059429">
                  <a:moveTo>
                    <a:pt x="1174267" y="2171763"/>
                  </a:moveTo>
                  <a:lnTo>
                    <a:pt x="1173454" y="2173414"/>
                  </a:lnTo>
                  <a:lnTo>
                    <a:pt x="1172629" y="2175878"/>
                  </a:lnTo>
                  <a:lnTo>
                    <a:pt x="1170978" y="2177516"/>
                  </a:lnTo>
                  <a:lnTo>
                    <a:pt x="1171803" y="2177516"/>
                  </a:lnTo>
                  <a:lnTo>
                    <a:pt x="1173454" y="2178342"/>
                  </a:lnTo>
                  <a:lnTo>
                    <a:pt x="1174267" y="2178342"/>
                  </a:lnTo>
                  <a:lnTo>
                    <a:pt x="1174267" y="2176691"/>
                  </a:lnTo>
                  <a:lnTo>
                    <a:pt x="1175092" y="2174240"/>
                  </a:lnTo>
                  <a:lnTo>
                    <a:pt x="1175918" y="2172589"/>
                  </a:lnTo>
                  <a:lnTo>
                    <a:pt x="1175092" y="2172589"/>
                  </a:lnTo>
                  <a:lnTo>
                    <a:pt x="1174267" y="2171763"/>
                  </a:lnTo>
                  <a:close/>
                </a:path>
                <a:path w="1801495" h="3059429">
                  <a:moveTo>
                    <a:pt x="1230223" y="2170950"/>
                  </a:moveTo>
                  <a:lnTo>
                    <a:pt x="1229398" y="2171763"/>
                  </a:lnTo>
                  <a:lnTo>
                    <a:pt x="1227759" y="2172589"/>
                  </a:lnTo>
                  <a:lnTo>
                    <a:pt x="1226934" y="2173414"/>
                  </a:lnTo>
                  <a:lnTo>
                    <a:pt x="1226934" y="2174240"/>
                  </a:lnTo>
                  <a:lnTo>
                    <a:pt x="1228585" y="2177516"/>
                  </a:lnTo>
                  <a:lnTo>
                    <a:pt x="1231049" y="2175052"/>
                  </a:lnTo>
                  <a:lnTo>
                    <a:pt x="1231874" y="2173414"/>
                  </a:lnTo>
                  <a:lnTo>
                    <a:pt x="1232700" y="2172589"/>
                  </a:lnTo>
                  <a:lnTo>
                    <a:pt x="1231874" y="2171763"/>
                  </a:lnTo>
                  <a:lnTo>
                    <a:pt x="1230223" y="2170950"/>
                  </a:lnTo>
                  <a:close/>
                </a:path>
                <a:path w="1801495" h="3059429">
                  <a:moveTo>
                    <a:pt x="1194015" y="2299906"/>
                  </a:moveTo>
                  <a:lnTo>
                    <a:pt x="1192377" y="2299906"/>
                  </a:lnTo>
                  <a:lnTo>
                    <a:pt x="1192377" y="2301544"/>
                  </a:lnTo>
                  <a:lnTo>
                    <a:pt x="1191552" y="2303195"/>
                  </a:lnTo>
                  <a:lnTo>
                    <a:pt x="1191552" y="2304834"/>
                  </a:lnTo>
                  <a:lnTo>
                    <a:pt x="1192377" y="2304834"/>
                  </a:lnTo>
                  <a:lnTo>
                    <a:pt x="1193203" y="2305659"/>
                  </a:lnTo>
                  <a:lnTo>
                    <a:pt x="1195666" y="2300732"/>
                  </a:lnTo>
                  <a:lnTo>
                    <a:pt x="1194841" y="2300732"/>
                  </a:lnTo>
                  <a:lnTo>
                    <a:pt x="1194015" y="2299906"/>
                  </a:lnTo>
                  <a:close/>
                </a:path>
                <a:path w="1801495" h="3059429">
                  <a:moveTo>
                    <a:pt x="1156169" y="1920417"/>
                  </a:moveTo>
                  <a:lnTo>
                    <a:pt x="1156169" y="1923707"/>
                  </a:lnTo>
                  <a:lnTo>
                    <a:pt x="1156982" y="1922894"/>
                  </a:lnTo>
                  <a:lnTo>
                    <a:pt x="1156982" y="1921243"/>
                  </a:lnTo>
                  <a:lnTo>
                    <a:pt x="1156169" y="1920417"/>
                  </a:lnTo>
                  <a:close/>
                </a:path>
                <a:path w="1801495" h="3059429">
                  <a:moveTo>
                    <a:pt x="1171803" y="2041169"/>
                  </a:moveTo>
                  <a:lnTo>
                    <a:pt x="1169327" y="2042807"/>
                  </a:lnTo>
                  <a:lnTo>
                    <a:pt x="1167688" y="2043633"/>
                  </a:lnTo>
                  <a:lnTo>
                    <a:pt x="1165225" y="2045271"/>
                  </a:lnTo>
                  <a:lnTo>
                    <a:pt x="1166037" y="2046097"/>
                  </a:lnTo>
                  <a:lnTo>
                    <a:pt x="1166037" y="2046922"/>
                  </a:lnTo>
                  <a:lnTo>
                    <a:pt x="1166863" y="2047735"/>
                  </a:lnTo>
                  <a:lnTo>
                    <a:pt x="1169327" y="2046097"/>
                  </a:lnTo>
                  <a:lnTo>
                    <a:pt x="1170978" y="2045271"/>
                  </a:lnTo>
                  <a:lnTo>
                    <a:pt x="1173454" y="2043633"/>
                  </a:lnTo>
                  <a:lnTo>
                    <a:pt x="1171803" y="2041994"/>
                  </a:lnTo>
                  <a:lnTo>
                    <a:pt x="1171803" y="2041169"/>
                  </a:lnTo>
                  <a:close/>
                </a:path>
                <a:path w="1801495" h="3059429">
                  <a:moveTo>
                    <a:pt x="718388" y="1304378"/>
                  </a:moveTo>
                  <a:lnTo>
                    <a:pt x="717562" y="1306017"/>
                  </a:lnTo>
                  <a:lnTo>
                    <a:pt x="715911" y="1306842"/>
                  </a:lnTo>
                  <a:lnTo>
                    <a:pt x="715911" y="1309306"/>
                  </a:lnTo>
                  <a:lnTo>
                    <a:pt x="717562" y="1310132"/>
                  </a:lnTo>
                  <a:lnTo>
                    <a:pt x="719213" y="1311770"/>
                  </a:lnTo>
                  <a:lnTo>
                    <a:pt x="720039" y="1309306"/>
                  </a:lnTo>
                  <a:lnTo>
                    <a:pt x="720852" y="1308481"/>
                  </a:lnTo>
                  <a:lnTo>
                    <a:pt x="720852" y="1306017"/>
                  </a:lnTo>
                  <a:lnTo>
                    <a:pt x="719213" y="1305191"/>
                  </a:lnTo>
                  <a:lnTo>
                    <a:pt x="718388" y="1304378"/>
                  </a:lnTo>
                  <a:close/>
                </a:path>
                <a:path w="1801495" h="3059429">
                  <a:moveTo>
                    <a:pt x="1227759" y="2618600"/>
                  </a:moveTo>
                  <a:lnTo>
                    <a:pt x="1226934" y="2618600"/>
                  </a:lnTo>
                  <a:lnTo>
                    <a:pt x="1226108" y="2619425"/>
                  </a:lnTo>
                  <a:lnTo>
                    <a:pt x="1225296" y="2619425"/>
                  </a:lnTo>
                  <a:lnTo>
                    <a:pt x="1226934" y="2621076"/>
                  </a:lnTo>
                  <a:lnTo>
                    <a:pt x="1227759" y="2622715"/>
                  </a:lnTo>
                  <a:lnTo>
                    <a:pt x="1228585" y="2623540"/>
                  </a:lnTo>
                  <a:lnTo>
                    <a:pt x="1230223" y="2622715"/>
                  </a:lnTo>
                  <a:lnTo>
                    <a:pt x="1232700" y="2621076"/>
                  </a:lnTo>
                  <a:lnTo>
                    <a:pt x="1230223" y="2620251"/>
                  </a:lnTo>
                  <a:lnTo>
                    <a:pt x="1229398" y="2619425"/>
                  </a:lnTo>
                  <a:lnTo>
                    <a:pt x="1227759" y="2618600"/>
                  </a:lnTo>
                  <a:close/>
                </a:path>
                <a:path w="1801495" h="3059429">
                  <a:moveTo>
                    <a:pt x="1217066" y="1352016"/>
                  </a:moveTo>
                  <a:lnTo>
                    <a:pt x="1215415" y="1352842"/>
                  </a:lnTo>
                  <a:lnTo>
                    <a:pt x="1214589" y="1353667"/>
                  </a:lnTo>
                  <a:lnTo>
                    <a:pt x="1213777" y="1355305"/>
                  </a:lnTo>
                  <a:lnTo>
                    <a:pt x="1213777" y="1356131"/>
                  </a:lnTo>
                  <a:lnTo>
                    <a:pt x="1214589" y="1357769"/>
                  </a:lnTo>
                  <a:lnTo>
                    <a:pt x="1215415" y="1358582"/>
                  </a:lnTo>
                  <a:lnTo>
                    <a:pt x="1217066" y="1357769"/>
                  </a:lnTo>
                  <a:lnTo>
                    <a:pt x="1217879" y="1356944"/>
                  </a:lnTo>
                  <a:lnTo>
                    <a:pt x="1220355" y="1356131"/>
                  </a:lnTo>
                  <a:lnTo>
                    <a:pt x="1217879" y="1353667"/>
                  </a:lnTo>
                  <a:lnTo>
                    <a:pt x="1217879" y="1352842"/>
                  </a:lnTo>
                  <a:lnTo>
                    <a:pt x="1217066" y="1352016"/>
                  </a:lnTo>
                  <a:close/>
                </a:path>
                <a:path w="1801495" h="3059429">
                  <a:moveTo>
                    <a:pt x="1119962" y="1226350"/>
                  </a:moveTo>
                  <a:lnTo>
                    <a:pt x="1119962" y="1227162"/>
                  </a:lnTo>
                  <a:lnTo>
                    <a:pt x="1119136" y="1227988"/>
                  </a:lnTo>
                  <a:lnTo>
                    <a:pt x="1117485" y="1231277"/>
                  </a:lnTo>
                  <a:lnTo>
                    <a:pt x="1119136" y="1233741"/>
                  </a:lnTo>
                  <a:lnTo>
                    <a:pt x="1121613" y="1231277"/>
                  </a:lnTo>
                  <a:lnTo>
                    <a:pt x="1123251" y="1230452"/>
                  </a:lnTo>
                  <a:lnTo>
                    <a:pt x="1123251" y="1229626"/>
                  </a:lnTo>
                  <a:lnTo>
                    <a:pt x="1119962" y="1226350"/>
                  </a:lnTo>
                  <a:close/>
                </a:path>
                <a:path w="1801495" h="3059429">
                  <a:moveTo>
                    <a:pt x="1180033" y="2751670"/>
                  </a:moveTo>
                  <a:lnTo>
                    <a:pt x="1178382" y="2753309"/>
                  </a:lnTo>
                  <a:lnTo>
                    <a:pt x="1175918" y="2754134"/>
                  </a:lnTo>
                  <a:lnTo>
                    <a:pt x="1175918" y="2755785"/>
                  </a:lnTo>
                  <a:lnTo>
                    <a:pt x="1176743" y="2756598"/>
                  </a:lnTo>
                  <a:lnTo>
                    <a:pt x="1177556" y="2758249"/>
                  </a:lnTo>
                  <a:lnTo>
                    <a:pt x="1179207" y="2758249"/>
                  </a:lnTo>
                  <a:lnTo>
                    <a:pt x="1180858" y="2757424"/>
                  </a:lnTo>
                  <a:lnTo>
                    <a:pt x="1180858" y="2753309"/>
                  </a:lnTo>
                  <a:lnTo>
                    <a:pt x="1180033" y="2751670"/>
                  </a:lnTo>
                  <a:close/>
                </a:path>
                <a:path w="1801495" h="3059429">
                  <a:moveTo>
                    <a:pt x="1181684" y="2762351"/>
                  </a:moveTo>
                  <a:lnTo>
                    <a:pt x="1180033" y="2764815"/>
                  </a:lnTo>
                  <a:lnTo>
                    <a:pt x="1179207" y="2765640"/>
                  </a:lnTo>
                  <a:lnTo>
                    <a:pt x="1179207" y="2766453"/>
                  </a:lnTo>
                  <a:lnTo>
                    <a:pt x="1180033" y="2768104"/>
                  </a:lnTo>
                  <a:lnTo>
                    <a:pt x="1180858" y="2768917"/>
                  </a:lnTo>
                  <a:lnTo>
                    <a:pt x="1182497" y="2769743"/>
                  </a:lnTo>
                  <a:lnTo>
                    <a:pt x="1184148" y="2768104"/>
                  </a:lnTo>
                  <a:lnTo>
                    <a:pt x="1184148" y="2765640"/>
                  </a:lnTo>
                  <a:lnTo>
                    <a:pt x="1182497" y="2764815"/>
                  </a:lnTo>
                  <a:lnTo>
                    <a:pt x="1181684" y="2762351"/>
                  </a:lnTo>
                  <a:close/>
                </a:path>
                <a:path w="1801495" h="3059429">
                  <a:moveTo>
                    <a:pt x="1036027" y="1173772"/>
                  </a:moveTo>
                  <a:lnTo>
                    <a:pt x="1035202" y="1173772"/>
                  </a:lnTo>
                  <a:lnTo>
                    <a:pt x="1034376" y="1174597"/>
                  </a:lnTo>
                  <a:lnTo>
                    <a:pt x="1033551" y="1174597"/>
                  </a:lnTo>
                  <a:lnTo>
                    <a:pt x="1034376" y="1176235"/>
                  </a:lnTo>
                  <a:lnTo>
                    <a:pt x="1034376" y="1178699"/>
                  </a:lnTo>
                  <a:lnTo>
                    <a:pt x="1035202" y="1180350"/>
                  </a:lnTo>
                  <a:lnTo>
                    <a:pt x="1036853" y="1179525"/>
                  </a:lnTo>
                  <a:lnTo>
                    <a:pt x="1039317" y="1179525"/>
                  </a:lnTo>
                  <a:lnTo>
                    <a:pt x="1038491" y="1177874"/>
                  </a:lnTo>
                  <a:lnTo>
                    <a:pt x="1037678" y="1175423"/>
                  </a:lnTo>
                  <a:lnTo>
                    <a:pt x="1036027" y="1173772"/>
                  </a:lnTo>
                  <a:close/>
                </a:path>
                <a:path w="1801495" h="3059429">
                  <a:moveTo>
                    <a:pt x="1186611" y="1259205"/>
                  </a:moveTo>
                  <a:lnTo>
                    <a:pt x="1185786" y="1260017"/>
                  </a:lnTo>
                  <a:lnTo>
                    <a:pt x="1184148" y="1260843"/>
                  </a:lnTo>
                  <a:lnTo>
                    <a:pt x="1183322" y="1262481"/>
                  </a:lnTo>
                  <a:lnTo>
                    <a:pt x="1182497" y="1263307"/>
                  </a:lnTo>
                  <a:lnTo>
                    <a:pt x="1184973" y="1265770"/>
                  </a:lnTo>
                  <a:lnTo>
                    <a:pt x="1187437" y="1265770"/>
                  </a:lnTo>
                  <a:lnTo>
                    <a:pt x="1189075" y="1264945"/>
                  </a:lnTo>
                  <a:lnTo>
                    <a:pt x="1191552" y="1263307"/>
                  </a:lnTo>
                  <a:lnTo>
                    <a:pt x="1187437" y="1260843"/>
                  </a:lnTo>
                  <a:lnTo>
                    <a:pt x="1186611" y="1259205"/>
                  </a:lnTo>
                  <a:close/>
                </a:path>
                <a:path w="1801495" h="3059429">
                  <a:moveTo>
                    <a:pt x="731558" y="1254277"/>
                  </a:moveTo>
                  <a:lnTo>
                    <a:pt x="729081" y="1255915"/>
                  </a:lnTo>
                  <a:lnTo>
                    <a:pt x="729907" y="1257554"/>
                  </a:lnTo>
                  <a:lnTo>
                    <a:pt x="731558" y="1259205"/>
                  </a:lnTo>
                  <a:lnTo>
                    <a:pt x="733196" y="1258379"/>
                  </a:lnTo>
                  <a:lnTo>
                    <a:pt x="734847" y="1256728"/>
                  </a:lnTo>
                  <a:lnTo>
                    <a:pt x="734021" y="1255915"/>
                  </a:lnTo>
                  <a:lnTo>
                    <a:pt x="732370" y="1255090"/>
                  </a:lnTo>
                  <a:lnTo>
                    <a:pt x="731558" y="1254277"/>
                  </a:lnTo>
                  <a:close/>
                </a:path>
                <a:path w="1801495" h="3059429">
                  <a:moveTo>
                    <a:pt x="1040968" y="1595145"/>
                  </a:moveTo>
                  <a:lnTo>
                    <a:pt x="1039317" y="1595970"/>
                  </a:lnTo>
                  <a:lnTo>
                    <a:pt x="1036853" y="1596796"/>
                  </a:lnTo>
                  <a:lnTo>
                    <a:pt x="1035202" y="1596796"/>
                  </a:lnTo>
                  <a:lnTo>
                    <a:pt x="1035202" y="1597609"/>
                  </a:lnTo>
                  <a:lnTo>
                    <a:pt x="1036027" y="1598434"/>
                  </a:lnTo>
                  <a:lnTo>
                    <a:pt x="1036027" y="1599260"/>
                  </a:lnTo>
                  <a:lnTo>
                    <a:pt x="1037666" y="1598434"/>
                  </a:lnTo>
                  <a:lnTo>
                    <a:pt x="1040142" y="1598434"/>
                  </a:lnTo>
                  <a:lnTo>
                    <a:pt x="1041781" y="1597609"/>
                  </a:lnTo>
                  <a:lnTo>
                    <a:pt x="1040968" y="1595970"/>
                  </a:lnTo>
                  <a:lnTo>
                    <a:pt x="1040968" y="1595145"/>
                  </a:lnTo>
                  <a:close/>
                </a:path>
                <a:path w="1801495" h="3059429">
                  <a:moveTo>
                    <a:pt x="1133944" y="1624723"/>
                  </a:moveTo>
                  <a:lnTo>
                    <a:pt x="1133132" y="1624723"/>
                  </a:lnTo>
                  <a:lnTo>
                    <a:pt x="1131481" y="1625536"/>
                  </a:lnTo>
                  <a:lnTo>
                    <a:pt x="1130655" y="1625536"/>
                  </a:lnTo>
                  <a:lnTo>
                    <a:pt x="1133132" y="1630476"/>
                  </a:lnTo>
                  <a:lnTo>
                    <a:pt x="1134770" y="1630476"/>
                  </a:lnTo>
                  <a:lnTo>
                    <a:pt x="1134770" y="1629651"/>
                  </a:lnTo>
                  <a:lnTo>
                    <a:pt x="1135595" y="1629651"/>
                  </a:lnTo>
                  <a:lnTo>
                    <a:pt x="1134770" y="1628000"/>
                  </a:lnTo>
                  <a:lnTo>
                    <a:pt x="1134770" y="1626362"/>
                  </a:lnTo>
                  <a:lnTo>
                    <a:pt x="1133944" y="1624723"/>
                  </a:lnTo>
                  <a:close/>
                </a:path>
                <a:path w="1801495" h="3059429">
                  <a:moveTo>
                    <a:pt x="1278775" y="2506903"/>
                  </a:moveTo>
                  <a:lnTo>
                    <a:pt x="1277137" y="2508542"/>
                  </a:lnTo>
                  <a:lnTo>
                    <a:pt x="1275486" y="2511005"/>
                  </a:lnTo>
                  <a:lnTo>
                    <a:pt x="1274660" y="2512644"/>
                  </a:lnTo>
                  <a:lnTo>
                    <a:pt x="1275486" y="2513469"/>
                  </a:lnTo>
                  <a:lnTo>
                    <a:pt x="1276311" y="2513469"/>
                  </a:lnTo>
                  <a:lnTo>
                    <a:pt x="1277137" y="2514295"/>
                  </a:lnTo>
                  <a:lnTo>
                    <a:pt x="1278775" y="2512644"/>
                  </a:lnTo>
                  <a:lnTo>
                    <a:pt x="1279601" y="2510180"/>
                  </a:lnTo>
                  <a:lnTo>
                    <a:pt x="1281239" y="2508542"/>
                  </a:lnTo>
                  <a:lnTo>
                    <a:pt x="1280426" y="2507716"/>
                  </a:lnTo>
                  <a:lnTo>
                    <a:pt x="1279601" y="2507716"/>
                  </a:lnTo>
                  <a:lnTo>
                    <a:pt x="1278775" y="2506903"/>
                  </a:lnTo>
                  <a:close/>
                </a:path>
                <a:path w="1801495" h="3059429">
                  <a:moveTo>
                    <a:pt x="1200607" y="2523324"/>
                  </a:moveTo>
                  <a:lnTo>
                    <a:pt x="1198956" y="2523324"/>
                  </a:lnTo>
                  <a:lnTo>
                    <a:pt x="1198130" y="2524150"/>
                  </a:lnTo>
                  <a:lnTo>
                    <a:pt x="1196492" y="2524963"/>
                  </a:lnTo>
                  <a:lnTo>
                    <a:pt x="1197305" y="2525788"/>
                  </a:lnTo>
                  <a:lnTo>
                    <a:pt x="1198130" y="2527439"/>
                  </a:lnTo>
                  <a:lnTo>
                    <a:pt x="1199781" y="2529078"/>
                  </a:lnTo>
                  <a:lnTo>
                    <a:pt x="1200607" y="2527439"/>
                  </a:lnTo>
                  <a:lnTo>
                    <a:pt x="1202245" y="2526614"/>
                  </a:lnTo>
                  <a:lnTo>
                    <a:pt x="1202245" y="2525788"/>
                  </a:lnTo>
                  <a:lnTo>
                    <a:pt x="1201432" y="2524150"/>
                  </a:lnTo>
                  <a:lnTo>
                    <a:pt x="1200607" y="2523324"/>
                  </a:lnTo>
                  <a:close/>
                </a:path>
                <a:path w="1801495" h="3059429">
                  <a:moveTo>
                    <a:pt x="750481" y="311315"/>
                  </a:moveTo>
                  <a:lnTo>
                    <a:pt x="748017" y="313778"/>
                  </a:lnTo>
                  <a:lnTo>
                    <a:pt x="748017" y="314591"/>
                  </a:lnTo>
                  <a:lnTo>
                    <a:pt x="749655" y="317068"/>
                  </a:lnTo>
                  <a:lnTo>
                    <a:pt x="751306" y="316242"/>
                  </a:lnTo>
                  <a:lnTo>
                    <a:pt x="753770" y="313778"/>
                  </a:lnTo>
                  <a:lnTo>
                    <a:pt x="752132" y="312953"/>
                  </a:lnTo>
                  <a:lnTo>
                    <a:pt x="750481" y="311315"/>
                  </a:lnTo>
                  <a:close/>
                </a:path>
                <a:path w="1801495" h="3059429">
                  <a:moveTo>
                    <a:pt x="845934" y="632472"/>
                  </a:moveTo>
                  <a:lnTo>
                    <a:pt x="845108" y="633298"/>
                  </a:lnTo>
                  <a:lnTo>
                    <a:pt x="844296" y="634936"/>
                  </a:lnTo>
                  <a:lnTo>
                    <a:pt x="844296" y="635762"/>
                  </a:lnTo>
                  <a:lnTo>
                    <a:pt x="845108" y="636587"/>
                  </a:lnTo>
                  <a:lnTo>
                    <a:pt x="846759" y="637400"/>
                  </a:lnTo>
                  <a:lnTo>
                    <a:pt x="847585" y="638225"/>
                  </a:lnTo>
                  <a:lnTo>
                    <a:pt x="849223" y="636587"/>
                  </a:lnTo>
                  <a:lnTo>
                    <a:pt x="850049" y="634936"/>
                  </a:lnTo>
                  <a:lnTo>
                    <a:pt x="846759" y="633298"/>
                  </a:lnTo>
                  <a:lnTo>
                    <a:pt x="845934" y="632472"/>
                  </a:lnTo>
                  <a:close/>
                </a:path>
                <a:path w="1801495" h="3059429">
                  <a:moveTo>
                    <a:pt x="1777453" y="501878"/>
                  </a:moveTo>
                  <a:lnTo>
                    <a:pt x="1774977" y="501878"/>
                  </a:lnTo>
                  <a:lnTo>
                    <a:pt x="1774977" y="509270"/>
                  </a:lnTo>
                  <a:lnTo>
                    <a:pt x="1778279" y="509270"/>
                  </a:lnTo>
                  <a:lnTo>
                    <a:pt x="1778279" y="506806"/>
                  </a:lnTo>
                  <a:lnTo>
                    <a:pt x="1777453" y="504342"/>
                  </a:lnTo>
                  <a:lnTo>
                    <a:pt x="1777453" y="501878"/>
                  </a:lnTo>
                  <a:close/>
                </a:path>
                <a:path w="1801495" h="3059429">
                  <a:moveTo>
                    <a:pt x="1744535" y="534733"/>
                  </a:moveTo>
                  <a:lnTo>
                    <a:pt x="1743710" y="534733"/>
                  </a:lnTo>
                  <a:lnTo>
                    <a:pt x="1742071" y="535559"/>
                  </a:lnTo>
                  <a:lnTo>
                    <a:pt x="1741246" y="535559"/>
                  </a:lnTo>
                  <a:lnTo>
                    <a:pt x="1743710" y="542950"/>
                  </a:lnTo>
                  <a:lnTo>
                    <a:pt x="1744535" y="542950"/>
                  </a:lnTo>
                  <a:lnTo>
                    <a:pt x="1745361" y="542124"/>
                  </a:lnTo>
                  <a:lnTo>
                    <a:pt x="1745361" y="539661"/>
                  </a:lnTo>
                  <a:lnTo>
                    <a:pt x="1744535" y="537197"/>
                  </a:lnTo>
                  <a:lnTo>
                    <a:pt x="1744535" y="534733"/>
                  </a:lnTo>
                  <a:close/>
                </a:path>
                <a:path w="1801495" h="3059429">
                  <a:moveTo>
                    <a:pt x="1023683" y="1577086"/>
                  </a:moveTo>
                  <a:lnTo>
                    <a:pt x="1022858" y="1577086"/>
                  </a:lnTo>
                  <a:lnTo>
                    <a:pt x="1020394" y="1579537"/>
                  </a:lnTo>
                  <a:lnTo>
                    <a:pt x="1020394" y="1580362"/>
                  </a:lnTo>
                  <a:lnTo>
                    <a:pt x="1021207" y="1581188"/>
                  </a:lnTo>
                  <a:lnTo>
                    <a:pt x="1022858" y="1583651"/>
                  </a:lnTo>
                  <a:lnTo>
                    <a:pt x="1024496" y="1581188"/>
                  </a:lnTo>
                  <a:lnTo>
                    <a:pt x="1025321" y="1579537"/>
                  </a:lnTo>
                  <a:lnTo>
                    <a:pt x="1025321" y="1578724"/>
                  </a:lnTo>
                  <a:lnTo>
                    <a:pt x="1023683" y="1577086"/>
                  </a:lnTo>
                  <a:close/>
                </a:path>
                <a:path w="1801495" h="3059429">
                  <a:moveTo>
                    <a:pt x="1118311" y="1577086"/>
                  </a:moveTo>
                  <a:lnTo>
                    <a:pt x="1118311" y="1577898"/>
                  </a:lnTo>
                  <a:lnTo>
                    <a:pt x="1117485" y="1578724"/>
                  </a:lnTo>
                  <a:lnTo>
                    <a:pt x="1117485" y="1580362"/>
                  </a:lnTo>
                  <a:lnTo>
                    <a:pt x="1119136" y="1582013"/>
                  </a:lnTo>
                  <a:lnTo>
                    <a:pt x="1120787" y="1582013"/>
                  </a:lnTo>
                  <a:lnTo>
                    <a:pt x="1121613" y="1581188"/>
                  </a:lnTo>
                  <a:lnTo>
                    <a:pt x="1123251" y="1580362"/>
                  </a:lnTo>
                  <a:lnTo>
                    <a:pt x="1121613" y="1578724"/>
                  </a:lnTo>
                  <a:lnTo>
                    <a:pt x="1118311" y="1577086"/>
                  </a:lnTo>
                  <a:close/>
                </a:path>
                <a:path w="1801495" h="3059429">
                  <a:moveTo>
                    <a:pt x="699465" y="201244"/>
                  </a:moveTo>
                  <a:lnTo>
                    <a:pt x="698639" y="202069"/>
                  </a:lnTo>
                  <a:lnTo>
                    <a:pt x="697814" y="202069"/>
                  </a:lnTo>
                  <a:lnTo>
                    <a:pt x="696988" y="203708"/>
                  </a:lnTo>
                  <a:lnTo>
                    <a:pt x="695350" y="205359"/>
                  </a:lnTo>
                  <a:lnTo>
                    <a:pt x="696988" y="206171"/>
                  </a:lnTo>
                  <a:lnTo>
                    <a:pt x="697814" y="206997"/>
                  </a:lnTo>
                  <a:lnTo>
                    <a:pt x="698639" y="206997"/>
                  </a:lnTo>
                  <a:lnTo>
                    <a:pt x="699465" y="205359"/>
                  </a:lnTo>
                  <a:lnTo>
                    <a:pt x="701103" y="203708"/>
                  </a:lnTo>
                  <a:lnTo>
                    <a:pt x="700290" y="202882"/>
                  </a:lnTo>
                  <a:lnTo>
                    <a:pt x="699465" y="201244"/>
                  </a:lnTo>
                  <a:close/>
                </a:path>
                <a:path w="1801495" h="3059429">
                  <a:moveTo>
                    <a:pt x="1173454" y="2815742"/>
                  </a:moveTo>
                  <a:lnTo>
                    <a:pt x="1172629" y="2816567"/>
                  </a:lnTo>
                  <a:lnTo>
                    <a:pt x="1170978" y="2816567"/>
                  </a:lnTo>
                  <a:lnTo>
                    <a:pt x="1170152" y="2817380"/>
                  </a:lnTo>
                  <a:lnTo>
                    <a:pt x="1170978" y="2819857"/>
                  </a:lnTo>
                  <a:lnTo>
                    <a:pt x="1172629" y="2822308"/>
                  </a:lnTo>
                  <a:lnTo>
                    <a:pt x="1173454" y="2823959"/>
                  </a:lnTo>
                  <a:lnTo>
                    <a:pt x="1174267" y="2823133"/>
                  </a:lnTo>
                  <a:lnTo>
                    <a:pt x="1175092" y="2823133"/>
                  </a:lnTo>
                  <a:lnTo>
                    <a:pt x="1174267" y="2820670"/>
                  </a:lnTo>
                  <a:lnTo>
                    <a:pt x="1174267" y="2818206"/>
                  </a:lnTo>
                  <a:lnTo>
                    <a:pt x="1173454" y="2815742"/>
                  </a:lnTo>
                  <a:close/>
                </a:path>
                <a:path w="1801495" h="3059429">
                  <a:moveTo>
                    <a:pt x="1166863" y="2809989"/>
                  </a:moveTo>
                  <a:lnTo>
                    <a:pt x="1166037" y="2810814"/>
                  </a:lnTo>
                  <a:lnTo>
                    <a:pt x="1165225" y="2812453"/>
                  </a:lnTo>
                  <a:lnTo>
                    <a:pt x="1166037" y="2813278"/>
                  </a:lnTo>
                  <a:lnTo>
                    <a:pt x="1166037" y="2814104"/>
                  </a:lnTo>
                  <a:lnTo>
                    <a:pt x="1166863" y="2814916"/>
                  </a:lnTo>
                  <a:lnTo>
                    <a:pt x="1168514" y="2815742"/>
                  </a:lnTo>
                  <a:lnTo>
                    <a:pt x="1168514" y="2814104"/>
                  </a:lnTo>
                  <a:lnTo>
                    <a:pt x="1170152" y="2812453"/>
                  </a:lnTo>
                  <a:lnTo>
                    <a:pt x="1169327" y="2811640"/>
                  </a:lnTo>
                  <a:lnTo>
                    <a:pt x="1167688" y="2810814"/>
                  </a:lnTo>
                  <a:lnTo>
                    <a:pt x="1166863" y="2809989"/>
                  </a:lnTo>
                  <a:close/>
                </a:path>
                <a:path w="1801495" h="3059429">
                  <a:moveTo>
                    <a:pt x="828649" y="1413624"/>
                  </a:moveTo>
                  <a:lnTo>
                    <a:pt x="827011" y="1413624"/>
                  </a:lnTo>
                  <a:lnTo>
                    <a:pt x="826185" y="1414437"/>
                  </a:lnTo>
                  <a:lnTo>
                    <a:pt x="826185" y="1415262"/>
                  </a:lnTo>
                  <a:lnTo>
                    <a:pt x="827011" y="1416913"/>
                  </a:lnTo>
                  <a:lnTo>
                    <a:pt x="828649" y="1416913"/>
                  </a:lnTo>
                  <a:lnTo>
                    <a:pt x="829475" y="1416088"/>
                  </a:lnTo>
                  <a:lnTo>
                    <a:pt x="831126" y="1415262"/>
                  </a:lnTo>
                  <a:lnTo>
                    <a:pt x="829475" y="1414437"/>
                  </a:lnTo>
                  <a:lnTo>
                    <a:pt x="828649" y="1413624"/>
                  </a:lnTo>
                  <a:close/>
                </a:path>
                <a:path w="1801495" h="3059429">
                  <a:moveTo>
                    <a:pt x="1184148" y="2859278"/>
                  </a:moveTo>
                  <a:lnTo>
                    <a:pt x="1183322" y="2860103"/>
                  </a:lnTo>
                  <a:lnTo>
                    <a:pt x="1182497" y="2860103"/>
                  </a:lnTo>
                  <a:lnTo>
                    <a:pt x="1181684" y="2860916"/>
                  </a:lnTo>
                  <a:lnTo>
                    <a:pt x="1182497" y="2862554"/>
                  </a:lnTo>
                  <a:lnTo>
                    <a:pt x="1182497" y="2863380"/>
                  </a:lnTo>
                  <a:lnTo>
                    <a:pt x="1183322" y="2863380"/>
                  </a:lnTo>
                  <a:lnTo>
                    <a:pt x="1184148" y="2862554"/>
                  </a:lnTo>
                  <a:lnTo>
                    <a:pt x="1185786" y="2861741"/>
                  </a:lnTo>
                  <a:lnTo>
                    <a:pt x="1184973" y="2860916"/>
                  </a:lnTo>
                  <a:lnTo>
                    <a:pt x="1184973" y="2860103"/>
                  </a:lnTo>
                  <a:lnTo>
                    <a:pt x="1184148" y="2859278"/>
                  </a:lnTo>
                  <a:close/>
                </a:path>
                <a:path w="1801495" h="3059429">
                  <a:moveTo>
                    <a:pt x="1107617" y="1371739"/>
                  </a:moveTo>
                  <a:lnTo>
                    <a:pt x="1106792" y="1371739"/>
                  </a:lnTo>
                  <a:lnTo>
                    <a:pt x="1105966" y="1373378"/>
                  </a:lnTo>
                  <a:lnTo>
                    <a:pt x="1105966" y="1375016"/>
                  </a:lnTo>
                  <a:lnTo>
                    <a:pt x="1105141" y="1376654"/>
                  </a:lnTo>
                  <a:lnTo>
                    <a:pt x="1105966" y="1376654"/>
                  </a:lnTo>
                  <a:lnTo>
                    <a:pt x="1107617" y="1377480"/>
                  </a:lnTo>
                  <a:lnTo>
                    <a:pt x="1108443" y="1375841"/>
                  </a:lnTo>
                  <a:lnTo>
                    <a:pt x="1108443" y="1374190"/>
                  </a:lnTo>
                  <a:lnTo>
                    <a:pt x="1109268" y="1372552"/>
                  </a:lnTo>
                  <a:lnTo>
                    <a:pt x="1108443" y="1372552"/>
                  </a:lnTo>
                  <a:lnTo>
                    <a:pt x="1107617" y="1371739"/>
                  </a:lnTo>
                  <a:close/>
                </a:path>
                <a:path w="1801495" h="3059429">
                  <a:moveTo>
                    <a:pt x="1580781" y="354025"/>
                  </a:moveTo>
                  <a:lnTo>
                    <a:pt x="1579130" y="354025"/>
                  </a:lnTo>
                  <a:lnTo>
                    <a:pt x="1577492" y="355663"/>
                  </a:lnTo>
                  <a:lnTo>
                    <a:pt x="1577492" y="357314"/>
                  </a:lnTo>
                  <a:lnTo>
                    <a:pt x="1578305" y="358952"/>
                  </a:lnTo>
                  <a:lnTo>
                    <a:pt x="1578305" y="359778"/>
                  </a:lnTo>
                  <a:lnTo>
                    <a:pt x="1579956" y="358952"/>
                  </a:lnTo>
                  <a:lnTo>
                    <a:pt x="1580781" y="358127"/>
                  </a:lnTo>
                  <a:lnTo>
                    <a:pt x="1583245" y="356489"/>
                  </a:lnTo>
                  <a:lnTo>
                    <a:pt x="1581607" y="355663"/>
                  </a:lnTo>
                  <a:lnTo>
                    <a:pt x="1580781" y="354025"/>
                  </a:lnTo>
                  <a:close/>
                </a:path>
                <a:path w="1801495" h="3059429">
                  <a:moveTo>
                    <a:pt x="718388" y="346633"/>
                  </a:moveTo>
                  <a:lnTo>
                    <a:pt x="716737" y="346633"/>
                  </a:lnTo>
                  <a:lnTo>
                    <a:pt x="715911" y="347459"/>
                  </a:lnTo>
                  <a:lnTo>
                    <a:pt x="718388" y="349923"/>
                  </a:lnTo>
                  <a:lnTo>
                    <a:pt x="720039" y="348272"/>
                  </a:lnTo>
                  <a:lnTo>
                    <a:pt x="718388" y="346633"/>
                  </a:lnTo>
                  <a:close/>
                </a:path>
                <a:path w="1801495" h="3059429">
                  <a:moveTo>
                    <a:pt x="1275486" y="2155342"/>
                  </a:moveTo>
                  <a:lnTo>
                    <a:pt x="1274660" y="2155342"/>
                  </a:lnTo>
                  <a:lnTo>
                    <a:pt x="1273022" y="2156980"/>
                  </a:lnTo>
                  <a:lnTo>
                    <a:pt x="1275486" y="2159444"/>
                  </a:lnTo>
                  <a:lnTo>
                    <a:pt x="1277137" y="2157806"/>
                  </a:lnTo>
                  <a:lnTo>
                    <a:pt x="1277137" y="2156980"/>
                  </a:lnTo>
                  <a:lnTo>
                    <a:pt x="1275486" y="2155342"/>
                  </a:lnTo>
                  <a:close/>
                </a:path>
                <a:path w="1801495" h="3059429">
                  <a:moveTo>
                    <a:pt x="713447" y="254635"/>
                  </a:moveTo>
                  <a:lnTo>
                    <a:pt x="712622" y="254635"/>
                  </a:lnTo>
                  <a:lnTo>
                    <a:pt x="710984" y="256273"/>
                  </a:lnTo>
                  <a:lnTo>
                    <a:pt x="710984" y="257098"/>
                  </a:lnTo>
                  <a:lnTo>
                    <a:pt x="712622" y="258737"/>
                  </a:lnTo>
                  <a:lnTo>
                    <a:pt x="715098" y="256273"/>
                  </a:lnTo>
                  <a:lnTo>
                    <a:pt x="713447" y="254635"/>
                  </a:lnTo>
                  <a:close/>
                </a:path>
                <a:path w="1801495" h="3059429">
                  <a:moveTo>
                    <a:pt x="1235989" y="2851886"/>
                  </a:moveTo>
                  <a:lnTo>
                    <a:pt x="1234338" y="2851886"/>
                  </a:lnTo>
                  <a:lnTo>
                    <a:pt x="1232700" y="2852699"/>
                  </a:lnTo>
                  <a:lnTo>
                    <a:pt x="1232700" y="2854350"/>
                  </a:lnTo>
                  <a:lnTo>
                    <a:pt x="1235163" y="2856814"/>
                  </a:lnTo>
                  <a:lnTo>
                    <a:pt x="1235163" y="2855163"/>
                  </a:lnTo>
                  <a:lnTo>
                    <a:pt x="1236814" y="2853524"/>
                  </a:lnTo>
                  <a:lnTo>
                    <a:pt x="1236814" y="2852699"/>
                  </a:lnTo>
                  <a:lnTo>
                    <a:pt x="1235989" y="2851886"/>
                  </a:lnTo>
                  <a:close/>
                </a:path>
                <a:path w="1801495" h="3059429">
                  <a:moveTo>
                    <a:pt x="928230" y="1453870"/>
                  </a:moveTo>
                  <a:lnTo>
                    <a:pt x="927404" y="1454696"/>
                  </a:lnTo>
                  <a:lnTo>
                    <a:pt x="925753" y="1455508"/>
                  </a:lnTo>
                  <a:lnTo>
                    <a:pt x="925753" y="1457159"/>
                  </a:lnTo>
                  <a:lnTo>
                    <a:pt x="927404" y="1458798"/>
                  </a:lnTo>
                  <a:lnTo>
                    <a:pt x="929043" y="1457159"/>
                  </a:lnTo>
                  <a:lnTo>
                    <a:pt x="930694" y="1456334"/>
                  </a:lnTo>
                  <a:lnTo>
                    <a:pt x="928230" y="1453870"/>
                  </a:lnTo>
                  <a:close/>
                </a:path>
                <a:path w="1801495" h="3059429">
                  <a:moveTo>
                    <a:pt x="1218704" y="2566860"/>
                  </a:moveTo>
                  <a:lnTo>
                    <a:pt x="1217066" y="2566860"/>
                  </a:lnTo>
                  <a:lnTo>
                    <a:pt x="1213777" y="2568511"/>
                  </a:lnTo>
                  <a:lnTo>
                    <a:pt x="1217066" y="2570962"/>
                  </a:lnTo>
                  <a:lnTo>
                    <a:pt x="1218704" y="2571788"/>
                  </a:lnTo>
                  <a:lnTo>
                    <a:pt x="1219530" y="2572613"/>
                  </a:lnTo>
                  <a:lnTo>
                    <a:pt x="1220355" y="2571788"/>
                  </a:lnTo>
                  <a:lnTo>
                    <a:pt x="1221181" y="2570149"/>
                  </a:lnTo>
                  <a:lnTo>
                    <a:pt x="1220355" y="2569324"/>
                  </a:lnTo>
                  <a:lnTo>
                    <a:pt x="1220355" y="2568498"/>
                  </a:lnTo>
                  <a:lnTo>
                    <a:pt x="1218704" y="2566860"/>
                  </a:lnTo>
                  <a:close/>
                </a:path>
                <a:path w="1801495" h="3059429">
                  <a:moveTo>
                    <a:pt x="1214589" y="1800491"/>
                  </a:moveTo>
                  <a:lnTo>
                    <a:pt x="1212951" y="1801317"/>
                  </a:lnTo>
                  <a:lnTo>
                    <a:pt x="1211300" y="1802968"/>
                  </a:lnTo>
                  <a:lnTo>
                    <a:pt x="1211300" y="1803781"/>
                  </a:lnTo>
                  <a:lnTo>
                    <a:pt x="1212126" y="1804606"/>
                  </a:lnTo>
                  <a:lnTo>
                    <a:pt x="1212126" y="1806244"/>
                  </a:lnTo>
                  <a:lnTo>
                    <a:pt x="1212951" y="1805432"/>
                  </a:lnTo>
                  <a:lnTo>
                    <a:pt x="1214589" y="1805432"/>
                  </a:lnTo>
                  <a:lnTo>
                    <a:pt x="1215415" y="1803781"/>
                  </a:lnTo>
                  <a:lnTo>
                    <a:pt x="1216240" y="1802968"/>
                  </a:lnTo>
                  <a:lnTo>
                    <a:pt x="1215415" y="1802142"/>
                  </a:lnTo>
                  <a:lnTo>
                    <a:pt x="1214589" y="1800491"/>
                  </a:lnTo>
                  <a:close/>
                </a:path>
                <a:path w="1801495" h="3059429">
                  <a:moveTo>
                    <a:pt x="1240929" y="2638323"/>
                  </a:moveTo>
                  <a:lnTo>
                    <a:pt x="1240104" y="2639961"/>
                  </a:lnTo>
                  <a:lnTo>
                    <a:pt x="1240104" y="2643251"/>
                  </a:lnTo>
                  <a:lnTo>
                    <a:pt x="1241742" y="2643251"/>
                  </a:lnTo>
                  <a:lnTo>
                    <a:pt x="1242568" y="2644076"/>
                  </a:lnTo>
                  <a:lnTo>
                    <a:pt x="1242568" y="2642425"/>
                  </a:lnTo>
                  <a:lnTo>
                    <a:pt x="1244219" y="2639148"/>
                  </a:lnTo>
                  <a:lnTo>
                    <a:pt x="1243393" y="2639148"/>
                  </a:lnTo>
                  <a:lnTo>
                    <a:pt x="1240929" y="2638323"/>
                  </a:lnTo>
                  <a:close/>
                </a:path>
                <a:path w="1801495" h="3059429">
                  <a:moveTo>
                    <a:pt x="1170978" y="1816925"/>
                  </a:moveTo>
                  <a:lnTo>
                    <a:pt x="1170152" y="1817751"/>
                  </a:lnTo>
                  <a:lnTo>
                    <a:pt x="1168514" y="1818576"/>
                  </a:lnTo>
                  <a:lnTo>
                    <a:pt x="1168514" y="1820214"/>
                  </a:lnTo>
                  <a:lnTo>
                    <a:pt x="1169327" y="1821853"/>
                  </a:lnTo>
                  <a:lnTo>
                    <a:pt x="1169327" y="1822678"/>
                  </a:lnTo>
                  <a:lnTo>
                    <a:pt x="1170978" y="1821853"/>
                  </a:lnTo>
                  <a:lnTo>
                    <a:pt x="1171803" y="1821040"/>
                  </a:lnTo>
                  <a:lnTo>
                    <a:pt x="1174267" y="1820214"/>
                  </a:lnTo>
                  <a:lnTo>
                    <a:pt x="1170978" y="1816925"/>
                  </a:lnTo>
                  <a:close/>
                </a:path>
                <a:path w="1801495" h="3059429">
                  <a:moveTo>
                    <a:pt x="1182497" y="1768462"/>
                  </a:moveTo>
                  <a:lnTo>
                    <a:pt x="1180858" y="1768462"/>
                  </a:lnTo>
                  <a:lnTo>
                    <a:pt x="1180033" y="1769287"/>
                  </a:lnTo>
                  <a:lnTo>
                    <a:pt x="1176743" y="1770926"/>
                  </a:lnTo>
                  <a:lnTo>
                    <a:pt x="1179207" y="1771751"/>
                  </a:lnTo>
                  <a:lnTo>
                    <a:pt x="1180033" y="1772577"/>
                  </a:lnTo>
                  <a:lnTo>
                    <a:pt x="1181684" y="1772577"/>
                  </a:lnTo>
                  <a:lnTo>
                    <a:pt x="1183322" y="1770926"/>
                  </a:lnTo>
                  <a:lnTo>
                    <a:pt x="1182497" y="1770113"/>
                  </a:lnTo>
                  <a:lnTo>
                    <a:pt x="1182497" y="1768462"/>
                  </a:lnTo>
                  <a:close/>
                </a:path>
                <a:path w="1801495" h="3059429">
                  <a:moveTo>
                    <a:pt x="1212126" y="1768462"/>
                  </a:moveTo>
                  <a:lnTo>
                    <a:pt x="1210475" y="1770113"/>
                  </a:lnTo>
                  <a:lnTo>
                    <a:pt x="1210475" y="1771751"/>
                  </a:lnTo>
                  <a:lnTo>
                    <a:pt x="1211300" y="1773389"/>
                  </a:lnTo>
                  <a:lnTo>
                    <a:pt x="1211300" y="1774215"/>
                  </a:lnTo>
                  <a:lnTo>
                    <a:pt x="1212126" y="1773389"/>
                  </a:lnTo>
                  <a:lnTo>
                    <a:pt x="1213777" y="1772577"/>
                  </a:lnTo>
                  <a:lnTo>
                    <a:pt x="1214589" y="1771751"/>
                  </a:lnTo>
                  <a:lnTo>
                    <a:pt x="1214589" y="1770926"/>
                  </a:lnTo>
                  <a:lnTo>
                    <a:pt x="1212126" y="1768462"/>
                  </a:lnTo>
                  <a:close/>
                </a:path>
                <a:path w="1801495" h="3059429">
                  <a:moveTo>
                    <a:pt x="1175918" y="2691714"/>
                  </a:moveTo>
                  <a:lnTo>
                    <a:pt x="1175092" y="2691714"/>
                  </a:lnTo>
                  <a:lnTo>
                    <a:pt x="1174267" y="2693352"/>
                  </a:lnTo>
                  <a:lnTo>
                    <a:pt x="1174267" y="2695003"/>
                  </a:lnTo>
                  <a:lnTo>
                    <a:pt x="1175918" y="2695816"/>
                  </a:lnTo>
                  <a:lnTo>
                    <a:pt x="1177556" y="2695816"/>
                  </a:lnTo>
                  <a:lnTo>
                    <a:pt x="1180858" y="2694178"/>
                  </a:lnTo>
                  <a:lnTo>
                    <a:pt x="1175918" y="2691714"/>
                  </a:lnTo>
                  <a:close/>
                </a:path>
                <a:path w="1801495" h="3059429">
                  <a:moveTo>
                    <a:pt x="1255737" y="2672816"/>
                  </a:moveTo>
                  <a:lnTo>
                    <a:pt x="1254912" y="2673642"/>
                  </a:lnTo>
                  <a:lnTo>
                    <a:pt x="1253274" y="2674467"/>
                  </a:lnTo>
                  <a:lnTo>
                    <a:pt x="1252448" y="2675280"/>
                  </a:lnTo>
                  <a:lnTo>
                    <a:pt x="1251623" y="2676931"/>
                  </a:lnTo>
                  <a:lnTo>
                    <a:pt x="1253274" y="2678569"/>
                  </a:lnTo>
                  <a:lnTo>
                    <a:pt x="1255737" y="2678569"/>
                  </a:lnTo>
                  <a:lnTo>
                    <a:pt x="1256563" y="2677744"/>
                  </a:lnTo>
                  <a:lnTo>
                    <a:pt x="1258201" y="2676931"/>
                  </a:lnTo>
                  <a:lnTo>
                    <a:pt x="1256563" y="2674467"/>
                  </a:lnTo>
                  <a:lnTo>
                    <a:pt x="1255737" y="2672816"/>
                  </a:lnTo>
                  <a:close/>
                </a:path>
                <a:path w="1801495" h="3059429">
                  <a:moveTo>
                    <a:pt x="1194015" y="2678569"/>
                  </a:moveTo>
                  <a:lnTo>
                    <a:pt x="1193203" y="2678569"/>
                  </a:lnTo>
                  <a:lnTo>
                    <a:pt x="1192377" y="2679395"/>
                  </a:lnTo>
                  <a:lnTo>
                    <a:pt x="1192377" y="2680208"/>
                  </a:lnTo>
                  <a:lnTo>
                    <a:pt x="1193203" y="2681859"/>
                  </a:lnTo>
                  <a:lnTo>
                    <a:pt x="1194015" y="2681859"/>
                  </a:lnTo>
                  <a:lnTo>
                    <a:pt x="1194841" y="2682671"/>
                  </a:lnTo>
                  <a:lnTo>
                    <a:pt x="1195666" y="2681859"/>
                  </a:lnTo>
                  <a:lnTo>
                    <a:pt x="1197305" y="2681033"/>
                  </a:lnTo>
                  <a:lnTo>
                    <a:pt x="1195666" y="2680208"/>
                  </a:lnTo>
                  <a:lnTo>
                    <a:pt x="1194015" y="2678569"/>
                  </a:lnTo>
                  <a:close/>
                </a:path>
                <a:path w="1801495" h="3059429">
                  <a:moveTo>
                    <a:pt x="1177556" y="1858822"/>
                  </a:moveTo>
                  <a:lnTo>
                    <a:pt x="1175092" y="1858822"/>
                  </a:lnTo>
                  <a:lnTo>
                    <a:pt x="1173454" y="1859648"/>
                  </a:lnTo>
                  <a:lnTo>
                    <a:pt x="1173454" y="1861286"/>
                  </a:lnTo>
                  <a:lnTo>
                    <a:pt x="1174267" y="1862924"/>
                  </a:lnTo>
                  <a:lnTo>
                    <a:pt x="1175918" y="1862924"/>
                  </a:lnTo>
                  <a:lnTo>
                    <a:pt x="1176743" y="1862099"/>
                  </a:lnTo>
                  <a:lnTo>
                    <a:pt x="1180858" y="1859648"/>
                  </a:lnTo>
                  <a:lnTo>
                    <a:pt x="1178382" y="1859648"/>
                  </a:lnTo>
                  <a:lnTo>
                    <a:pt x="1177556" y="1858822"/>
                  </a:lnTo>
                  <a:close/>
                </a:path>
                <a:path w="1801495" h="3059429">
                  <a:moveTo>
                    <a:pt x="1165225" y="2780423"/>
                  </a:moveTo>
                  <a:lnTo>
                    <a:pt x="1163574" y="2780423"/>
                  </a:lnTo>
                  <a:lnTo>
                    <a:pt x="1162748" y="2781249"/>
                  </a:lnTo>
                  <a:lnTo>
                    <a:pt x="1162748" y="2782062"/>
                  </a:lnTo>
                  <a:lnTo>
                    <a:pt x="1163574" y="2783700"/>
                  </a:lnTo>
                  <a:lnTo>
                    <a:pt x="1163574" y="2784525"/>
                  </a:lnTo>
                  <a:lnTo>
                    <a:pt x="1165225" y="2783700"/>
                  </a:lnTo>
                  <a:lnTo>
                    <a:pt x="1166037" y="2782887"/>
                  </a:lnTo>
                  <a:lnTo>
                    <a:pt x="1167688" y="2782887"/>
                  </a:lnTo>
                  <a:lnTo>
                    <a:pt x="1166037" y="2782062"/>
                  </a:lnTo>
                  <a:lnTo>
                    <a:pt x="1165225" y="2780423"/>
                  </a:lnTo>
                  <a:close/>
                </a:path>
                <a:path w="1801495" h="3059429">
                  <a:moveTo>
                    <a:pt x="1071410" y="1625536"/>
                  </a:moveTo>
                  <a:lnTo>
                    <a:pt x="1068946" y="1628000"/>
                  </a:lnTo>
                  <a:lnTo>
                    <a:pt x="1068946" y="1629651"/>
                  </a:lnTo>
                  <a:lnTo>
                    <a:pt x="1070584" y="1630476"/>
                  </a:lnTo>
                  <a:lnTo>
                    <a:pt x="1071410" y="1630476"/>
                  </a:lnTo>
                  <a:lnTo>
                    <a:pt x="1073048" y="1629651"/>
                  </a:lnTo>
                  <a:lnTo>
                    <a:pt x="1073048" y="1628000"/>
                  </a:lnTo>
                  <a:lnTo>
                    <a:pt x="1072235" y="1627187"/>
                  </a:lnTo>
                  <a:lnTo>
                    <a:pt x="1071410" y="1625536"/>
                  </a:lnTo>
                  <a:close/>
                </a:path>
                <a:path w="1801495" h="3059429">
                  <a:moveTo>
                    <a:pt x="618820" y="157708"/>
                  </a:moveTo>
                  <a:lnTo>
                    <a:pt x="613879" y="157708"/>
                  </a:lnTo>
                  <a:lnTo>
                    <a:pt x="613879" y="161810"/>
                  </a:lnTo>
                  <a:lnTo>
                    <a:pt x="614705" y="166751"/>
                  </a:lnTo>
                  <a:lnTo>
                    <a:pt x="614705" y="170853"/>
                  </a:lnTo>
                  <a:lnTo>
                    <a:pt x="617994" y="170853"/>
                  </a:lnTo>
                  <a:lnTo>
                    <a:pt x="617994" y="166751"/>
                  </a:lnTo>
                  <a:lnTo>
                    <a:pt x="618820" y="162636"/>
                  </a:lnTo>
                  <a:lnTo>
                    <a:pt x="618820" y="157708"/>
                  </a:lnTo>
                  <a:close/>
                </a:path>
                <a:path w="1801495" h="3059429">
                  <a:moveTo>
                    <a:pt x="621284" y="153606"/>
                  </a:moveTo>
                  <a:lnTo>
                    <a:pt x="619645" y="155244"/>
                  </a:lnTo>
                  <a:lnTo>
                    <a:pt x="617994" y="156070"/>
                  </a:lnTo>
                  <a:lnTo>
                    <a:pt x="617169" y="156895"/>
                  </a:lnTo>
                  <a:lnTo>
                    <a:pt x="617169" y="157708"/>
                  </a:lnTo>
                  <a:lnTo>
                    <a:pt x="618820" y="157708"/>
                  </a:lnTo>
                  <a:lnTo>
                    <a:pt x="618820" y="158534"/>
                  </a:lnTo>
                  <a:lnTo>
                    <a:pt x="619645" y="158534"/>
                  </a:lnTo>
                  <a:lnTo>
                    <a:pt x="619645" y="159359"/>
                  </a:lnTo>
                  <a:lnTo>
                    <a:pt x="621284" y="158534"/>
                  </a:lnTo>
                  <a:lnTo>
                    <a:pt x="622109" y="157708"/>
                  </a:lnTo>
                  <a:lnTo>
                    <a:pt x="623747" y="156895"/>
                  </a:lnTo>
                  <a:lnTo>
                    <a:pt x="622935" y="155244"/>
                  </a:lnTo>
                  <a:lnTo>
                    <a:pt x="621284" y="153606"/>
                  </a:lnTo>
                  <a:close/>
                </a:path>
                <a:path w="1801495" h="3059429">
                  <a:moveTo>
                    <a:pt x="1164399" y="2768917"/>
                  </a:moveTo>
                  <a:lnTo>
                    <a:pt x="1162748" y="2768917"/>
                  </a:lnTo>
                  <a:lnTo>
                    <a:pt x="1161110" y="2770568"/>
                  </a:lnTo>
                  <a:lnTo>
                    <a:pt x="1161935" y="2771394"/>
                  </a:lnTo>
                  <a:lnTo>
                    <a:pt x="1162748" y="2773032"/>
                  </a:lnTo>
                  <a:lnTo>
                    <a:pt x="1164399" y="2773032"/>
                  </a:lnTo>
                  <a:lnTo>
                    <a:pt x="1165225" y="2772206"/>
                  </a:lnTo>
                  <a:lnTo>
                    <a:pt x="1167688" y="2771394"/>
                  </a:lnTo>
                  <a:lnTo>
                    <a:pt x="1166037" y="2769743"/>
                  </a:lnTo>
                  <a:lnTo>
                    <a:pt x="1164399" y="2768917"/>
                  </a:lnTo>
                  <a:close/>
                </a:path>
                <a:path w="1801495" h="3059429">
                  <a:moveTo>
                    <a:pt x="1166863" y="2617787"/>
                  </a:moveTo>
                  <a:lnTo>
                    <a:pt x="1165225" y="2617787"/>
                  </a:lnTo>
                  <a:lnTo>
                    <a:pt x="1163574" y="2619425"/>
                  </a:lnTo>
                  <a:lnTo>
                    <a:pt x="1164399" y="2621076"/>
                  </a:lnTo>
                  <a:lnTo>
                    <a:pt x="1165225" y="2621076"/>
                  </a:lnTo>
                  <a:lnTo>
                    <a:pt x="1166037" y="2620251"/>
                  </a:lnTo>
                  <a:lnTo>
                    <a:pt x="1167688" y="2620251"/>
                  </a:lnTo>
                  <a:lnTo>
                    <a:pt x="1166863" y="2619425"/>
                  </a:lnTo>
                  <a:lnTo>
                    <a:pt x="1166863" y="2617787"/>
                  </a:lnTo>
                  <a:close/>
                </a:path>
                <a:path w="1801495" h="3059429">
                  <a:moveTo>
                    <a:pt x="1200607" y="2620251"/>
                  </a:moveTo>
                  <a:lnTo>
                    <a:pt x="1199781" y="2620251"/>
                  </a:lnTo>
                  <a:lnTo>
                    <a:pt x="1198130" y="2621076"/>
                  </a:lnTo>
                  <a:lnTo>
                    <a:pt x="1197305" y="2621076"/>
                  </a:lnTo>
                  <a:lnTo>
                    <a:pt x="1198130" y="2621889"/>
                  </a:lnTo>
                  <a:lnTo>
                    <a:pt x="1198130" y="2623540"/>
                  </a:lnTo>
                  <a:lnTo>
                    <a:pt x="1198956" y="2625178"/>
                  </a:lnTo>
                  <a:lnTo>
                    <a:pt x="1201432" y="2622715"/>
                  </a:lnTo>
                  <a:lnTo>
                    <a:pt x="1201432" y="2621076"/>
                  </a:lnTo>
                  <a:lnTo>
                    <a:pt x="1200607" y="2620251"/>
                  </a:lnTo>
                  <a:close/>
                </a:path>
                <a:path w="1801495" h="3059429">
                  <a:moveTo>
                    <a:pt x="1198130" y="2460078"/>
                  </a:moveTo>
                  <a:lnTo>
                    <a:pt x="1196492" y="2460078"/>
                  </a:lnTo>
                  <a:lnTo>
                    <a:pt x="1194841" y="2460904"/>
                  </a:lnTo>
                  <a:lnTo>
                    <a:pt x="1194841" y="2461717"/>
                  </a:lnTo>
                  <a:lnTo>
                    <a:pt x="1195666" y="2463368"/>
                  </a:lnTo>
                  <a:lnTo>
                    <a:pt x="1197305" y="2465006"/>
                  </a:lnTo>
                  <a:lnTo>
                    <a:pt x="1198130" y="2463368"/>
                  </a:lnTo>
                  <a:lnTo>
                    <a:pt x="1198956" y="2462542"/>
                  </a:lnTo>
                  <a:lnTo>
                    <a:pt x="1198956" y="2460904"/>
                  </a:lnTo>
                  <a:lnTo>
                    <a:pt x="1198130" y="2460078"/>
                  </a:lnTo>
                  <a:close/>
                </a:path>
                <a:path w="1801495" h="3059429">
                  <a:moveTo>
                    <a:pt x="1581607" y="565124"/>
                  </a:moveTo>
                  <a:lnTo>
                    <a:pt x="1580781" y="567588"/>
                  </a:lnTo>
                  <a:lnTo>
                    <a:pt x="1579956" y="568413"/>
                  </a:lnTo>
                  <a:lnTo>
                    <a:pt x="1579956" y="570052"/>
                  </a:lnTo>
                  <a:lnTo>
                    <a:pt x="1581607" y="571690"/>
                  </a:lnTo>
                  <a:lnTo>
                    <a:pt x="1582432" y="571690"/>
                  </a:lnTo>
                  <a:lnTo>
                    <a:pt x="1584071" y="570865"/>
                  </a:lnTo>
                  <a:lnTo>
                    <a:pt x="1584071" y="569226"/>
                  </a:lnTo>
                  <a:lnTo>
                    <a:pt x="1583245" y="568413"/>
                  </a:lnTo>
                  <a:lnTo>
                    <a:pt x="1581607" y="565124"/>
                  </a:lnTo>
                  <a:close/>
                </a:path>
                <a:path w="1801495" h="3059429">
                  <a:moveTo>
                    <a:pt x="1212951" y="2313876"/>
                  </a:moveTo>
                  <a:lnTo>
                    <a:pt x="1212126" y="2314689"/>
                  </a:lnTo>
                  <a:lnTo>
                    <a:pt x="1211300" y="2316340"/>
                  </a:lnTo>
                  <a:lnTo>
                    <a:pt x="1211300" y="2317153"/>
                  </a:lnTo>
                  <a:lnTo>
                    <a:pt x="1212126" y="2317978"/>
                  </a:lnTo>
                  <a:lnTo>
                    <a:pt x="1213777" y="2318791"/>
                  </a:lnTo>
                  <a:lnTo>
                    <a:pt x="1213777" y="2319616"/>
                  </a:lnTo>
                  <a:lnTo>
                    <a:pt x="1214589" y="2318791"/>
                  </a:lnTo>
                  <a:lnTo>
                    <a:pt x="1216240" y="2317978"/>
                  </a:lnTo>
                  <a:lnTo>
                    <a:pt x="1217066" y="2316340"/>
                  </a:lnTo>
                  <a:lnTo>
                    <a:pt x="1216240" y="2315514"/>
                  </a:lnTo>
                  <a:lnTo>
                    <a:pt x="1215415" y="2315514"/>
                  </a:lnTo>
                  <a:lnTo>
                    <a:pt x="1212951" y="2313876"/>
                  </a:lnTo>
                  <a:close/>
                </a:path>
                <a:path w="1801495" h="3059429">
                  <a:moveTo>
                    <a:pt x="1023683" y="967600"/>
                  </a:moveTo>
                  <a:lnTo>
                    <a:pt x="1022032" y="967600"/>
                  </a:lnTo>
                  <a:lnTo>
                    <a:pt x="1021207" y="968425"/>
                  </a:lnTo>
                  <a:lnTo>
                    <a:pt x="1021207" y="969251"/>
                  </a:lnTo>
                  <a:lnTo>
                    <a:pt x="1022032" y="970889"/>
                  </a:lnTo>
                  <a:lnTo>
                    <a:pt x="1022858" y="971715"/>
                  </a:lnTo>
                  <a:lnTo>
                    <a:pt x="1023683" y="971715"/>
                  </a:lnTo>
                  <a:lnTo>
                    <a:pt x="1024496" y="970889"/>
                  </a:lnTo>
                  <a:lnTo>
                    <a:pt x="1026147" y="970076"/>
                  </a:lnTo>
                  <a:lnTo>
                    <a:pt x="1024496" y="969251"/>
                  </a:lnTo>
                  <a:lnTo>
                    <a:pt x="1023683" y="967600"/>
                  </a:lnTo>
                  <a:close/>
                </a:path>
                <a:path w="1801495" h="3059429">
                  <a:moveTo>
                    <a:pt x="1278775" y="967600"/>
                  </a:moveTo>
                  <a:lnTo>
                    <a:pt x="1276311" y="967600"/>
                  </a:lnTo>
                  <a:lnTo>
                    <a:pt x="1277137" y="969251"/>
                  </a:lnTo>
                  <a:lnTo>
                    <a:pt x="1277950" y="971715"/>
                  </a:lnTo>
                  <a:lnTo>
                    <a:pt x="1278775" y="973353"/>
                  </a:lnTo>
                  <a:lnTo>
                    <a:pt x="1279601" y="973353"/>
                  </a:lnTo>
                  <a:lnTo>
                    <a:pt x="1280426" y="972527"/>
                  </a:lnTo>
                  <a:lnTo>
                    <a:pt x="1279601" y="970889"/>
                  </a:lnTo>
                  <a:lnTo>
                    <a:pt x="1279601" y="969251"/>
                  </a:lnTo>
                  <a:lnTo>
                    <a:pt x="1278775" y="967600"/>
                  </a:lnTo>
                  <a:close/>
                </a:path>
                <a:path w="1801495" h="3059429">
                  <a:moveTo>
                    <a:pt x="1251623" y="970076"/>
                  </a:moveTo>
                  <a:lnTo>
                    <a:pt x="1250797" y="970076"/>
                  </a:lnTo>
                  <a:lnTo>
                    <a:pt x="1249159" y="971715"/>
                  </a:lnTo>
                  <a:lnTo>
                    <a:pt x="1249972" y="972527"/>
                  </a:lnTo>
                  <a:lnTo>
                    <a:pt x="1249972" y="973353"/>
                  </a:lnTo>
                  <a:lnTo>
                    <a:pt x="1251623" y="974991"/>
                  </a:lnTo>
                  <a:lnTo>
                    <a:pt x="1252448" y="973353"/>
                  </a:lnTo>
                  <a:lnTo>
                    <a:pt x="1253274" y="972527"/>
                  </a:lnTo>
                  <a:lnTo>
                    <a:pt x="1253274" y="971715"/>
                  </a:lnTo>
                  <a:lnTo>
                    <a:pt x="1251623" y="970076"/>
                  </a:lnTo>
                  <a:close/>
                </a:path>
                <a:path w="1801495" h="3059429">
                  <a:moveTo>
                    <a:pt x="1181684" y="3022739"/>
                  </a:moveTo>
                  <a:lnTo>
                    <a:pt x="1180033" y="3022739"/>
                  </a:lnTo>
                  <a:lnTo>
                    <a:pt x="1178382" y="3023552"/>
                  </a:lnTo>
                  <a:lnTo>
                    <a:pt x="1179207" y="3023552"/>
                  </a:lnTo>
                  <a:lnTo>
                    <a:pt x="1179207" y="3024378"/>
                  </a:lnTo>
                  <a:lnTo>
                    <a:pt x="1180033" y="3026016"/>
                  </a:lnTo>
                  <a:lnTo>
                    <a:pt x="1180858" y="3026841"/>
                  </a:lnTo>
                  <a:lnTo>
                    <a:pt x="1181684" y="3026841"/>
                  </a:lnTo>
                  <a:lnTo>
                    <a:pt x="1182497" y="3026016"/>
                  </a:lnTo>
                  <a:lnTo>
                    <a:pt x="1184148" y="3025203"/>
                  </a:lnTo>
                  <a:lnTo>
                    <a:pt x="1181684" y="3022739"/>
                  </a:lnTo>
                  <a:close/>
                </a:path>
                <a:path w="1801495" h="3059429">
                  <a:moveTo>
                    <a:pt x="906830" y="602907"/>
                  </a:moveTo>
                  <a:lnTo>
                    <a:pt x="906005" y="603732"/>
                  </a:lnTo>
                  <a:lnTo>
                    <a:pt x="906005" y="605370"/>
                  </a:lnTo>
                  <a:lnTo>
                    <a:pt x="907656" y="606196"/>
                  </a:lnTo>
                  <a:lnTo>
                    <a:pt x="908481" y="606196"/>
                  </a:lnTo>
                  <a:lnTo>
                    <a:pt x="907656" y="605370"/>
                  </a:lnTo>
                  <a:lnTo>
                    <a:pt x="907656" y="603732"/>
                  </a:lnTo>
                  <a:lnTo>
                    <a:pt x="906830" y="602907"/>
                  </a:lnTo>
                  <a:close/>
                </a:path>
                <a:path w="1801495" h="3059429">
                  <a:moveTo>
                    <a:pt x="1536344" y="585660"/>
                  </a:moveTo>
                  <a:lnTo>
                    <a:pt x="1534693" y="585660"/>
                  </a:lnTo>
                  <a:lnTo>
                    <a:pt x="1533880" y="586473"/>
                  </a:lnTo>
                  <a:lnTo>
                    <a:pt x="1533055" y="588124"/>
                  </a:lnTo>
                  <a:lnTo>
                    <a:pt x="1533055" y="588937"/>
                  </a:lnTo>
                  <a:lnTo>
                    <a:pt x="1533880" y="590588"/>
                  </a:lnTo>
                  <a:lnTo>
                    <a:pt x="1536344" y="590588"/>
                  </a:lnTo>
                  <a:lnTo>
                    <a:pt x="1537169" y="589762"/>
                  </a:lnTo>
                  <a:lnTo>
                    <a:pt x="1539633" y="588124"/>
                  </a:lnTo>
                  <a:lnTo>
                    <a:pt x="1537982" y="586473"/>
                  </a:lnTo>
                  <a:lnTo>
                    <a:pt x="1536344" y="585660"/>
                  </a:lnTo>
                  <a:close/>
                </a:path>
                <a:path w="1801495" h="3059429">
                  <a:moveTo>
                    <a:pt x="894486" y="584022"/>
                  </a:moveTo>
                  <a:lnTo>
                    <a:pt x="892848" y="584022"/>
                  </a:lnTo>
                  <a:lnTo>
                    <a:pt x="891197" y="585660"/>
                  </a:lnTo>
                  <a:lnTo>
                    <a:pt x="892022" y="587298"/>
                  </a:lnTo>
                  <a:lnTo>
                    <a:pt x="892848" y="587298"/>
                  </a:lnTo>
                  <a:lnTo>
                    <a:pt x="893660" y="586473"/>
                  </a:lnTo>
                  <a:lnTo>
                    <a:pt x="895311" y="586473"/>
                  </a:lnTo>
                  <a:lnTo>
                    <a:pt x="894486" y="585660"/>
                  </a:lnTo>
                  <a:lnTo>
                    <a:pt x="894486" y="584022"/>
                  </a:lnTo>
                  <a:close/>
                </a:path>
                <a:path w="1801495" h="3059429">
                  <a:moveTo>
                    <a:pt x="1213777" y="2988233"/>
                  </a:moveTo>
                  <a:lnTo>
                    <a:pt x="1212951" y="2988233"/>
                  </a:lnTo>
                  <a:lnTo>
                    <a:pt x="1211300" y="2989872"/>
                  </a:lnTo>
                  <a:lnTo>
                    <a:pt x="1211300" y="2991523"/>
                  </a:lnTo>
                  <a:lnTo>
                    <a:pt x="1212951" y="2994799"/>
                  </a:lnTo>
                  <a:lnTo>
                    <a:pt x="1214589" y="2991523"/>
                  </a:lnTo>
                  <a:lnTo>
                    <a:pt x="1215415" y="2990697"/>
                  </a:lnTo>
                  <a:lnTo>
                    <a:pt x="1215415" y="2989059"/>
                  </a:lnTo>
                  <a:lnTo>
                    <a:pt x="1213777" y="2988233"/>
                  </a:lnTo>
                  <a:close/>
                </a:path>
                <a:path w="1801495" h="3059429">
                  <a:moveTo>
                    <a:pt x="1500136" y="527342"/>
                  </a:moveTo>
                  <a:lnTo>
                    <a:pt x="1499311" y="527342"/>
                  </a:lnTo>
                  <a:lnTo>
                    <a:pt x="1498485" y="528167"/>
                  </a:lnTo>
                  <a:lnTo>
                    <a:pt x="1497660" y="529805"/>
                  </a:lnTo>
                  <a:lnTo>
                    <a:pt x="1498485" y="530618"/>
                  </a:lnTo>
                  <a:lnTo>
                    <a:pt x="1499311" y="530618"/>
                  </a:lnTo>
                  <a:lnTo>
                    <a:pt x="1500962" y="531444"/>
                  </a:lnTo>
                  <a:lnTo>
                    <a:pt x="1500962" y="530618"/>
                  </a:lnTo>
                  <a:lnTo>
                    <a:pt x="1501787" y="529805"/>
                  </a:lnTo>
                  <a:lnTo>
                    <a:pt x="1501787" y="528980"/>
                  </a:lnTo>
                  <a:lnTo>
                    <a:pt x="1500136" y="527342"/>
                  </a:lnTo>
                  <a:close/>
                </a:path>
                <a:path w="1801495" h="3059429">
                  <a:moveTo>
                    <a:pt x="1235163" y="1082598"/>
                  </a:moveTo>
                  <a:lnTo>
                    <a:pt x="1233525" y="1084237"/>
                  </a:lnTo>
                  <a:lnTo>
                    <a:pt x="1234338" y="1085062"/>
                  </a:lnTo>
                  <a:lnTo>
                    <a:pt x="1234338" y="1085888"/>
                  </a:lnTo>
                  <a:lnTo>
                    <a:pt x="1235163" y="1085888"/>
                  </a:lnTo>
                  <a:lnTo>
                    <a:pt x="1235989" y="1085062"/>
                  </a:lnTo>
                  <a:lnTo>
                    <a:pt x="1236814" y="1085062"/>
                  </a:lnTo>
                  <a:lnTo>
                    <a:pt x="1235989" y="1084237"/>
                  </a:lnTo>
                  <a:lnTo>
                    <a:pt x="1235989" y="1083424"/>
                  </a:lnTo>
                  <a:lnTo>
                    <a:pt x="1235163" y="1082598"/>
                  </a:lnTo>
                  <a:close/>
                </a:path>
                <a:path w="1801495" h="3059429">
                  <a:moveTo>
                    <a:pt x="1534693" y="521589"/>
                  </a:moveTo>
                  <a:lnTo>
                    <a:pt x="1533880" y="521589"/>
                  </a:lnTo>
                  <a:lnTo>
                    <a:pt x="1533055" y="522414"/>
                  </a:lnTo>
                  <a:lnTo>
                    <a:pt x="1533055" y="523227"/>
                  </a:lnTo>
                  <a:lnTo>
                    <a:pt x="1532229" y="524052"/>
                  </a:lnTo>
                  <a:lnTo>
                    <a:pt x="1533055" y="524878"/>
                  </a:lnTo>
                  <a:lnTo>
                    <a:pt x="1533880" y="524878"/>
                  </a:lnTo>
                  <a:lnTo>
                    <a:pt x="1535518" y="525691"/>
                  </a:lnTo>
                  <a:lnTo>
                    <a:pt x="1535518" y="524878"/>
                  </a:lnTo>
                  <a:lnTo>
                    <a:pt x="1536344" y="524052"/>
                  </a:lnTo>
                  <a:lnTo>
                    <a:pt x="1536344" y="523227"/>
                  </a:lnTo>
                  <a:lnTo>
                    <a:pt x="1534693" y="521589"/>
                  </a:lnTo>
                  <a:close/>
                </a:path>
                <a:path w="1801495" h="3059429">
                  <a:moveTo>
                    <a:pt x="1199781" y="1112989"/>
                  </a:moveTo>
                  <a:lnTo>
                    <a:pt x="1198130" y="1112989"/>
                  </a:lnTo>
                  <a:lnTo>
                    <a:pt x="1195666" y="1115453"/>
                  </a:lnTo>
                  <a:lnTo>
                    <a:pt x="1196492" y="1115453"/>
                  </a:lnTo>
                  <a:lnTo>
                    <a:pt x="1197305" y="1116279"/>
                  </a:lnTo>
                  <a:lnTo>
                    <a:pt x="1198130" y="1116279"/>
                  </a:lnTo>
                  <a:lnTo>
                    <a:pt x="1200607" y="1113815"/>
                  </a:lnTo>
                  <a:lnTo>
                    <a:pt x="1199781" y="1112989"/>
                  </a:lnTo>
                  <a:close/>
                </a:path>
                <a:path w="1801495" h="3059429">
                  <a:moveTo>
                    <a:pt x="1263967" y="2489657"/>
                  </a:moveTo>
                  <a:lnTo>
                    <a:pt x="1263142" y="2489657"/>
                  </a:lnTo>
                  <a:lnTo>
                    <a:pt x="1261491" y="2490470"/>
                  </a:lnTo>
                  <a:lnTo>
                    <a:pt x="1261491" y="2491295"/>
                  </a:lnTo>
                  <a:lnTo>
                    <a:pt x="1262316" y="2492933"/>
                  </a:lnTo>
                  <a:lnTo>
                    <a:pt x="1263967" y="2492933"/>
                  </a:lnTo>
                  <a:lnTo>
                    <a:pt x="1264793" y="2492108"/>
                  </a:lnTo>
                  <a:lnTo>
                    <a:pt x="1266431" y="2491295"/>
                  </a:lnTo>
                  <a:lnTo>
                    <a:pt x="1264793" y="2490470"/>
                  </a:lnTo>
                  <a:lnTo>
                    <a:pt x="1263967" y="2489657"/>
                  </a:lnTo>
                  <a:close/>
                </a:path>
                <a:path w="1801495" h="3059429">
                  <a:moveTo>
                    <a:pt x="1168514" y="2300732"/>
                  </a:moveTo>
                  <a:lnTo>
                    <a:pt x="1167688" y="2300732"/>
                  </a:lnTo>
                  <a:lnTo>
                    <a:pt x="1167688" y="2303195"/>
                  </a:lnTo>
                  <a:lnTo>
                    <a:pt x="1168514" y="2303195"/>
                  </a:lnTo>
                  <a:lnTo>
                    <a:pt x="1169327" y="2302370"/>
                  </a:lnTo>
                  <a:lnTo>
                    <a:pt x="1170978" y="2302370"/>
                  </a:lnTo>
                  <a:lnTo>
                    <a:pt x="1169327" y="2301544"/>
                  </a:lnTo>
                  <a:lnTo>
                    <a:pt x="1168514" y="2300732"/>
                  </a:lnTo>
                  <a:close/>
                </a:path>
                <a:path w="1801495" h="3059429">
                  <a:moveTo>
                    <a:pt x="1036027" y="1049743"/>
                  </a:moveTo>
                  <a:lnTo>
                    <a:pt x="1035202" y="1049743"/>
                  </a:lnTo>
                  <a:lnTo>
                    <a:pt x="1033551" y="1051382"/>
                  </a:lnTo>
                  <a:lnTo>
                    <a:pt x="1034376" y="1052207"/>
                  </a:lnTo>
                  <a:lnTo>
                    <a:pt x="1034376" y="1053033"/>
                  </a:lnTo>
                  <a:lnTo>
                    <a:pt x="1035202" y="1053846"/>
                  </a:lnTo>
                  <a:lnTo>
                    <a:pt x="1036027" y="1052207"/>
                  </a:lnTo>
                  <a:lnTo>
                    <a:pt x="1037678" y="1050569"/>
                  </a:lnTo>
                  <a:lnTo>
                    <a:pt x="1036853" y="1050569"/>
                  </a:lnTo>
                  <a:lnTo>
                    <a:pt x="1036027" y="1049743"/>
                  </a:lnTo>
                  <a:close/>
                </a:path>
                <a:path w="1801495" h="3059429">
                  <a:moveTo>
                    <a:pt x="1065644" y="1052207"/>
                  </a:moveTo>
                  <a:lnTo>
                    <a:pt x="1063180" y="1052207"/>
                  </a:lnTo>
                  <a:lnTo>
                    <a:pt x="1063180" y="1054671"/>
                  </a:lnTo>
                  <a:lnTo>
                    <a:pt x="1064006" y="1056322"/>
                  </a:lnTo>
                  <a:lnTo>
                    <a:pt x="1064006" y="1058773"/>
                  </a:lnTo>
                  <a:lnTo>
                    <a:pt x="1066469" y="1058773"/>
                  </a:lnTo>
                  <a:lnTo>
                    <a:pt x="1065644" y="1056322"/>
                  </a:lnTo>
                  <a:lnTo>
                    <a:pt x="1065644" y="1052207"/>
                  </a:lnTo>
                  <a:close/>
                </a:path>
                <a:path w="1801495" h="3059429">
                  <a:moveTo>
                    <a:pt x="1020394" y="1033322"/>
                  </a:moveTo>
                  <a:lnTo>
                    <a:pt x="1018743" y="1034961"/>
                  </a:lnTo>
                  <a:lnTo>
                    <a:pt x="1017917" y="1034961"/>
                  </a:lnTo>
                  <a:lnTo>
                    <a:pt x="1017104" y="1036599"/>
                  </a:lnTo>
                  <a:lnTo>
                    <a:pt x="1017104" y="1037424"/>
                  </a:lnTo>
                  <a:lnTo>
                    <a:pt x="1018743" y="1039063"/>
                  </a:lnTo>
                  <a:lnTo>
                    <a:pt x="1019568" y="1038250"/>
                  </a:lnTo>
                  <a:lnTo>
                    <a:pt x="1021207" y="1038250"/>
                  </a:lnTo>
                  <a:lnTo>
                    <a:pt x="1021207" y="1035773"/>
                  </a:lnTo>
                  <a:lnTo>
                    <a:pt x="1020394" y="1034961"/>
                  </a:lnTo>
                  <a:lnTo>
                    <a:pt x="1020394" y="1033322"/>
                  </a:lnTo>
                  <a:close/>
                </a:path>
                <a:path w="1801495" h="3059429">
                  <a:moveTo>
                    <a:pt x="1259852" y="1080135"/>
                  </a:moveTo>
                  <a:lnTo>
                    <a:pt x="1258201" y="1080960"/>
                  </a:lnTo>
                  <a:lnTo>
                    <a:pt x="1258189" y="1081786"/>
                  </a:lnTo>
                  <a:lnTo>
                    <a:pt x="1257388" y="1082598"/>
                  </a:lnTo>
                  <a:lnTo>
                    <a:pt x="1258201" y="1083424"/>
                  </a:lnTo>
                  <a:lnTo>
                    <a:pt x="1259852" y="1084237"/>
                  </a:lnTo>
                  <a:lnTo>
                    <a:pt x="1261491" y="1082598"/>
                  </a:lnTo>
                  <a:lnTo>
                    <a:pt x="1261478" y="1081773"/>
                  </a:lnTo>
                  <a:lnTo>
                    <a:pt x="1259852" y="1080135"/>
                  </a:lnTo>
                  <a:close/>
                </a:path>
                <a:path w="1801495" h="3059429">
                  <a:moveTo>
                    <a:pt x="1192377" y="2393543"/>
                  </a:moveTo>
                  <a:lnTo>
                    <a:pt x="1192377" y="2394369"/>
                  </a:lnTo>
                  <a:lnTo>
                    <a:pt x="1191552" y="2395194"/>
                  </a:lnTo>
                  <a:lnTo>
                    <a:pt x="1191552" y="2396007"/>
                  </a:lnTo>
                  <a:lnTo>
                    <a:pt x="1192377" y="2396832"/>
                  </a:lnTo>
                  <a:lnTo>
                    <a:pt x="1193203" y="2396832"/>
                  </a:lnTo>
                  <a:lnTo>
                    <a:pt x="1194015" y="2397645"/>
                  </a:lnTo>
                  <a:lnTo>
                    <a:pt x="1194841" y="2396007"/>
                  </a:lnTo>
                  <a:lnTo>
                    <a:pt x="1195666" y="2395194"/>
                  </a:lnTo>
                  <a:lnTo>
                    <a:pt x="1194841" y="2394369"/>
                  </a:lnTo>
                  <a:lnTo>
                    <a:pt x="1194015" y="2394369"/>
                  </a:lnTo>
                  <a:lnTo>
                    <a:pt x="1192377" y="2393543"/>
                  </a:lnTo>
                  <a:close/>
                </a:path>
                <a:path w="1801495" h="3059429">
                  <a:moveTo>
                    <a:pt x="1403858" y="809891"/>
                  </a:moveTo>
                  <a:lnTo>
                    <a:pt x="1402207" y="809891"/>
                  </a:lnTo>
                  <a:lnTo>
                    <a:pt x="1400568" y="810717"/>
                  </a:lnTo>
                  <a:lnTo>
                    <a:pt x="1400568" y="812368"/>
                  </a:lnTo>
                  <a:lnTo>
                    <a:pt x="1401394" y="813181"/>
                  </a:lnTo>
                  <a:lnTo>
                    <a:pt x="1402207" y="815644"/>
                  </a:lnTo>
                  <a:lnTo>
                    <a:pt x="1403032" y="814006"/>
                  </a:lnTo>
                  <a:lnTo>
                    <a:pt x="1403858" y="813181"/>
                  </a:lnTo>
                  <a:lnTo>
                    <a:pt x="1403858" y="811542"/>
                  </a:lnTo>
                  <a:lnTo>
                    <a:pt x="1404683" y="811542"/>
                  </a:lnTo>
                  <a:lnTo>
                    <a:pt x="1403858" y="809891"/>
                  </a:lnTo>
                  <a:close/>
                </a:path>
                <a:path w="1801495" h="3059429">
                  <a:moveTo>
                    <a:pt x="1357782" y="794296"/>
                  </a:moveTo>
                  <a:lnTo>
                    <a:pt x="1356131" y="794296"/>
                  </a:lnTo>
                  <a:lnTo>
                    <a:pt x="1355305" y="795934"/>
                  </a:lnTo>
                  <a:lnTo>
                    <a:pt x="1356956" y="797572"/>
                  </a:lnTo>
                  <a:lnTo>
                    <a:pt x="1357782" y="797572"/>
                  </a:lnTo>
                  <a:lnTo>
                    <a:pt x="1359420" y="795934"/>
                  </a:lnTo>
                  <a:lnTo>
                    <a:pt x="1357782" y="794296"/>
                  </a:lnTo>
                  <a:close/>
                </a:path>
                <a:path w="1801495" h="3059429">
                  <a:moveTo>
                    <a:pt x="940562" y="825500"/>
                  </a:moveTo>
                  <a:lnTo>
                    <a:pt x="938923" y="827151"/>
                  </a:lnTo>
                  <a:lnTo>
                    <a:pt x="938923" y="828789"/>
                  </a:lnTo>
                  <a:lnTo>
                    <a:pt x="940562" y="829614"/>
                  </a:lnTo>
                  <a:lnTo>
                    <a:pt x="941387" y="830427"/>
                  </a:lnTo>
                  <a:lnTo>
                    <a:pt x="942213" y="828789"/>
                  </a:lnTo>
                  <a:lnTo>
                    <a:pt x="943038" y="827976"/>
                  </a:lnTo>
                  <a:lnTo>
                    <a:pt x="943038" y="827151"/>
                  </a:lnTo>
                  <a:lnTo>
                    <a:pt x="942213" y="827151"/>
                  </a:lnTo>
                  <a:lnTo>
                    <a:pt x="940562" y="825500"/>
                  </a:lnTo>
                  <a:close/>
                </a:path>
                <a:path w="1801495" h="3059429">
                  <a:moveTo>
                    <a:pt x="1223645" y="2409977"/>
                  </a:moveTo>
                  <a:lnTo>
                    <a:pt x="1221994" y="2409977"/>
                  </a:lnTo>
                  <a:lnTo>
                    <a:pt x="1221181" y="2410802"/>
                  </a:lnTo>
                  <a:lnTo>
                    <a:pt x="1221181" y="2411615"/>
                  </a:lnTo>
                  <a:lnTo>
                    <a:pt x="1221994" y="2413254"/>
                  </a:lnTo>
                  <a:lnTo>
                    <a:pt x="1222819" y="2412441"/>
                  </a:lnTo>
                  <a:lnTo>
                    <a:pt x="1227759" y="2411615"/>
                  </a:lnTo>
                  <a:lnTo>
                    <a:pt x="1224470" y="2410802"/>
                  </a:lnTo>
                  <a:lnTo>
                    <a:pt x="1223645" y="2409977"/>
                  </a:lnTo>
                  <a:close/>
                </a:path>
                <a:path w="1801495" h="3059429">
                  <a:moveTo>
                    <a:pt x="1175092" y="2405862"/>
                  </a:moveTo>
                  <a:lnTo>
                    <a:pt x="1173454" y="2405862"/>
                  </a:lnTo>
                  <a:lnTo>
                    <a:pt x="1172629" y="2407513"/>
                  </a:lnTo>
                  <a:lnTo>
                    <a:pt x="1171803" y="2408326"/>
                  </a:lnTo>
                  <a:lnTo>
                    <a:pt x="1171803" y="2409151"/>
                  </a:lnTo>
                  <a:lnTo>
                    <a:pt x="1173454" y="2410802"/>
                  </a:lnTo>
                  <a:lnTo>
                    <a:pt x="1175092" y="2409977"/>
                  </a:lnTo>
                  <a:lnTo>
                    <a:pt x="1175918" y="2409151"/>
                  </a:lnTo>
                  <a:lnTo>
                    <a:pt x="1178382" y="2407513"/>
                  </a:lnTo>
                  <a:lnTo>
                    <a:pt x="1175092" y="2405862"/>
                  </a:lnTo>
                  <a:close/>
                </a:path>
                <a:path w="1801495" h="3059429">
                  <a:moveTo>
                    <a:pt x="1343787" y="940498"/>
                  </a:moveTo>
                  <a:lnTo>
                    <a:pt x="1342136" y="942136"/>
                  </a:lnTo>
                  <a:lnTo>
                    <a:pt x="1342136" y="943787"/>
                  </a:lnTo>
                  <a:lnTo>
                    <a:pt x="1343787" y="945426"/>
                  </a:lnTo>
                  <a:lnTo>
                    <a:pt x="1344612" y="943787"/>
                  </a:lnTo>
                  <a:lnTo>
                    <a:pt x="1344612" y="942962"/>
                  </a:lnTo>
                  <a:lnTo>
                    <a:pt x="1345438" y="941324"/>
                  </a:lnTo>
                  <a:lnTo>
                    <a:pt x="1344612" y="941324"/>
                  </a:lnTo>
                  <a:lnTo>
                    <a:pt x="1343787" y="940498"/>
                  </a:lnTo>
                  <a:close/>
                </a:path>
                <a:path w="1801495" h="3059429">
                  <a:moveTo>
                    <a:pt x="1324864" y="951179"/>
                  </a:moveTo>
                  <a:lnTo>
                    <a:pt x="1323213" y="952817"/>
                  </a:lnTo>
                  <a:lnTo>
                    <a:pt x="1323213" y="953643"/>
                  </a:lnTo>
                  <a:lnTo>
                    <a:pt x="1324038" y="955281"/>
                  </a:lnTo>
                  <a:lnTo>
                    <a:pt x="1325689" y="955281"/>
                  </a:lnTo>
                  <a:lnTo>
                    <a:pt x="1326515" y="954468"/>
                  </a:lnTo>
                  <a:lnTo>
                    <a:pt x="1328153" y="953643"/>
                  </a:lnTo>
                  <a:lnTo>
                    <a:pt x="1326515" y="952817"/>
                  </a:lnTo>
                  <a:lnTo>
                    <a:pt x="1324864" y="951179"/>
                  </a:lnTo>
                  <a:close/>
                </a:path>
                <a:path w="1801495" h="3059429">
                  <a:moveTo>
                    <a:pt x="1310043" y="871499"/>
                  </a:moveTo>
                  <a:lnTo>
                    <a:pt x="1308404" y="871499"/>
                  </a:lnTo>
                  <a:lnTo>
                    <a:pt x="1307579" y="873150"/>
                  </a:lnTo>
                  <a:lnTo>
                    <a:pt x="1307579" y="874788"/>
                  </a:lnTo>
                  <a:lnTo>
                    <a:pt x="1309230" y="875614"/>
                  </a:lnTo>
                  <a:lnTo>
                    <a:pt x="1310868" y="875614"/>
                  </a:lnTo>
                  <a:lnTo>
                    <a:pt x="1314157" y="873963"/>
                  </a:lnTo>
                  <a:lnTo>
                    <a:pt x="1310868" y="872324"/>
                  </a:lnTo>
                  <a:lnTo>
                    <a:pt x="1310043" y="871499"/>
                  </a:lnTo>
                  <a:close/>
                </a:path>
                <a:path w="1801495" h="3059429">
                  <a:moveTo>
                    <a:pt x="1363535" y="890397"/>
                  </a:moveTo>
                  <a:lnTo>
                    <a:pt x="1361884" y="890397"/>
                  </a:lnTo>
                  <a:lnTo>
                    <a:pt x="1361071" y="891222"/>
                  </a:lnTo>
                  <a:lnTo>
                    <a:pt x="1361071" y="892035"/>
                  </a:lnTo>
                  <a:lnTo>
                    <a:pt x="1361884" y="893673"/>
                  </a:lnTo>
                  <a:lnTo>
                    <a:pt x="1361884" y="894499"/>
                  </a:lnTo>
                  <a:lnTo>
                    <a:pt x="1362710" y="893673"/>
                  </a:lnTo>
                  <a:lnTo>
                    <a:pt x="1364361" y="893673"/>
                  </a:lnTo>
                  <a:lnTo>
                    <a:pt x="1366012" y="892860"/>
                  </a:lnTo>
                  <a:lnTo>
                    <a:pt x="1364361" y="892035"/>
                  </a:lnTo>
                  <a:lnTo>
                    <a:pt x="1363535" y="890397"/>
                  </a:lnTo>
                  <a:close/>
                </a:path>
                <a:path w="1801495" h="3059429">
                  <a:moveTo>
                    <a:pt x="1273022" y="2437904"/>
                  </a:moveTo>
                  <a:lnTo>
                    <a:pt x="1271371" y="2441194"/>
                  </a:lnTo>
                  <a:lnTo>
                    <a:pt x="1269720" y="2442006"/>
                  </a:lnTo>
                  <a:lnTo>
                    <a:pt x="1270546" y="2442832"/>
                  </a:lnTo>
                  <a:lnTo>
                    <a:pt x="1270546" y="2443645"/>
                  </a:lnTo>
                  <a:lnTo>
                    <a:pt x="1272197" y="2444470"/>
                  </a:lnTo>
                  <a:lnTo>
                    <a:pt x="1273022" y="2444470"/>
                  </a:lnTo>
                  <a:lnTo>
                    <a:pt x="1273022" y="2445296"/>
                  </a:lnTo>
                  <a:lnTo>
                    <a:pt x="1273848" y="2443645"/>
                  </a:lnTo>
                  <a:lnTo>
                    <a:pt x="1274660" y="2442832"/>
                  </a:lnTo>
                  <a:lnTo>
                    <a:pt x="1274660" y="2442006"/>
                  </a:lnTo>
                  <a:lnTo>
                    <a:pt x="1273848" y="2440368"/>
                  </a:lnTo>
                  <a:lnTo>
                    <a:pt x="1273022" y="2437904"/>
                  </a:lnTo>
                  <a:close/>
                </a:path>
                <a:path w="1801495" h="3059429">
                  <a:moveTo>
                    <a:pt x="1005573" y="879716"/>
                  </a:moveTo>
                  <a:lnTo>
                    <a:pt x="1003935" y="879716"/>
                  </a:lnTo>
                  <a:lnTo>
                    <a:pt x="1002284" y="880541"/>
                  </a:lnTo>
                  <a:lnTo>
                    <a:pt x="1002284" y="882180"/>
                  </a:lnTo>
                  <a:lnTo>
                    <a:pt x="1003109" y="883831"/>
                  </a:lnTo>
                  <a:lnTo>
                    <a:pt x="1004760" y="883831"/>
                  </a:lnTo>
                  <a:lnTo>
                    <a:pt x="1005573" y="883005"/>
                  </a:lnTo>
                  <a:lnTo>
                    <a:pt x="1008875" y="881354"/>
                  </a:lnTo>
                  <a:lnTo>
                    <a:pt x="1006398" y="880541"/>
                  </a:lnTo>
                  <a:lnTo>
                    <a:pt x="1005573" y="879716"/>
                  </a:lnTo>
                  <a:close/>
                </a:path>
                <a:path w="1801495" h="3059429">
                  <a:moveTo>
                    <a:pt x="973480" y="891222"/>
                  </a:moveTo>
                  <a:lnTo>
                    <a:pt x="972654" y="891222"/>
                  </a:lnTo>
                  <a:lnTo>
                    <a:pt x="971842" y="892035"/>
                  </a:lnTo>
                  <a:lnTo>
                    <a:pt x="970191" y="892860"/>
                  </a:lnTo>
                  <a:lnTo>
                    <a:pt x="970191" y="894499"/>
                  </a:lnTo>
                  <a:lnTo>
                    <a:pt x="971842" y="896150"/>
                  </a:lnTo>
                  <a:lnTo>
                    <a:pt x="972654" y="895324"/>
                  </a:lnTo>
                  <a:lnTo>
                    <a:pt x="974305" y="894499"/>
                  </a:lnTo>
                  <a:lnTo>
                    <a:pt x="975956" y="892035"/>
                  </a:lnTo>
                  <a:lnTo>
                    <a:pt x="974305" y="892035"/>
                  </a:lnTo>
                  <a:lnTo>
                    <a:pt x="973480" y="891222"/>
                  </a:lnTo>
                  <a:close/>
                </a:path>
                <a:path w="1801495" h="3059429">
                  <a:moveTo>
                    <a:pt x="1012977" y="890397"/>
                  </a:moveTo>
                  <a:lnTo>
                    <a:pt x="1007224" y="890397"/>
                  </a:lnTo>
                  <a:lnTo>
                    <a:pt x="1005573" y="891222"/>
                  </a:lnTo>
                  <a:lnTo>
                    <a:pt x="1005573" y="892860"/>
                  </a:lnTo>
                  <a:lnTo>
                    <a:pt x="1006398" y="894499"/>
                  </a:lnTo>
                  <a:lnTo>
                    <a:pt x="1008049" y="894499"/>
                  </a:lnTo>
                  <a:lnTo>
                    <a:pt x="1009688" y="892860"/>
                  </a:lnTo>
                  <a:lnTo>
                    <a:pt x="1011339" y="892860"/>
                  </a:lnTo>
                  <a:lnTo>
                    <a:pt x="1010513" y="892035"/>
                  </a:lnTo>
                  <a:lnTo>
                    <a:pt x="1011339" y="892035"/>
                  </a:lnTo>
                  <a:lnTo>
                    <a:pt x="1012977" y="890397"/>
                  </a:lnTo>
                  <a:close/>
                </a:path>
                <a:path w="1801495" h="3059429">
                  <a:moveTo>
                    <a:pt x="1011339" y="892860"/>
                  </a:moveTo>
                  <a:lnTo>
                    <a:pt x="1009688" y="892860"/>
                  </a:lnTo>
                  <a:lnTo>
                    <a:pt x="1009688" y="893673"/>
                  </a:lnTo>
                  <a:lnTo>
                    <a:pt x="1010513" y="893673"/>
                  </a:lnTo>
                  <a:lnTo>
                    <a:pt x="1010513" y="894499"/>
                  </a:lnTo>
                  <a:lnTo>
                    <a:pt x="1011339" y="893673"/>
                  </a:lnTo>
                  <a:lnTo>
                    <a:pt x="1011339" y="892860"/>
                  </a:lnTo>
                  <a:close/>
                </a:path>
                <a:path w="1801495" h="3059429">
                  <a:moveTo>
                    <a:pt x="1008875" y="889571"/>
                  </a:moveTo>
                  <a:lnTo>
                    <a:pt x="1008049" y="890397"/>
                  </a:lnTo>
                  <a:lnTo>
                    <a:pt x="1009688" y="890397"/>
                  </a:lnTo>
                  <a:lnTo>
                    <a:pt x="1008875" y="889571"/>
                  </a:lnTo>
                  <a:close/>
                </a:path>
                <a:path w="1801495" h="3059429">
                  <a:moveTo>
                    <a:pt x="608126" y="1226350"/>
                  </a:moveTo>
                  <a:lnTo>
                    <a:pt x="605650" y="1226350"/>
                  </a:lnTo>
                  <a:lnTo>
                    <a:pt x="603999" y="1227162"/>
                  </a:lnTo>
                  <a:lnTo>
                    <a:pt x="603999" y="1228813"/>
                  </a:lnTo>
                  <a:lnTo>
                    <a:pt x="604824" y="1230452"/>
                  </a:lnTo>
                  <a:lnTo>
                    <a:pt x="606475" y="1230452"/>
                  </a:lnTo>
                  <a:lnTo>
                    <a:pt x="607301" y="1229626"/>
                  </a:lnTo>
                  <a:lnTo>
                    <a:pt x="611403" y="1227988"/>
                  </a:lnTo>
                  <a:lnTo>
                    <a:pt x="608939" y="1227162"/>
                  </a:lnTo>
                  <a:lnTo>
                    <a:pt x="608126" y="1226350"/>
                  </a:lnTo>
                  <a:close/>
                </a:path>
                <a:path w="1801495" h="3059429">
                  <a:moveTo>
                    <a:pt x="1269720" y="2187371"/>
                  </a:moveTo>
                  <a:lnTo>
                    <a:pt x="1268907" y="2187371"/>
                  </a:lnTo>
                  <a:lnTo>
                    <a:pt x="1268082" y="2189022"/>
                  </a:lnTo>
                  <a:lnTo>
                    <a:pt x="1270546" y="2191486"/>
                  </a:lnTo>
                  <a:lnTo>
                    <a:pt x="1270546" y="2190661"/>
                  </a:lnTo>
                  <a:lnTo>
                    <a:pt x="1271371" y="2189848"/>
                  </a:lnTo>
                  <a:lnTo>
                    <a:pt x="1271371" y="2189022"/>
                  </a:lnTo>
                  <a:lnTo>
                    <a:pt x="1269720" y="2187371"/>
                  </a:lnTo>
                  <a:close/>
                </a:path>
                <a:path w="1801495" h="3059429">
                  <a:moveTo>
                    <a:pt x="1111732" y="1222235"/>
                  </a:moveTo>
                  <a:lnTo>
                    <a:pt x="1110907" y="1223060"/>
                  </a:lnTo>
                  <a:lnTo>
                    <a:pt x="1110907" y="1223886"/>
                  </a:lnTo>
                  <a:lnTo>
                    <a:pt x="1111732" y="1224699"/>
                  </a:lnTo>
                  <a:lnTo>
                    <a:pt x="1111732" y="1225524"/>
                  </a:lnTo>
                  <a:lnTo>
                    <a:pt x="1112558" y="1225524"/>
                  </a:lnTo>
                  <a:lnTo>
                    <a:pt x="1112558" y="1223886"/>
                  </a:lnTo>
                  <a:lnTo>
                    <a:pt x="1111732" y="1223060"/>
                  </a:lnTo>
                  <a:lnTo>
                    <a:pt x="1111732" y="1222235"/>
                  </a:lnTo>
                  <a:close/>
                </a:path>
                <a:path w="1801495" h="3059429">
                  <a:moveTo>
                    <a:pt x="1115847" y="1218946"/>
                  </a:moveTo>
                  <a:lnTo>
                    <a:pt x="1115021" y="1218946"/>
                  </a:lnTo>
                  <a:lnTo>
                    <a:pt x="1112558" y="1221422"/>
                  </a:lnTo>
                  <a:lnTo>
                    <a:pt x="1114196" y="1223060"/>
                  </a:lnTo>
                  <a:lnTo>
                    <a:pt x="1115021" y="1223060"/>
                  </a:lnTo>
                  <a:lnTo>
                    <a:pt x="1115847" y="1221422"/>
                  </a:lnTo>
                  <a:lnTo>
                    <a:pt x="1116660" y="1221422"/>
                  </a:lnTo>
                  <a:lnTo>
                    <a:pt x="1115847" y="1219771"/>
                  </a:lnTo>
                  <a:lnTo>
                    <a:pt x="1115847" y="1218946"/>
                  </a:lnTo>
                  <a:close/>
                </a:path>
                <a:path w="1801495" h="3059429">
                  <a:moveTo>
                    <a:pt x="1119962" y="1322451"/>
                  </a:moveTo>
                  <a:lnTo>
                    <a:pt x="1117485" y="1324914"/>
                  </a:lnTo>
                  <a:lnTo>
                    <a:pt x="1118311" y="1326553"/>
                  </a:lnTo>
                  <a:lnTo>
                    <a:pt x="1119136" y="1325727"/>
                  </a:lnTo>
                  <a:lnTo>
                    <a:pt x="1119962" y="1325727"/>
                  </a:lnTo>
                  <a:lnTo>
                    <a:pt x="1120787" y="1324914"/>
                  </a:lnTo>
                  <a:lnTo>
                    <a:pt x="1120787" y="1323276"/>
                  </a:lnTo>
                  <a:lnTo>
                    <a:pt x="1119962" y="1323276"/>
                  </a:lnTo>
                  <a:lnTo>
                    <a:pt x="1119962" y="1322451"/>
                  </a:lnTo>
                  <a:close/>
                </a:path>
                <a:path w="1801495" h="3059429">
                  <a:moveTo>
                    <a:pt x="761174" y="452589"/>
                  </a:moveTo>
                  <a:lnTo>
                    <a:pt x="760361" y="452589"/>
                  </a:lnTo>
                  <a:lnTo>
                    <a:pt x="759536" y="453415"/>
                  </a:lnTo>
                  <a:lnTo>
                    <a:pt x="758710" y="453415"/>
                  </a:lnTo>
                  <a:lnTo>
                    <a:pt x="759536" y="454228"/>
                  </a:lnTo>
                  <a:lnTo>
                    <a:pt x="759536" y="455053"/>
                  </a:lnTo>
                  <a:lnTo>
                    <a:pt x="760361" y="456704"/>
                  </a:lnTo>
                  <a:lnTo>
                    <a:pt x="762000" y="455053"/>
                  </a:lnTo>
                  <a:lnTo>
                    <a:pt x="763651" y="454228"/>
                  </a:lnTo>
                  <a:lnTo>
                    <a:pt x="762000" y="453415"/>
                  </a:lnTo>
                  <a:lnTo>
                    <a:pt x="761174" y="452589"/>
                  </a:lnTo>
                  <a:close/>
                </a:path>
                <a:path w="1801495" h="3059429">
                  <a:moveTo>
                    <a:pt x="1156169" y="2950451"/>
                  </a:moveTo>
                  <a:lnTo>
                    <a:pt x="1156169" y="2951276"/>
                  </a:lnTo>
                  <a:lnTo>
                    <a:pt x="1154518" y="2952915"/>
                  </a:lnTo>
                  <a:lnTo>
                    <a:pt x="1155344" y="2953740"/>
                  </a:lnTo>
                  <a:lnTo>
                    <a:pt x="1156169" y="2953740"/>
                  </a:lnTo>
                  <a:lnTo>
                    <a:pt x="1157808" y="2954566"/>
                  </a:lnTo>
                  <a:lnTo>
                    <a:pt x="1157808" y="2955378"/>
                  </a:lnTo>
                  <a:lnTo>
                    <a:pt x="1158633" y="2952915"/>
                  </a:lnTo>
                  <a:lnTo>
                    <a:pt x="1156169" y="2950451"/>
                  </a:lnTo>
                  <a:close/>
                </a:path>
                <a:path w="1801495" h="3059429">
                  <a:moveTo>
                    <a:pt x="1160284" y="2943059"/>
                  </a:moveTo>
                  <a:lnTo>
                    <a:pt x="1158633" y="2943059"/>
                  </a:lnTo>
                  <a:lnTo>
                    <a:pt x="1157808" y="2943885"/>
                  </a:lnTo>
                  <a:lnTo>
                    <a:pt x="1157808" y="2944698"/>
                  </a:lnTo>
                  <a:lnTo>
                    <a:pt x="1158633" y="2946349"/>
                  </a:lnTo>
                  <a:lnTo>
                    <a:pt x="1159459" y="2947162"/>
                  </a:lnTo>
                  <a:lnTo>
                    <a:pt x="1162748" y="2945523"/>
                  </a:lnTo>
                  <a:lnTo>
                    <a:pt x="1160284" y="2943059"/>
                  </a:lnTo>
                  <a:close/>
                </a:path>
                <a:path w="1801495" h="3059429">
                  <a:moveTo>
                    <a:pt x="1152055" y="2919234"/>
                  </a:moveTo>
                  <a:lnTo>
                    <a:pt x="1150404" y="2919234"/>
                  </a:lnTo>
                  <a:lnTo>
                    <a:pt x="1148765" y="2920885"/>
                  </a:lnTo>
                  <a:lnTo>
                    <a:pt x="1149578" y="2920885"/>
                  </a:lnTo>
                  <a:lnTo>
                    <a:pt x="1152055" y="2923349"/>
                  </a:lnTo>
                  <a:lnTo>
                    <a:pt x="1153693" y="2921698"/>
                  </a:lnTo>
                  <a:lnTo>
                    <a:pt x="1152880" y="2920060"/>
                  </a:lnTo>
                  <a:lnTo>
                    <a:pt x="1152055" y="2919234"/>
                  </a:lnTo>
                  <a:close/>
                </a:path>
                <a:path w="1801495" h="3059429">
                  <a:moveTo>
                    <a:pt x="1210475" y="2923349"/>
                  </a:moveTo>
                  <a:lnTo>
                    <a:pt x="1209649" y="2923349"/>
                  </a:lnTo>
                  <a:lnTo>
                    <a:pt x="1208011" y="2924162"/>
                  </a:lnTo>
                  <a:lnTo>
                    <a:pt x="1204722" y="2924987"/>
                  </a:lnTo>
                  <a:lnTo>
                    <a:pt x="1209649" y="2926626"/>
                  </a:lnTo>
                  <a:lnTo>
                    <a:pt x="1210475" y="2927451"/>
                  </a:lnTo>
                  <a:lnTo>
                    <a:pt x="1211300" y="2927451"/>
                  </a:lnTo>
                  <a:lnTo>
                    <a:pt x="1212126" y="2928277"/>
                  </a:lnTo>
                  <a:lnTo>
                    <a:pt x="1212951" y="2926626"/>
                  </a:lnTo>
                  <a:lnTo>
                    <a:pt x="1212951" y="2925813"/>
                  </a:lnTo>
                  <a:lnTo>
                    <a:pt x="1210475" y="2923349"/>
                  </a:lnTo>
                  <a:close/>
                </a:path>
                <a:path w="1801495" h="3059429">
                  <a:moveTo>
                    <a:pt x="1119136" y="1259205"/>
                  </a:moveTo>
                  <a:lnTo>
                    <a:pt x="1117485" y="1259205"/>
                  </a:lnTo>
                  <a:lnTo>
                    <a:pt x="1117485" y="1261668"/>
                  </a:lnTo>
                  <a:lnTo>
                    <a:pt x="1116660" y="1264132"/>
                  </a:lnTo>
                  <a:lnTo>
                    <a:pt x="1116660" y="1265770"/>
                  </a:lnTo>
                  <a:lnTo>
                    <a:pt x="1119136" y="1265770"/>
                  </a:lnTo>
                  <a:lnTo>
                    <a:pt x="1119136" y="1259205"/>
                  </a:lnTo>
                  <a:close/>
                </a:path>
                <a:path w="1801495" h="3059429">
                  <a:moveTo>
                    <a:pt x="1119136" y="1288770"/>
                  </a:moveTo>
                  <a:lnTo>
                    <a:pt x="1117485" y="1288770"/>
                  </a:lnTo>
                  <a:lnTo>
                    <a:pt x="1117485" y="1295336"/>
                  </a:lnTo>
                  <a:lnTo>
                    <a:pt x="1119962" y="1295336"/>
                  </a:lnTo>
                  <a:lnTo>
                    <a:pt x="1119962" y="1292885"/>
                  </a:lnTo>
                  <a:lnTo>
                    <a:pt x="1119136" y="1291234"/>
                  </a:lnTo>
                  <a:lnTo>
                    <a:pt x="1119136" y="1288770"/>
                  </a:lnTo>
                  <a:close/>
                </a:path>
                <a:path w="1801495" h="3059429">
                  <a:moveTo>
                    <a:pt x="1168514" y="2202980"/>
                  </a:moveTo>
                  <a:lnTo>
                    <a:pt x="1168514" y="2207094"/>
                  </a:lnTo>
                  <a:lnTo>
                    <a:pt x="1170978" y="2204631"/>
                  </a:lnTo>
                  <a:lnTo>
                    <a:pt x="1170152" y="2203805"/>
                  </a:lnTo>
                  <a:lnTo>
                    <a:pt x="1168514" y="2202980"/>
                  </a:lnTo>
                  <a:close/>
                </a:path>
                <a:path w="1801495" h="3059429">
                  <a:moveTo>
                    <a:pt x="1119962" y="2924162"/>
                  </a:moveTo>
                  <a:lnTo>
                    <a:pt x="1119136" y="2924162"/>
                  </a:lnTo>
                  <a:lnTo>
                    <a:pt x="1118311" y="2924987"/>
                  </a:lnTo>
                  <a:lnTo>
                    <a:pt x="1120787" y="2927451"/>
                  </a:lnTo>
                  <a:lnTo>
                    <a:pt x="1121613" y="2926626"/>
                  </a:lnTo>
                  <a:lnTo>
                    <a:pt x="1123251" y="2925813"/>
                  </a:lnTo>
                  <a:lnTo>
                    <a:pt x="1121613" y="2925813"/>
                  </a:lnTo>
                  <a:lnTo>
                    <a:pt x="1119962" y="2924162"/>
                  </a:lnTo>
                  <a:close/>
                </a:path>
                <a:path w="1801495" h="3059429">
                  <a:moveTo>
                    <a:pt x="1180858" y="2923349"/>
                  </a:moveTo>
                  <a:lnTo>
                    <a:pt x="1180858" y="2924162"/>
                  </a:lnTo>
                  <a:lnTo>
                    <a:pt x="1179207" y="2925813"/>
                  </a:lnTo>
                  <a:lnTo>
                    <a:pt x="1180033" y="2925813"/>
                  </a:lnTo>
                  <a:lnTo>
                    <a:pt x="1181684" y="2927451"/>
                  </a:lnTo>
                  <a:lnTo>
                    <a:pt x="1184148" y="2927451"/>
                  </a:lnTo>
                  <a:lnTo>
                    <a:pt x="1186611" y="2924987"/>
                  </a:lnTo>
                  <a:lnTo>
                    <a:pt x="1184148" y="2924987"/>
                  </a:lnTo>
                  <a:lnTo>
                    <a:pt x="1180858" y="2923349"/>
                  </a:lnTo>
                  <a:close/>
                </a:path>
                <a:path w="1801495" h="3059429">
                  <a:moveTo>
                    <a:pt x="1198130" y="1242771"/>
                  </a:moveTo>
                  <a:lnTo>
                    <a:pt x="1196492" y="1242771"/>
                  </a:lnTo>
                  <a:lnTo>
                    <a:pt x="1195666" y="1243596"/>
                  </a:lnTo>
                  <a:lnTo>
                    <a:pt x="1195666" y="1246060"/>
                  </a:lnTo>
                  <a:lnTo>
                    <a:pt x="1196492" y="1246886"/>
                  </a:lnTo>
                  <a:lnTo>
                    <a:pt x="1197305" y="1246060"/>
                  </a:lnTo>
                  <a:lnTo>
                    <a:pt x="1198956" y="1246060"/>
                  </a:lnTo>
                  <a:lnTo>
                    <a:pt x="1200607" y="1245235"/>
                  </a:lnTo>
                  <a:lnTo>
                    <a:pt x="1198956" y="1244422"/>
                  </a:lnTo>
                  <a:lnTo>
                    <a:pt x="1198130" y="1242771"/>
                  </a:lnTo>
                  <a:close/>
                </a:path>
                <a:path w="1801495" h="3059429">
                  <a:moveTo>
                    <a:pt x="1071410" y="1304378"/>
                  </a:moveTo>
                  <a:lnTo>
                    <a:pt x="1070584" y="1304378"/>
                  </a:lnTo>
                  <a:lnTo>
                    <a:pt x="1068946" y="1306017"/>
                  </a:lnTo>
                  <a:lnTo>
                    <a:pt x="1067295" y="1309306"/>
                  </a:lnTo>
                  <a:lnTo>
                    <a:pt x="1068120" y="1309306"/>
                  </a:lnTo>
                  <a:lnTo>
                    <a:pt x="1068946" y="1310132"/>
                  </a:lnTo>
                  <a:lnTo>
                    <a:pt x="1070584" y="1310132"/>
                  </a:lnTo>
                  <a:lnTo>
                    <a:pt x="1071410" y="1308481"/>
                  </a:lnTo>
                  <a:lnTo>
                    <a:pt x="1071410" y="1306842"/>
                  </a:lnTo>
                  <a:lnTo>
                    <a:pt x="1072235" y="1305191"/>
                  </a:lnTo>
                  <a:lnTo>
                    <a:pt x="1071410" y="1305191"/>
                  </a:lnTo>
                  <a:lnTo>
                    <a:pt x="1071410" y="1304378"/>
                  </a:lnTo>
                  <a:close/>
                </a:path>
                <a:path w="1801495" h="3059429">
                  <a:moveTo>
                    <a:pt x="1189628" y="2215026"/>
                  </a:moveTo>
                  <a:lnTo>
                    <a:pt x="1189075" y="2215299"/>
                  </a:lnTo>
                  <a:lnTo>
                    <a:pt x="1189901" y="2215299"/>
                  </a:lnTo>
                  <a:lnTo>
                    <a:pt x="1189628" y="2215026"/>
                  </a:lnTo>
                  <a:close/>
                </a:path>
                <a:path w="1801495" h="3059429">
                  <a:moveTo>
                    <a:pt x="1189075" y="2211197"/>
                  </a:moveTo>
                  <a:lnTo>
                    <a:pt x="1187437" y="2212835"/>
                  </a:lnTo>
                  <a:lnTo>
                    <a:pt x="1189628" y="2215026"/>
                  </a:lnTo>
                  <a:lnTo>
                    <a:pt x="1190726" y="2214486"/>
                  </a:lnTo>
                  <a:lnTo>
                    <a:pt x="1189901" y="2213660"/>
                  </a:lnTo>
                  <a:lnTo>
                    <a:pt x="1189901" y="2212835"/>
                  </a:lnTo>
                  <a:lnTo>
                    <a:pt x="1189075" y="2211197"/>
                  </a:lnTo>
                  <a:close/>
                </a:path>
                <a:path w="1801495" h="3059429">
                  <a:moveTo>
                    <a:pt x="1257388" y="2238298"/>
                  </a:moveTo>
                  <a:lnTo>
                    <a:pt x="1257388" y="2239949"/>
                  </a:lnTo>
                  <a:lnTo>
                    <a:pt x="1255737" y="2240762"/>
                  </a:lnTo>
                  <a:lnTo>
                    <a:pt x="1256563" y="2241588"/>
                  </a:lnTo>
                  <a:lnTo>
                    <a:pt x="1256563" y="2242413"/>
                  </a:lnTo>
                  <a:lnTo>
                    <a:pt x="1258201" y="2242413"/>
                  </a:lnTo>
                  <a:lnTo>
                    <a:pt x="1259027" y="2243226"/>
                  </a:lnTo>
                  <a:lnTo>
                    <a:pt x="1259027" y="2242413"/>
                  </a:lnTo>
                  <a:lnTo>
                    <a:pt x="1259852" y="2241588"/>
                  </a:lnTo>
                  <a:lnTo>
                    <a:pt x="1259852" y="2240762"/>
                  </a:lnTo>
                  <a:lnTo>
                    <a:pt x="1257388" y="2238298"/>
                  </a:lnTo>
                  <a:close/>
                </a:path>
                <a:path w="1801495" h="3059429">
                  <a:moveTo>
                    <a:pt x="1188262" y="1146670"/>
                  </a:moveTo>
                  <a:lnTo>
                    <a:pt x="1184973" y="1146670"/>
                  </a:lnTo>
                  <a:lnTo>
                    <a:pt x="1183322" y="1147495"/>
                  </a:lnTo>
                  <a:lnTo>
                    <a:pt x="1183322" y="1161453"/>
                  </a:lnTo>
                  <a:lnTo>
                    <a:pt x="1182497" y="1161453"/>
                  </a:lnTo>
                  <a:lnTo>
                    <a:pt x="1181684" y="1162278"/>
                  </a:lnTo>
                  <a:lnTo>
                    <a:pt x="1182497" y="1163091"/>
                  </a:lnTo>
                  <a:lnTo>
                    <a:pt x="1184148" y="1163091"/>
                  </a:lnTo>
                  <a:lnTo>
                    <a:pt x="1184233" y="1168541"/>
                  </a:lnTo>
                  <a:lnTo>
                    <a:pt x="1184973" y="1172959"/>
                  </a:lnTo>
                  <a:lnTo>
                    <a:pt x="1184973" y="1187742"/>
                  </a:lnTo>
                  <a:lnTo>
                    <a:pt x="1189075" y="1191031"/>
                  </a:lnTo>
                  <a:lnTo>
                    <a:pt x="1190804" y="1179594"/>
                  </a:lnTo>
                  <a:lnTo>
                    <a:pt x="1190521" y="1168541"/>
                  </a:lnTo>
                  <a:lnTo>
                    <a:pt x="1189313" y="1157643"/>
                  </a:lnTo>
                  <a:lnTo>
                    <a:pt x="1188262" y="1146670"/>
                  </a:lnTo>
                  <a:close/>
                </a:path>
                <a:path w="1801495" h="3059429">
                  <a:moveTo>
                    <a:pt x="1182497" y="1160627"/>
                  </a:moveTo>
                  <a:lnTo>
                    <a:pt x="1181684" y="1160627"/>
                  </a:lnTo>
                  <a:lnTo>
                    <a:pt x="1182497" y="1161453"/>
                  </a:lnTo>
                  <a:lnTo>
                    <a:pt x="1182497" y="1160627"/>
                  </a:lnTo>
                  <a:close/>
                </a:path>
                <a:path w="1801495" h="3059429">
                  <a:moveTo>
                    <a:pt x="1033551" y="1149134"/>
                  </a:moveTo>
                  <a:lnTo>
                    <a:pt x="1033551" y="1149959"/>
                  </a:lnTo>
                  <a:lnTo>
                    <a:pt x="1031087" y="1152423"/>
                  </a:lnTo>
                  <a:lnTo>
                    <a:pt x="1032725" y="1153236"/>
                  </a:lnTo>
                  <a:lnTo>
                    <a:pt x="1033551" y="1153236"/>
                  </a:lnTo>
                  <a:lnTo>
                    <a:pt x="1034376" y="1154061"/>
                  </a:lnTo>
                  <a:lnTo>
                    <a:pt x="1034376" y="1152423"/>
                  </a:lnTo>
                  <a:lnTo>
                    <a:pt x="1035202" y="1151597"/>
                  </a:lnTo>
                  <a:lnTo>
                    <a:pt x="1035202" y="1149959"/>
                  </a:lnTo>
                  <a:lnTo>
                    <a:pt x="1033551" y="1149134"/>
                  </a:lnTo>
                  <a:close/>
                </a:path>
                <a:path w="1801495" h="3059429">
                  <a:moveTo>
                    <a:pt x="830300" y="488734"/>
                  </a:moveTo>
                  <a:lnTo>
                    <a:pt x="829475" y="489559"/>
                  </a:lnTo>
                  <a:lnTo>
                    <a:pt x="827836" y="489559"/>
                  </a:lnTo>
                  <a:lnTo>
                    <a:pt x="827836" y="491197"/>
                  </a:lnTo>
                  <a:lnTo>
                    <a:pt x="828649" y="492023"/>
                  </a:lnTo>
                  <a:lnTo>
                    <a:pt x="829475" y="493661"/>
                  </a:lnTo>
                  <a:lnTo>
                    <a:pt x="830300" y="493661"/>
                  </a:lnTo>
                  <a:lnTo>
                    <a:pt x="831951" y="492023"/>
                  </a:lnTo>
                  <a:lnTo>
                    <a:pt x="831126" y="490372"/>
                  </a:lnTo>
                  <a:lnTo>
                    <a:pt x="830300" y="489559"/>
                  </a:lnTo>
                  <a:lnTo>
                    <a:pt x="830300" y="488734"/>
                  </a:lnTo>
                  <a:close/>
                </a:path>
                <a:path w="1801495" h="3059429">
                  <a:moveTo>
                    <a:pt x="1217879" y="1126134"/>
                  </a:moveTo>
                  <a:lnTo>
                    <a:pt x="1216240" y="1127785"/>
                  </a:lnTo>
                  <a:lnTo>
                    <a:pt x="1216240" y="1129423"/>
                  </a:lnTo>
                  <a:lnTo>
                    <a:pt x="1217879" y="1131062"/>
                  </a:lnTo>
                  <a:lnTo>
                    <a:pt x="1218704" y="1130236"/>
                  </a:lnTo>
                  <a:lnTo>
                    <a:pt x="1219530" y="1128598"/>
                  </a:lnTo>
                  <a:lnTo>
                    <a:pt x="1219530" y="1127785"/>
                  </a:lnTo>
                  <a:lnTo>
                    <a:pt x="1217879" y="1126134"/>
                  </a:lnTo>
                  <a:close/>
                </a:path>
                <a:path w="1801495" h="3059429">
                  <a:moveTo>
                    <a:pt x="1212951" y="1119568"/>
                  </a:moveTo>
                  <a:lnTo>
                    <a:pt x="1212126" y="1120381"/>
                  </a:lnTo>
                  <a:lnTo>
                    <a:pt x="1211300" y="1120381"/>
                  </a:lnTo>
                  <a:lnTo>
                    <a:pt x="1210475" y="1121206"/>
                  </a:lnTo>
                  <a:lnTo>
                    <a:pt x="1210475" y="1124496"/>
                  </a:lnTo>
                  <a:lnTo>
                    <a:pt x="1211300" y="1124496"/>
                  </a:lnTo>
                  <a:lnTo>
                    <a:pt x="1213777" y="1126134"/>
                  </a:lnTo>
                  <a:lnTo>
                    <a:pt x="1217066" y="1126134"/>
                  </a:lnTo>
                  <a:lnTo>
                    <a:pt x="1215415" y="1123670"/>
                  </a:lnTo>
                  <a:lnTo>
                    <a:pt x="1214589" y="1122032"/>
                  </a:lnTo>
                  <a:lnTo>
                    <a:pt x="1212951" y="1119568"/>
                  </a:lnTo>
                  <a:close/>
                </a:path>
                <a:path w="1801495" h="3059429">
                  <a:moveTo>
                    <a:pt x="1274660" y="2235835"/>
                  </a:moveTo>
                  <a:lnTo>
                    <a:pt x="1273848" y="2235835"/>
                  </a:lnTo>
                  <a:lnTo>
                    <a:pt x="1273022" y="2237486"/>
                  </a:lnTo>
                  <a:lnTo>
                    <a:pt x="1272197" y="2238298"/>
                  </a:lnTo>
                  <a:lnTo>
                    <a:pt x="1273848" y="2239124"/>
                  </a:lnTo>
                  <a:lnTo>
                    <a:pt x="1276311" y="2241588"/>
                  </a:lnTo>
                  <a:lnTo>
                    <a:pt x="1276311" y="2240762"/>
                  </a:lnTo>
                  <a:lnTo>
                    <a:pt x="1277137" y="2239124"/>
                  </a:lnTo>
                  <a:lnTo>
                    <a:pt x="1277137" y="2237486"/>
                  </a:lnTo>
                  <a:lnTo>
                    <a:pt x="1275486" y="2236660"/>
                  </a:lnTo>
                  <a:lnTo>
                    <a:pt x="1274660" y="2235835"/>
                  </a:lnTo>
                  <a:close/>
                </a:path>
                <a:path w="1801495" h="3059429">
                  <a:moveTo>
                    <a:pt x="1263967" y="2232545"/>
                  </a:moveTo>
                  <a:lnTo>
                    <a:pt x="1263142" y="2232545"/>
                  </a:lnTo>
                  <a:lnTo>
                    <a:pt x="1262316" y="2233371"/>
                  </a:lnTo>
                  <a:lnTo>
                    <a:pt x="1262316" y="2234196"/>
                  </a:lnTo>
                  <a:lnTo>
                    <a:pt x="1263142" y="2235835"/>
                  </a:lnTo>
                  <a:lnTo>
                    <a:pt x="1263967" y="2236660"/>
                  </a:lnTo>
                  <a:lnTo>
                    <a:pt x="1264793" y="2236660"/>
                  </a:lnTo>
                  <a:lnTo>
                    <a:pt x="1265618" y="2235835"/>
                  </a:lnTo>
                  <a:lnTo>
                    <a:pt x="1267256" y="2235022"/>
                  </a:lnTo>
                  <a:lnTo>
                    <a:pt x="1265618" y="2234196"/>
                  </a:lnTo>
                  <a:lnTo>
                    <a:pt x="1263967" y="2232545"/>
                  </a:lnTo>
                  <a:close/>
                </a:path>
                <a:path w="1801495" h="3059429">
                  <a:moveTo>
                    <a:pt x="1735480" y="455879"/>
                  </a:moveTo>
                  <a:lnTo>
                    <a:pt x="1734654" y="456704"/>
                  </a:lnTo>
                  <a:lnTo>
                    <a:pt x="1733842" y="458343"/>
                  </a:lnTo>
                  <a:lnTo>
                    <a:pt x="1733842" y="459981"/>
                  </a:lnTo>
                  <a:lnTo>
                    <a:pt x="1736305" y="462445"/>
                  </a:lnTo>
                  <a:lnTo>
                    <a:pt x="1739595" y="459168"/>
                  </a:lnTo>
                  <a:lnTo>
                    <a:pt x="1738782" y="459168"/>
                  </a:lnTo>
                  <a:lnTo>
                    <a:pt x="1737956" y="457517"/>
                  </a:lnTo>
                  <a:lnTo>
                    <a:pt x="1737131" y="456704"/>
                  </a:lnTo>
                  <a:lnTo>
                    <a:pt x="1735480" y="455879"/>
                  </a:lnTo>
                  <a:close/>
                </a:path>
                <a:path w="1801495" h="3059429">
                  <a:moveTo>
                    <a:pt x="1212951" y="2957017"/>
                  </a:moveTo>
                  <a:lnTo>
                    <a:pt x="1211300" y="2958668"/>
                  </a:lnTo>
                  <a:lnTo>
                    <a:pt x="1212126" y="2959481"/>
                  </a:lnTo>
                  <a:lnTo>
                    <a:pt x="1212126" y="2960306"/>
                  </a:lnTo>
                  <a:lnTo>
                    <a:pt x="1212951" y="2961132"/>
                  </a:lnTo>
                  <a:lnTo>
                    <a:pt x="1212951" y="2960306"/>
                  </a:lnTo>
                  <a:lnTo>
                    <a:pt x="1214589" y="2959481"/>
                  </a:lnTo>
                  <a:lnTo>
                    <a:pt x="1213777" y="2958668"/>
                  </a:lnTo>
                  <a:lnTo>
                    <a:pt x="1213777" y="2957842"/>
                  </a:lnTo>
                  <a:lnTo>
                    <a:pt x="1212951" y="2957017"/>
                  </a:lnTo>
                  <a:close/>
                </a:path>
                <a:path w="1801495" h="3059429">
                  <a:moveTo>
                    <a:pt x="1198956" y="2140559"/>
                  </a:moveTo>
                  <a:lnTo>
                    <a:pt x="1197305" y="2140559"/>
                  </a:lnTo>
                  <a:lnTo>
                    <a:pt x="1197305" y="2145487"/>
                  </a:lnTo>
                  <a:lnTo>
                    <a:pt x="1198956" y="2145487"/>
                  </a:lnTo>
                  <a:lnTo>
                    <a:pt x="1198956" y="2140559"/>
                  </a:lnTo>
                  <a:close/>
                </a:path>
                <a:path w="1801495" h="3059429">
                  <a:moveTo>
                    <a:pt x="1170152" y="2362339"/>
                  </a:moveTo>
                  <a:lnTo>
                    <a:pt x="1169327" y="2362339"/>
                  </a:lnTo>
                  <a:lnTo>
                    <a:pt x="1167688" y="2363978"/>
                  </a:lnTo>
                  <a:lnTo>
                    <a:pt x="1168514" y="2363978"/>
                  </a:lnTo>
                  <a:lnTo>
                    <a:pt x="1169327" y="2364803"/>
                  </a:lnTo>
                  <a:lnTo>
                    <a:pt x="1170978" y="2364803"/>
                  </a:lnTo>
                  <a:lnTo>
                    <a:pt x="1171803" y="2363978"/>
                  </a:lnTo>
                  <a:lnTo>
                    <a:pt x="1170152" y="2362339"/>
                  </a:lnTo>
                  <a:close/>
                </a:path>
                <a:path w="1801495" h="3059429">
                  <a:moveTo>
                    <a:pt x="1281239" y="2540571"/>
                  </a:moveTo>
                  <a:lnTo>
                    <a:pt x="1279601" y="2542222"/>
                  </a:lnTo>
                  <a:lnTo>
                    <a:pt x="1277950" y="2543035"/>
                  </a:lnTo>
                  <a:lnTo>
                    <a:pt x="1279601" y="2544686"/>
                  </a:lnTo>
                  <a:lnTo>
                    <a:pt x="1281239" y="2543860"/>
                  </a:lnTo>
                  <a:lnTo>
                    <a:pt x="1282065" y="2543035"/>
                  </a:lnTo>
                  <a:lnTo>
                    <a:pt x="1282065" y="2542222"/>
                  </a:lnTo>
                  <a:lnTo>
                    <a:pt x="1281239" y="2541397"/>
                  </a:lnTo>
                  <a:lnTo>
                    <a:pt x="1281239" y="2540571"/>
                  </a:lnTo>
                  <a:close/>
                </a:path>
                <a:path w="1801495" h="3059429">
                  <a:moveTo>
                    <a:pt x="1231049" y="2299906"/>
                  </a:moveTo>
                  <a:lnTo>
                    <a:pt x="1229398" y="2301544"/>
                  </a:lnTo>
                  <a:lnTo>
                    <a:pt x="1229398" y="2302370"/>
                  </a:lnTo>
                  <a:lnTo>
                    <a:pt x="1230223" y="2304008"/>
                  </a:lnTo>
                  <a:lnTo>
                    <a:pt x="1230223" y="2304834"/>
                  </a:lnTo>
                  <a:lnTo>
                    <a:pt x="1231049" y="2304008"/>
                  </a:lnTo>
                  <a:lnTo>
                    <a:pt x="1231874" y="2304008"/>
                  </a:lnTo>
                  <a:lnTo>
                    <a:pt x="1231874" y="2300732"/>
                  </a:lnTo>
                  <a:lnTo>
                    <a:pt x="1231049" y="2299906"/>
                  </a:lnTo>
                  <a:close/>
                </a:path>
                <a:path w="1801495" h="3059429">
                  <a:moveTo>
                    <a:pt x="1235989" y="2014067"/>
                  </a:moveTo>
                  <a:lnTo>
                    <a:pt x="1235163" y="2015705"/>
                  </a:lnTo>
                  <a:lnTo>
                    <a:pt x="1234338" y="2016531"/>
                  </a:lnTo>
                  <a:lnTo>
                    <a:pt x="1234338" y="2018169"/>
                  </a:lnTo>
                  <a:lnTo>
                    <a:pt x="1235163" y="2018995"/>
                  </a:lnTo>
                  <a:lnTo>
                    <a:pt x="1237627" y="2016531"/>
                  </a:lnTo>
                  <a:lnTo>
                    <a:pt x="1236814" y="2015705"/>
                  </a:lnTo>
                  <a:lnTo>
                    <a:pt x="1236814" y="2014880"/>
                  </a:lnTo>
                  <a:lnTo>
                    <a:pt x="1235989" y="2014067"/>
                  </a:lnTo>
                  <a:close/>
                </a:path>
                <a:path w="1801495" h="3059429">
                  <a:moveTo>
                    <a:pt x="1175918" y="2480614"/>
                  </a:moveTo>
                  <a:lnTo>
                    <a:pt x="1175092" y="2480614"/>
                  </a:lnTo>
                  <a:lnTo>
                    <a:pt x="1175092" y="2481440"/>
                  </a:lnTo>
                  <a:lnTo>
                    <a:pt x="1174267" y="2483078"/>
                  </a:lnTo>
                  <a:lnTo>
                    <a:pt x="1174267" y="2483904"/>
                  </a:lnTo>
                  <a:lnTo>
                    <a:pt x="1175918" y="2484716"/>
                  </a:lnTo>
                  <a:lnTo>
                    <a:pt x="1175918" y="2483078"/>
                  </a:lnTo>
                  <a:lnTo>
                    <a:pt x="1177556" y="2481440"/>
                  </a:lnTo>
                  <a:lnTo>
                    <a:pt x="1176743" y="2481440"/>
                  </a:lnTo>
                  <a:lnTo>
                    <a:pt x="1175918" y="2480614"/>
                  </a:lnTo>
                  <a:close/>
                </a:path>
                <a:path w="1801495" h="3059429">
                  <a:moveTo>
                    <a:pt x="1213777" y="1963140"/>
                  </a:moveTo>
                  <a:lnTo>
                    <a:pt x="1212951" y="1963140"/>
                  </a:lnTo>
                  <a:lnTo>
                    <a:pt x="1212126" y="1964778"/>
                  </a:lnTo>
                  <a:lnTo>
                    <a:pt x="1212951" y="1965591"/>
                  </a:lnTo>
                  <a:lnTo>
                    <a:pt x="1213777" y="1965591"/>
                  </a:lnTo>
                  <a:lnTo>
                    <a:pt x="1215415" y="1966417"/>
                  </a:lnTo>
                  <a:lnTo>
                    <a:pt x="1215415" y="1965591"/>
                  </a:lnTo>
                  <a:lnTo>
                    <a:pt x="1216240" y="1964778"/>
                  </a:lnTo>
                  <a:lnTo>
                    <a:pt x="1216240" y="1963953"/>
                  </a:lnTo>
                  <a:lnTo>
                    <a:pt x="1214589" y="1963953"/>
                  </a:lnTo>
                  <a:lnTo>
                    <a:pt x="1213777" y="1963140"/>
                  </a:lnTo>
                  <a:close/>
                </a:path>
                <a:path w="1801495" h="3059429">
                  <a:moveTo>
                    <a:pt x="1179207" y="2574251"/>
                  </a:moveTo>
                  <a:lnTo>
                    <a:pt x="1178382" y="2574251"/>
                  </a:lnTo>
                  <a:lnTo>
                    <a:pt x="1177556" y="2575902"/>
                  </a:lnTo>
                  <a:lnTo>
                    <a:pt x="1180033" y="2578354"/>
                  </a:lnTo>
                  <a:lnTo>
                    <a:pt x="1180033" y="2577541"/>
                  </a:lnTo>
                  <a:lnTo>
                    <a:pt x="1180858" y="2576715"/>
                  </a:lnTo>
                  <a:lnTo>
                    <a:pt x="1180858" y="2575902"/>
                  </a:lnTo>
                  <a:lnTo>
                    <a:pt x="1179207" y="2574251"/>
                  </a:lnTo>
                  <a:close/>
                </a:path>
                <a:path w="1801495" h="3059429">
                  <a:moveTo>
                    <a:pt x="1544574" y="576630"/>
                  </a:moveTo>
                  <a:lnTo>
                    <a:pt x="1543748" y="577443"/>
                  </a:lnTo>
                  <a:lnTo>
                    <a:pt x="1542935" y="577443"/>
                  </a:lnTo>
                  <a:lnTo>
                    <a:pt x="1542935" y="578269"/>
                  </a:lnTo>
                  <a:lnTo>
                    <a:pt x="1542110" y="578269"/>
                  </a:lnTo>
                  <a:lnTo>
                    <a:pt x="1542935" y="579907"/>
                  </a:lnTo>
                  <a:lnTo>
                    <a:pt x="1542935" y="580732"/>
                  </a:lnTo>
                  <a:lnTo>
                    <a:pt x="1543748" y="580732"/>
                  </a:lnTo>
                  <a:lnTo>
                    <a:pt x="1544574" y="579907"/>
                  </a:lnTo>
                  <a:lnTo>
                    <a:pt x="1544574" y="576630"/>
                  </a:lnTo>
                  <a:close/>
                </a:path>
                <a:path w="1801495" h="3059429">
                  <a:moveTo>
                    <a:pt x="1727250" y="571690"/>
                  </a:moveTo>
                  <a:lnTo>
                    <a:pt x="1726438" y="571690"/>
                  </a:lnTo>
                  <a:lnTo>
                    <a:pt x="1726438" y="572516"/>
                  </a:lnTo>
                  <a:lnTo>
                    <a:pt x="1723961" y="574979"/>
                  </a:lnTo>
                  <a:lnTo>
                    <a:pt x="1725612" y="576630"/>
                  </a:lnTo>
                  <a:lnTo>
                    <a:pt x="1726438" y="576630"/>
                  </a:lnTo>
                  <a:lnTo>
                    <a:pt x="1726438" y="575805"/>
                  </a:lnTo>
                  <a:lnTo>
                    <a:pt x="1728076" y="574154"/>
                  </a:lnTo>
                  <a:lnTo>
                    <a:pt x="1728076" y="572516"/>
                  </a:lnTo>
                  <a:lnTo>
                    <a:pt x="1727250" y="572516"/>
                  </a:lnTo>
                  <a:lnTo>
                    <a:pt x="1727250" y="571690"/>
                  </a:lnTo>
                  <a:close/>
                </a:path>
                <a:path w="1801495" h="3059429">
                  <a:moveTo>
                    <a:pt x="1098562" y="1168031"/>
                  </a:moveTo>
                  <a:lnTo>
                    <a:pt x="1097737" y="1168844"/>
                  </a:lnTo>
                  <a:lnTo>
                    <a:pt x="1096911" y="1170482"/>
                  </a:lnTo>
                  <a:lnTo>
                    <a:pt x="1096911" y="1171308"/>
                  </a:lnTo>
                  <a:lnTo>
                    <a:pt x="1097737" y="1171308"/>
                  </a:lnTo>
                  <a:lnTo>
                    <a:pt x="1098562" y="1172133"/>
                  </a:lnTo>
                  <a:lnTo>
                    <a:pt x="1100213" y="1170482"/>
                  </a:lnTo>
                  <a:lnTo>
                    <a:pt x="1100213" y="1169670"/>
                  </a:lnTo>
                  <a:lnTo>
                    <a:pt x="1099388" y="1169670"/>
                  </a:lnTo>
                  <a:lnTo>
                    <a:pt x="1099388" y="1168844"/>
                  </a:lnTo>
                  <a:lnTo>
                    <a:pt x="1098562" y="1168031"/>
                  </a:lnTo>
                  <a:close/>
                </a:path>
                <a:path w="1801495" h="3059429">
                  <a:moveTo>
                    <a:pt x="1046721" y="1151597"/>
                  </a:moveTo>
                  <a:lnTo>
                    <a:pt x="1045070" y="1151597"/>
                  </a:lnTo>
                  <a:lnTo>
                    <a:pt x="1043432" y="1153236"/>
                  </a:lnTo>
                  <a:lnTo>
                    <a:pt x="1045070" y="1154887"/>
                  </a:lnTo>
                  <a:lnTo>
                    <a:pt x="1045895" y="1156525"/>
                  </a:lnTo>
                  <a:lnTo>
                    <a:pt x="1046721" y="1154887"/>
                  </a:lnTo>
                  <a:lnTo>
                    <a:pt x="1047546" y="1154061"/>
                  </a:lnTo>
                  <a:lnTo>
                    <a:pt x="1047546" y="1152423"/>
                  </a:lnTo>
                  <a:lnTo>
                    <a:pt x="1046721" y="1151597"/>
                  </a:lnTo>
                  <a:close/>
                </a:path>
                <a:path w="1801495" h="3059429">
                  <a:moveTo>
                    <a:pt x="1134770" y="1369263"/>
                  </a:moveTo>
                  <a:lnTo>
                    <a:pt x="1133944" y="1369263"/>
                  </a:lnTo>
                  <a:lnTo>
                    <a:pt x="1132306" y="1370088"/>
                  </a:lnTo>
                  <a:lnTo>
                    <a:pt x="1131481" y="1370914"/>
                  </a:lnTo>
                  <a:lnTo>
                    <a:pt x="1132306" y="1372552"/>
                  </a:lnTo>
                  <a:lnTo>
                    <a:pt x="1133132" y="1372552"/>
                  </a:lnTo>
                  <a:lnTo>
                    <a:pt x="1133944" y="1371739"/>
                  </a:lnTo>
                  <a:lnTo>
                    <a:pt x="1135595" y="1371739"/>
                  </a:lnTo>
                  <a:lnTo>
                    <a:pt x="1134770" y="1370088"/>
                  </a:lnTo>
                  <a:lnTo>
                    <a:pt x="1134770" y="1369263"/>
                  </a:lnTo>
                  <a:close/>
                </a:path>
                <a:path w="1801495" h="3059429">
                  <a:moveTo>
                    <a:pt x="1139710" y="1361871"/>
                  </a:moveTo>
                  <a:lnTo>
                    <a:pt x="1138059" y="1363522"/>
                  </a:lnTo>
                  <a:lnTo>
                    <a:pt x="1137234" y="1365161"/>
                  </a:lnTo>
                  <a:lnTo>
                    <a:pt x="1135595" y="1367624"/>
                  </a:lnTo>
                  <a:lnTo>
                    <a:pt x="1138059" y="1370088"/>
                  </a:lnTo>
                  <a:lnTo>
                    <a:pt x="1140536" y="1370088"/>
                  </a:lnTo>
                  <a:lnTo>
                    <a:pt x="1143000" y="1368450"/>
                  </a:lnTo>
                  <a:lnTo>
                    <a:pt x="1145463" y="1367624"/>
                  </a:lnTo>
                  <a:lnTo>
                    <a:pt x="1142174" y="1363522"/>
                  </a:lnTo>
                  <a:lnTo>
                    <a:pt x="1140536" y="1362697"/>
                  </a:lnTo>
                  <a:lnTo>
                    <a:pt x="1139710" y="1361871"/>
                  </a:lnTo>
                  <a:close/>
                </a:path>
                <a:path w="1801495" h="3059429">
                  <a:moveTo>
                    <a:pt x="1203071" y="2772206"/>
                  </a:moveTo>
                  <a:lnTo>
                    <a:pt x="1201432" y="2772206"/>
                  </a:lnTo>
                  <a:lnTo>
                    <a:pt x="1200607" y="2773857"/>
                  </a:lnTo>
                  <a:lnTo>
                    <a:pt x="1201432" y="2774670"/>
                  </a:lnTo>
                  <a:lnTo>
                    <a:pt x="1202245" y="2774670"/>
                  </a:lnTo>
                  <a:lnTo>
                    <a:pt x="1203071" y="2775496"/>
                  </a:lnTo>
                  <a:lnTo>
                    <a:pt x="1204722" y="2773857"/>
                  </a:lnTo>
                  <a:lnTo>
                    <a:pt x="1204722" y="2773032"/>
                  </a:lnTo>
                  <a:lnTo>
                    <a:pt x="1203896" y="2773032"/>
                  </a:lnTo>
                  <a:lnTo>
                    <a:pt x="1203071" y="2772206"/>
                  </a:lnTo>
                  <a:close/>
                </a:path>
                <a:path w="1801495" h="3059429">
                  <a:moveTo>
                    <a:pt x="1284541" y="936396"/>
                  </a:moveTo>
                  <a:lnTo>
                    <a:pt x="1282890" y="938034"/>
                  </a:lnTo>
                  <a:lnTo>
                    <a:pt x="1282890" y="938860"/>
                  </a:lnTo>
                  <a:lnTo>
                    <a:pt x="1284541" y="940498"/>
                  </a:lnTo>
                  <a:lnTo>
                    <a:pt x="1285367" y="939673"/>
                  </a:lnTo>
                  <a:lnTo>
                    <a:pt x="1285367" y="938034"/>
                  </a:lnTo>
                  <a:lnTo>
                    <a:pt x="1284541" y="937209"/>
                  </a:lnTo>
                  <a:lnTo>
                    <a:pt x="1284541" y="936396"/>
                  </a:lnTo>
                  <a:close/>
                </a:path>
                <a:path w="1801495" h="3059429">
                  <a:moveTo>
                    <a:pt x="1313345" y="938034"/>
                  </a:moveTo>
                  <a:lnTo>
                    <a:pt x="1311694" y="938860"/>
                  </a:lnTo>
                  <a:lnTo>
                    <a:pt x="1310868" y="938860"/>
                  </a:lnTo>
                  <a:lnTo>
                    <a:pt x="1310043" y="939673"/>
                  </a:lnTo>
                  <a:lnTo>
                    <a:pt x="1310043" y="941324"/>
                  </a:lnTo>
                  <a:lnTo>
                    <a:pt x="1310868" y="942136"/>
                  </a:lnTo>
                  <a:lnTo>
                    <a:pt x="1311694" y="941324"/>
                  </a:lnTo>
                  <a:lnTo>
                    <a:pt x="1312519" y="941324"/>
                  </a:lnTo>
                  <a:lnTo>
                    <a:pt x="1314157" y="940498"/>
                  </a:lnTo>
                  <a:lnTo>
                    <a:pt x="1314157" y="939673"/>
                  </a:lnTo>
                  <a:lnTo>
                    <a:pt x="1313345" y="938860"/>
                  </a:lnTo>
                  <a:lnTo>
                    <a:pt x="1313345" y="938034"/>
                  </a:lnTo>
                  <a:close/>
                </a:path>
                <a:path w="1801495" h="3059429">
                  <a:moveTo>
                    <a:pt x="1136421" y="3033407"/>
                  </a:moveTo>
                  <a:lnTo>
                    <a:pt x="1133944" y="3035871"/>
                  </a:lnTo>
                  <a:lnTo>
                    <a:pt x="1134770" y="3035871"/>
                  </a:lnTo>
                  <a:lnTo>
                    <a:pt x="1134770" y="3036697"/>
                  </a:lnTo>
                  <a:lnTo>
                    <a:pt x="1136421" y="3036697"/>
                  </a:lnTo>
                  <a:lnTo>
                    <a:pt x="1136421" y="3037522"/>
                  </a:lnTo>
                  <a:lnTo>
                    <a:pt x="1137234" y="3036697"/>
                  </a:lnTo>
                  <a:lnTo>
                    <a:pt x="1137234" y="3035871"/>
                  </a:lnTo>
                  <a:lnTo>
                    <a:pt x="1138059" y="3035058"/>
                  </a:lnTo>
                  <a:lnTo>
                    <a:pt x="1136421" y="3033407"/>
                  </a:lnTo>
                  <a:close/>
                </a:path>
                <a:path w="1801495" h="3059429">
                  <a:moveTo>
                    <a:pt x="1245044" y="968425"/>
                  </a:moveTo>
                  <a:lnTo>
                    <a:pt x="1243393" y="969251"/>
                  </a:lnTo>
                  <a:lnTo>
                    <a:pt x="1242568" y="969251"/>
                  </a:lnTo>
                  <a:lnTo>
                    <a:pt x="1241742" y="970076"/>
                  </a:lnTo>
                  <a:lnTo>
                    <a:pt x="1241742" y="971715"/>
                  </a:lnTo>
                  <a:lnTo>
                    <a:pt x="1245044" y="971715"/>
                  </a:lnTo>
                  <a:lnTo>
                    <a:pt x="1245870" y="970889"/>
                  </a:lnTo>
                  <a:lnTo>
                    <a:pt x="1245870" y="970076"/>
                  </a:lnTo>
                  <a:lnTo>
                    <a:pt x="1245044" y="969251"/>
                  </a:lnTo>
                  <a:lnTo>
                    <a:pt x="1245044" y="968425"/>
                  </a:lnTo>
                  <a:close/>
                </a:path>
                <a:path w="1801495" h="3059429">
                  <a:moveTo>
                    <a:pt x="1165225" y="1338059"/>
                  </a:moveTo>
                  <a:lnTo>
                    <a:pt x="1163574" y="1339697"/>
                  </a:lnTo>
                  <a:lnTo>
                    <a:pt x="1166037" y="1342161"/>
                  </a:lnTo>
                  <a:lnTo>
                    <a:pt x="1167688" y="1340523"/>
                  </a:lnTo>
                  <a:lnTo>
                    <a:pt x="1166037" y="1338872"/>
                  </a:lnTo>
                  <a:lnTo>
                    <a:pt x="1165225" y="1338872"/>
                  </a:lnTo>
                  <a:lnTo>
                    <a:pt x="1165225" y="1338059"/>
                  </a:lnTo>
                  <a:close/>
                </a:path>
                <a:path w="1801495" h="3059429">
                  <a:moveTo>
                    <a:pt x="1212126" y="1640332"/>
                  </a:moveTo>
                  <a:lnTo>
                    <a:pt x="1210475" y="1641970"/>
                  </a:lnTo>
                  <a:lnTo>
                    <a:pt x="1211300" y="1642795"/>
                  </a:lnTo>
                  <a:lnTo>
                    <a:pt x="1211300" y="1643608"/>
                  </a:lnTo>
                  <a:lnTo>
                    <a:pt x="1212126" y="1644434"/>
                  </a:lnTo>
                  <a:lnTo>
                    <a:pt x="1212951" y="1644434"/>
                  </a:lnTo>
                  <a:lnTo>
                    <a:pt x="1213777" y="1643608"/>
                  </a:lnTo>
                  <a:lnTo>
                    <a:pt x="1213777" y="1641970"/>
                  </a:lnTo>
                  <a:lnTo>
                    <a:pt x="1212126" y="1640332"/>
                  </a:lnTo>
                  <a:close/>
                </a:path>
                <a:path w="1801495" h="3059429">
                  <a:moveTo>
                    <a:pt x="1036027" y="970889"/>
                  </a:moveTo>
                  <a:lnTo>
                    <a:pt x="1032725" y="970889"/>
                  </a:lnTo>
                  <a:lnTo>
                    <a:pt x="1031913" y="971715"/>
                  </a:lnTo>
                  <a:lnTo>
                    <a:pt x="1032725" y="972527"/>
                  </a:lnTo>
                  <a:lnTo>
                    <a:pt x="1032725" y="973353"/>
                  </a:lnTo>
                  <a:lnTo>
                    <a:pt x="1034376" y="971715"/>
                  </a:lnTo>
                  <a:lnTo>
                    <a:pt x="1036027" y="970889"/>
                  </a:lnTo>
                  <a:close/>
                </a:path>
                <a:path w="1801495" h="3059429">
                  <a:moveTo>
                    <a:pt x="1034376" y="970076"/>
                  </a:moveTo>
                  <a:lnTo>
                    <a:pt x="1033551" y="970889"/>
                  </a:lnTo>
                  <a:lnTo>
                    <a:pt x="1035202" y="970889"/>
                  </a:lnTo>
                  <a:lnTo>
                    <a:pt x="1034376" y="970076"/>
                  </a:lnTo>
                  <a:close/>
                </a:path>
                <a:path w="1801495" h="3059429">
                  <a:moveTo>
                    <a:pt x="1567611" y="367169"/>
                  </a:moveTo>
                  <a:lnTo>
                    <a:pt x="1565973" y="368808"/>
                  </a:lnTo>
                  <a:lnTo>
                    <a:pt x="1564322" y="369633"/>
                  </a:lnTo>
                  <a:lnTo>
                    <a:pt x="1565973" y="371271"/>
                  </a:lnTo>
                  <a:lnTo>
                    <a:pt x="1566786" y="370459"/>
                  </a:lnTo>
                  <a:lnTo>
                    <a:pt x="1567611" y="370459"/>
                  </a:lnTo>
                  <a:lnTo>
                    <a:pt x="1568437" y="369633"/>
                  </a:lnTo>
                  <a:lnTo>
                    <a:pt x="1568437" y="368808"/>
                  </a:lnTo>
                  <a:lnTo>
                    <a:pt x="1567611" y="367982"/>
                  </a:lnTo>
                  <a:lnTo>
                    <a:pt x="1567611" y="367169"/>
                  </a:lnTo>
                  <a:close/>
                </a:path>
                <a:path w="1801495" h="3059429">
                  <a:moveTo>
                    <a:pt x="1291120" y="960208"/>
                  </a:moveTo>
                  <a:lnTo>
                    <a:pt x="1288656" y="960208"/>
                  </a:lnTo>
                  <a:lnTo>
                    <a:pt x="1290294" y="961859"/>
                  </a:lnTo>
                  <a:lnTo>
                    <a:pt x="1291120" y="961034"/>
                  </a:lnTo>
                  <a:lnTo>
                    <a:pt x="1291120" y="960208"/>
                  </a:lnTo>
                  <a:close/>
                </a:path>
                <a:path w="1801495" h="3059429">
                  <a:moveTo>
                    <a:pt x="1290294" y="959396"/>
                  </a:moveTo>
                  <a:lnTo>
                    <a:pt x="1288656" y="959396"/>
                  </a:lnTo>
                  <a:lnTo>
                    <a:pt x="1287830" y="960208"/>
                  </a:lnTo>
                  <a:lnTo>
                    <a:pt x="1287830" y="961034"/>
                  </a:lnTo>
                  <a:lnTo>
                    <a:pt x="1288656" y="960208"/>
                  </a:lnTo>
                  <a:lnTo>
                    <a:pt x="1291120" y="960208"/>
                  </a:lnTo>
                  <a:lnTo>
                    <a:pt x="1290294" y="959396"/>
                  </a:lnTo>
                  <a:close/>
                </a:path>
                <a:path w="1801495" h="3059429">
                  <a:moveTo>
                    <a:pt x="1150404" y="1482623"/>
                  </a:moveTo>
                  <a:lnTo>
                    <a:pt x="1148765" y="1482623"/>
                  </a:lnTo>
                  <a:lnTo>
                    <a:pt x="1147940" y="1483436"/>
                  </a:lnTo>
                  <a:lnTo>
                    <a:pt x="1147940" y="1484261"/>
                  </a:lnTo>
                  <a:lnTo>
                    <a:pt x="1148765" y="1485900"/>
                  </a:lnTo>
                  <a:lnTo>
                    <a:pt x="1150404" y="1485900"/>
                  </a:lnTo>
                  <a:lnTo>
                    <a:pt x="1151229" y="1485087"/>
                  </a:lnTo>
                  <a:lnTo>
                    <a:pt x="1152880" y="1485087"/>
                  </a:lnTo>
                  <a:lnTo>
                    <a:pt x="1150404" y="1482623"/>
                  </a:lnTo>
                  <a:close/>
                </a:path>
                <a:path w="1801495" h="3059429">
                  <a:moveTo>
                    <a:pt x="1115847" y="1482623"/>
                  </a:moveTo>
                  <a:lnTo>
                    <a:pt x="1114196" y="1482623"/>
                  </a:lnTo>
                  <a:lnTo>
                    <a:pt x="1115021" y="1483436"/>
                  </a:lnTo>
                  <a:lnTo>
                    <a:pt x="1115021" y="1485087"/>
                  </a:lnTo>
                  <a:lnTo>
                    <a:pt x="1115847" y="1485900"/>
                  </a:lnTo>
                  <a:lnTo>
                    <a:pt x="1118311" y="1483436"/>
                  </a:lnTo>
                  <a:lnTo>
                    <a:pt x="1116660" y="1483436"/>
                  </a:lnTo>
                  <a:lnTo>
                    <a:pt x="1115847" y="1482623"/>
                  </a:lnTo>
                  <a:close/>
                </a:path>
                <a:path w="1801495" h="3059429">
                  <a:moveTo>
                    <a:pt x="1112558" y="1476870"/>
                  </a:moveTo>
                  <a:lnTo>
                    <a:pt x="1111732" y="1476870"/>
                  </a:lnTo>
                  <a:lnTo>
                    <a:pt x="1110907" y="1477695"/>
                  </a:lnTo>
                  <a:lnTo>
                    <a:pt x="1113370" y="1480159"/>
                  </a:lnTo>
                  <a:lnTo>
                    <a:pt x="1112558" y="1478508"/>
                  </a:lnTo>
                  <a:lnTo>
                    <a:pt x="1112558" y="1476870"/>
                  </a:lnTo>
                  <a:close/>
                </a:path>
                <a:path w="1801495" h="3059429">
                  <a:moveTo>
                    <a:pt x="1108443" y="1473581"/>
                  </a:moveTo>
                  <a:lnTo>
                    <a:pt x="1106792" y="1473581"/>
                  </a:lnTo>
                  <a:lnTo>
                    <a:pt x="1105966" y="1474406"/>
                  </a:lnTo>
                  <a:lnTo>
                    <a:pt x="1105966" y="1475232"/>
                  </a:lnTo>
                  <a:lnTo>
                    <a:pt x="1106792" y="1476870"/>
                  </a:lnTo>
                  <a:lnTo>
                    <a:pt x="1106792" y="1477695"/>
                  </a:lnTo>
                  <a:lnTo>
                    <a:pt x="1108443" y="1476870"/>
                  </a:lnTo>
                  <a:lnTo>
                    <a:pt x="1109268" y="1476870"/>
                  </a:lnTo>
                  <a:lnTo>
                    <a:pt x="1110907" y="1476044"/>
                  </a:lnTo>
                  <a:lnTo>
                    <a:pt x="1108443" y="1473581"/>
                  </a:lnTo>
                  <a:close/>
                </a:path>
                <a:path w="1801495" h="3059429">
                  <a:moveTo>
                    <a:pt x="1119136" y="1423479"/>
                  </a:moveTo>
                  <a:lnTo>
                    <a:pt x="1117485" y="1423479"/>
                  </a:lnTo>
                  <a:lnTo>
                    <a:pt x="1117485" y="1424305"/>
                  </a:lnTo>
                  <a:lnTo>
                    <a:pt x="1116660" y="1425117"/>
                  </a:lnTo>
                  <a:lnTo>
                    <a:pt x="1117485" y="1425943"/>
                  </a:lnTo>
                  <a:lnTo>
                    <a:pt x="1117485" y="1426768"/>
                  </a:lnTo>
                  <a:lnTo>
                    <a:pt x="1119136" y="1426768"/>
                  </a:lnTo>
                  <a:lnTo>
                    <a:pt x="1119962" y="1425943"/>
                  </a:lnTo>
                  <a:lnTo>
                    <a:pt x="1119962" y="1424305"/>
                  </a:lnTo>
                  <a:lnTo>
                    <a:pt x="1119136" y="1423479"/>
                  </a:lnTo>
                  <a:close/>
                </a:path>
                <a:path w="1801495" h="3059429">
                  <a:moveTo>
                    <a:pt x="1774164" y="538022"/>
                  </a:moveTo>
                  <a:lnTo>
                    <a:pt x="1772513" y="539661"/>
                  </a:lnTo>
                  <a:lnTo>
                    <a:pt x="1773339" y="541299"/>
                  </a:lnTo>
                  <a:lnTo>
                    <a:pt x="1773339" y="542124"/>
                  </a:lnTo>
                  <a:lnTo>
                    <a:pt x="1774977" y="540473"/>
                  </a:lnTo>
                  <a:lnTo>
                    <a:pt x="1776628" y="540473"/>
                  </a:lnTo>
                  <a:lnTo>
                    <a:pt x="1775802" y="539661"/>
                  </a:lnTo>
                  <a:lnTo>
                    <a:pt x="1775802" y="538835"/>
                  </a:lnTo>
                  <a:lnTo>
                    <a:pt x="1774977" y="538835"/>
                  </a:lnTo>
                  <a:lnTo>
                    <a:pt x="1774164" y="538022"/>
                  </a:lnTo>
                  <a:close/>
                </a:path>
                <a:path w="1801495" h="3059429">
                  <a:moveTo>
                    <a:pt x="720039" y="271068"/>
                  </a:moveTo>
                  <a:lnTo>
                    <a:pt x="718388" y="271068"/>
                  </a:lnTo>
                  <a:lnTo>
                    <a:pt x="717562" y="272707"/>
                  </a:lnTo>
                  <a:lnTo>
                    <a:pt x="720039" y="275170"/>
                  </a:lnTo>
                  <a:lnTo>
                    <a:pt x="720039" y="274345"/>
                  </a:lnTo>
                  <a:lnTo>
                    <a:pt x="720852" y="273532"/>
                  </a:lnTo>
                  <a:lnTo>
                    <a:pt x="720852" y="271881"/>
                  </a:lnTo>
                  <a:lnTo>
                    <a:pt x="720039" y="271068"/>
                  </a:lnTo>
                  <a:close/>
                </a:path>
                <a:path w="1801495" h="3059429">
                  <a:moveTo>
                    <a:pt x="717562" y="272707"/>
                  </a:moveTo>
                  <a:lnTo>
                    <a:pt x="716737" y="272707"/>
                  </a:lnTo>
                  <a:lnTo>
                    <a:pt x="716737" y="273532"/>
                  </a:lnTo>
                  <a:lnTo>
                    <a:pt x="717562" y="273532"/>
                  </a:lnTo>
                  <a:lnTo>
                    <a:pt x="717562" y="272707"/>
                  </a:lnTo>
                  <a:close/>
                </a:path>
                <a:path w="1801495" h="3059429">
                  <a:moveTo>
                    <a:pt x="1236814" y="1074381"/>
                  </a:moveTo>
                  <a:lnTo>
                    <a:pt x="1235163" y="1076032"/>
                  </a:lnTo>
                  <a:lnTo>
                    <a:pt x="1235989" y="1077671"/>
                  </a:lnTo>
                  <a:lnTo>
                    <a:pt x="1235989" y="1078496"/>
                  </a:lnTo>
                  <a:lnTo>
                    <a:pt x="1236814" y="1077671"/>
                  </a:lnTo>
                  <a:lnTo>
                    <a:pt x="1237627" y="1077671"/>
                  </a:lnTo>
                  <a:lnTo>
                    <a:pt x="1239278" y="1076845"/>
                  </a:lnTo>
                  <a:lnTo>
                    <a:pt x="1238453" y="1076032"/>
                  </a:lnTo>
                  <a:lnTo>
                    <a:pt x="1238453" y="1075207"/>
                  </a:lnTo>
                  <a:lnTo>
                    <a:pt x="1237627" y="1075207"/>
                  </a:lnTo>
                  <a:lnTo>
                    <a:pt x="1236814" y="1074381"/>
                  </a:lnTo>
                  <a:close/>
                </a:path>
                <a:path w="1801495" h="3059429">
                  <a:moveTo>
                    <a:pt x="1132306" y="1464551"/>
                  </a:moveTo>
                  <a:lnTo>
                    <a:pt x="1130655" y="1465376"/>
                  </a:lnTo>
                  <a:lnTo>
                    <a:pt x="1130655" y="1466189"/>
                  </a:lnTo>
                  <a:lnTo>
                    <a:pt x="1131481" y="1467015"/>
                  </a:lnTo>
                  <a:lnTo>
                    <a:pt x="1131481" y="1467840"/>
                  </a:lnTo>
                  <a:lnTo>
                    <a:pt x="1132306" y="1468653"/>
                  </a:lnTo>
                  <a:lnTo>
                    <a:pt x="1133132" y="1467827"/>
                  </a:lnTo>
                  <a:lnTo>
                    <a:pt x="1134770" y="1467015"/>
                  </a:lnTo>
                  <a:lnTo>
                    <a:pt x="1132306" y="1464551"/>
                  </a:lnTo>
                  <a:close/>
                </a:path>
                <a:path w="1801495" h="3059429">
                  <a:moveTo>
                    <a:pt x="1677060" y="343344"/>
                  </a:moveTo>
                  <a:lnTo>
                    <a:pt x="1677060" y="344170"/>
                  </a:lnTo>
                  <a:lnTo>
                    <a:pt x="1675409" y="345808"/>
                  </a:lnTo>
                  <a:lnTo>
                    <a:pt x="1676234" y="346633"/>
                  </a:lnTo>
                  <a:lnTo>
                    <a:pt x="1677060" y="346633"/>
                  </a:lnTo>
                  <a:lnTo>
                    <a:pt x="1678711" y="347459"/>
                  </a:lnTo>
                  <a:lnTo>
                    <a:pt x="1680349" y="345808"/>
                  </a:lnTo>
                  <a:lnTo>
                    <a:pt x="1679524" y="345808"/>
                  </a:lnTo>
                  <a:lnTo>
                    <a:pt x="1677060" y="343344"/>
                  </a:lnTo>
                  <a:close/>
                </a:path>
                <a:path w="1801495" h="3059429">
                  <a:moveTo>
                    <a:pt x="1191552" y="3001378"/>
                  </a:moveTo>
                  <a:lnTo>
                    <a:pt x="1190726" y="3002203"/>
                  </a:lnTo>
                  <a:lnTo>
                    <a:pt x="1190726" y="3003016"/>
                  </a:lnTo>
                  <a:lnTo>
                    <a:pt x="1189901" y="3004667"/>
                  </a:lnTo>
                  <a:lnTo>
                    <a:pt x="1190726" y="3004667"/>
                  </a:lnTo>
                  <a:lnTo>
                    <a:pt x="1191552" y="3005480"/>
                  </a:lnTo>
                  <a:lnTo>
                    <a:pt x="1192377" y="3005480"/>
                  </a:lnTo>
                  <a:lnTo>
                    <a:pt x="1193203" y="3004667"/>
                  </a:lnTo>
                  <a:lnTo>
                    <a:pt x="1193203" y="3003842"/>
                  </a:lnTo>
                  <a:lnTo>
                    <a:pt x="1194015" y="3003016"/>
                  </a:lnTo>
                  <a:lnTo>
                    <a:pt x="1193203" y="3003016"/>
                  </a:lnTo>
                  <a:lnTo>
                    <a:pt x="1191552" y="3001378"/>
                  </a:lnTo>
                  <a:close/>
                </a:path>
                <a:path w="1801495" h="3059429">
                  <a:moveTo>
                    <a:pt x="1133132" y="1562290"/>
                  </a:moveTo>
                  <a:lnTo>
                    <a:pt x="1132306" y="1563116"/>
                  </a:lnTo>
                  <a:lnTo>
                    <a:pt x="1131757" y="1563116"/>
                  </a:lnTo>
                  <a:lnTo>
                    <a:pt x="1130655" y="1563941"/>
                  </a:lnTo>
                  <a:lnTo>
                    <a:pt x="1131481" y="1565579"/>
                  </a:lnTo>
                  <a:lnTo>
                    <a:pt x="1131481" y="1566405"/>
                  </a:lnTo>
                  <a:lnTo>
                    <a:pt x="1132306" y="1566405"/>
                  </a:lnTo>
                  <a:lnTo>
                    <a:pt x="1133944" y="1565579"/>
                  </a:lnTo>
                  <a:lnTo>
                    <a:pt x="1134770" y="1564754"/>
                  </a:lnTo>
                  <a:lnTo>
                    <a:pt x="1133944" y="1563941"/>
                  </a:lnTo>
                  <a:lnTo>
                    <a:pt x="1133944" y="1563116"/>
                  </a:lnTo>
                  <a:lnTo>
                    <a:pt x="1133132" y="1562290"/>
                  </a:lnTo>
                  <a:close/>
                </a:path>
                <a:path w="1801495" h="3059429">
                  <a:moveTo>
                    <a:pt x="1137234" y="1555724"/>
                  </a:moveTo>
                  <a:lnTo>
                    <a:pt x="1134770" y="1557362"/>
                  </a:lnTo>
                  <a:lnTo>
                    <a:pt x="1131481" y="1558188"/>
                  </a:lnTo>
                  <a:lnTo>
                    <a:pt x="1129017" y="1559826"/>
                  </a:lnTo>
                  <a:lnTo>
                    <a:pt x="1129830" y="1561477"/>
                  </a:lnTo>
                  <a:lnTo>
                    <a:pt x="1129830" y="1562290"/>
                  </a:lnTo>
                  <a:lnTo>
                    <a:pt x="1130655" y="1563941"/>
                  </a:lnTo>
                  <a:lnTo>
                    <a:pt x="1131481" y="1563116"/>
                  </a:lnTo>
                  <a:lnTo>
                    <a:pt x="1131757" y="1563116"/>
                  </a:lnTo>
                  <a:lnTo>
                    <a:pt x="1133944" y="1561477"/>
                  </a:lnTo>
                  <a:lnTo>
                    <a:pt x="1138885" y="1558188"/>
                  </a:lnTo>
                  <a:lnTo>
                    <a:pt x="1138059" y="1557362"/>
                  </a:lnTo>
                  <a:lnTo>
                    <a:pt x="1138059" y="1556550"/>
                  </a:lnTo>
                  <a:lnTo>
                    <a:pt x="1137234" y="1555724"/>
                  </a:lnTo>
                  <a:close/>
                </a:path>
                <a:path w="1801495" h="3059429">
                  <a:moveTo>
                    <a:pt x="1131757" y="1563116"/>
                  </a:moveTo>
                  <a:lnTo>
                    <a:pt x="1131481" y="1563116"/>
                  </a:lnTo>
                  <a:lnTo>
                    <a:pt x="1130655" y="1563941"/>
                  </a:lnTo>
                  <a:lnTo>
                    <a:pt x="1131757" y="1563116"/>
                  </a:lnTo>
                  <a:close/>
                </a:path>
                <a:path w="1801495" h="3059429">
                  <a:moveTo>
                    <a:pt x="1167688" y="1529435"/>
                  </a:moveTo>
                  <a:lnTo>
                    <a:pt x="1166863" y="1530261"/>
                  </a:lnTo>
                  <a:lnTo>
                    <a:pt x="1165225" y="1530261"/>
                  </a:lnTo>
                  <a:lnTo>
                    <a:pt x="1165225" y="1532724"/>
                  </a:lnTo>
                  <a:lnTo>
                    <a:pt x="1166037" y="1533550"/>
                  </a:lnTo>
                  <a:lnTo>
                    <a:pt x="1166863" y="1533550"/>
                  </a:lnTo>
                  <a:lnTo>
                    <a:pt x="1167688" y="1532724"/>
                  </a:lnTo>
                  <a:lnTo>
                    <a:pt x="1167688" y="1529435"/>
                  </a:lnTo>
                  <a:close/>
                </a:path>
                <a:path w="1801495" h="3059429">
                  <a:moveTo>
                    <a:pt x="1155344" y="1825142"/>
                  </a:moveTo>
                  <a:lnTo>
                    <a:pt x="1153693" y="1828431"/>
                  </a:lnTo>
                  <a:lnTo>
                    <a:pt x="1152055" y="1830895"/>
                  </a:lnTo>
                  <a:lnTo>
                    <a:pt x="1151229" y="1833359"/>
                  </a:lnTo>
                  <a:lnTo>
                    <a:pt x="1149578" y="1833359"/>
                  </a:lnTo>
                  <a:lnTo>
                    <a:pt x="1149578" y="1838286"/>
                  </a:lnTo>
                  <a:lnTo>
                    <a:pt x="1151229" y="1838286"/>
                  </a:lnTo>
                  <a:lnTo>
                    <a:pt x="1151229" y="1836635"/>
                  </a:lnTo>
                  <a:lnTo>
                    <a:pt x="1156001" y="1836635"/>
                  </a:lnTo>
                  <a:lnTo>
                    <a:pt x="1156982" y="1834172"/>
                  </a:lnTo>
                  <a:lnTo>
                    <a:pt x="1157808" y="1830895"/>
                  </a:lnTo>
                  <a:lnTo>
                    <a:pt x="1159459" y="1826780"/>
                  </a:lnTo>
                  <a:lnTo>
                    <a:pt x="1156982" y="1825967"/>
                  </a:lnTo>
                  <a:lnTo>
                    <a:pt x="1155344" y="1825142"/>
                  </a:lnTo>
                  <a:close/>
                </a:path>
                <a:path w="1801495" h="3059429">
                  <a:moveTo>
                    <a:pt x="1156001" y="1836635"/>
                  </a:moveTo>
                  <a:lnTo>
                    <a:pt x="1151229" y="1836635"/>
                  </a:lnTo>
                  <a:lnTo>
                    <a:pt x="1152880" y="1837461"/>
                  </a:lnTo>
                  <a:lnTo>
                    <a:pt x="1153693" y="1837461"/>
                  </a:lnTo>
                  <a:lnTo>
                    <a:pt x="1155344" y="1838286"/>
                  </a:lnTo>
                  <a:lnTo>
                    <a:pt x="1156001" y="1836635"/>
                  </a:lnTo>
                  <a:close/>
                </a:path>
                <a:path w="1801495" h="3059429">
                  <a:moveTo>
                    <a:pt x="939749" y="695731"/>
                  </a:moveTo>
                  <a:lnTo>
                    <a:pt x="938098" y="697369"/>
                  </a:lnTo>
                  <a:lnTo>
                    <a:pt x="938923" y="698182"/>
                  </a:lnTo>
                  <a:lnTo>
                    <a:pt x="938923" y="699008"/>
                  </a:lnTo>
                  <a:lnTo>
                    <a:pt x="939749" y="699833"/>
                  </a:lnTo>
                  <a:lnTo>
                    <a:pt x="940562" y="699008"/>
                  </a:lnTo>
                  <a:lnTo>
                    <a:pt x="941387" y="699008"/>
                  </a:lnTo>
                  <a:lnTo>
                    <a:pt x="941387" y="697369"/>
                  </a:lnTo>
                  <a:lnTo>
                    <a:pt x="939749" y="695731"/>
                  </a:lnTo>
                  <a:close/>
                </a:path>
                <a:path w="1801495" h="3059429">
                  <a:moveTo>
                    <a:pt x="1165225" y="1276451"/>
                  </a:moveTo>
                  <a:lnTo>
                    <a:pt x="1162748" y="1278915"/>
                  </a:lnTo>
                  <a:lnTo>
                    <a:pt x="1163574" y="1280553"/>
                  </a:lnTo>
                  <a:lnTo>
                    <a:pt x="1165225" y="1278915"/>
                  </a:lnTo>
                  <a:lnTo>
                    <a:pt x="1166863" y="1278089"/>
                  </a:lnTo>
                  <a:lnTo>
                    <a:pt x="1165225" y="1276451"/>
                  </a:lnTo>
                  <a:close/>
                </a:path>
                <a:path w="1801495" h="3059429">
                  <a:moveTo>
                    <a:pt x="1166863" y="1810359"/>
                  </a:moveTo>
                  <a:lnTo>
                    <a:pt x="1166037" y="1811185"/>
                  </a:lnTo>
                  <a:lnTo>
                    <a:pt x="1166037" y="1811997"/>
                  </a:lnTo>
                  <a:lnTo>
                    <a:pt x="1165225" y="1812823"/>
                  </a:lnTo>
                  <a:lnTo>
                    <a:pt x="1166863" y="1813636"/>
                  </a:lnTo>
                  <a:lnTo>
                    <a:pt x="1169327" y="1811185"/>
                  </a:lnTo>
                  <a:lnTo>
                    <a:pt x="1167688" y="1811185"/>
                  </a:lnTo>
                  <a:lnTo>
                    <a:pt x="1166863" y="1810359"/>
                  </a:lnTo>
                  <a:close/>
                </a:path>
                <a:path w="1801495" h="3059429">
                  <a:moveTo>
                    <a:pt x="1110907" y="1296162"/>
                  </a:moveTo>
                  <a:lnTo>
                    <a:pt x="1110081" y="1296987"/>
                  </a:lnTo>
                  <a:lnTo>
                    <a:pt x="1109268" y="1296987"/>
                  </a:lnTo>
                  <a:lnTo>
                    <a:pt x="1109268" y="1299451"/>
                  </a:lnTo>
                  <a:lnTo>
                    <a:pt x="1110081" y="1299451"/>
                  </a:lnTo>
                  <a:lnTo>
                    <a:pt x="1110081" y="1297800"/>
                  </a:lnTo>
                  <a:lnTo>
                    <a:pt x="1110907" y="1296162"/>
                  </a:lnTo>
                  <a:close/>
                </a:path>
                <a:path w="1801495" h="3059429">
                  <a:moveTo>
                    <a:pt x="1109268" y="1289596"/>
                  </a:moveTo>
                  <a:lnTo>
                    <a:pt x="1107617" y="1291234"/>
                  </a:lnTo>
                  <a:lnTo>
                    <a:pt x="1109268" y="1294523"/>
                  </a:lnTo>
                  <a:lnTo>
                    <a:pt x="1110907" y="1296162"/>
                  </a:lnTo>
                  <a:lnTo>
                    <a:pt x="1111732" y="1295336"/>
                  </a:lnTo>
                  <a:lnTo>
                    <a:pt x="1112558" y="1293698"/>
                  </a:lnTo>
                  <a:lnTo>
                    <a:pt x="1113370" y="1292885"/>
                  </a:lnTo>
                  <a:lnTo>
                    <a:pt x="1111732" y="1292059"/>
                  </a:lnTo>
                  <a:lnTo>
                    <a:pt x="1109268" y="1289596"/>
                  </a:lnTo>
                  <a:close/>
                </a:path>
                <a:path w="1801495" h="3059429">
                  <a:moveTo>
                    <a:pt x="1106792" y="1285481"/>
                  </a:moveTo>
                  <a:lnTo>
                    <a:pt x="1105966" y="1285481"/>
                  </a:lnTo>
                  <a:lnTo>
                    <a:pt x="1105966" y="1286306"/>
                  </a:lnTo>
                  <a:lnTo>
                    <a:pt x="1104328" y="1287945"/>
                  </a:lnTo>
                  <a:lnTo>
                    <a:pt x="1105141" y="1288770"/>
                  </a:lnTo>
                  <a:lnTo>
                    <a:pt x="1105966" y="1288770"/>
                  </a:lnTo>
                  <a:lnTo>
                    <a:pt x="1107617" y="1289596"/>
                  </a:lnTo>
                  <a:lnTo>
                    <a:pt x="1107617" y="1287945"/>
                  </a:lnTo>
                  <a:lnTo>
                    <a:pt x="1108443" y="1287132"/>
                  </a:lnTo>
                  <a:lnTo>
                    <a:pt x="1106792" y="1285481"/>
                  </a:lnTo>
                  <a:close/>
                </a:path>
                <a:path w="1801495" h="3059429">
                  <a:moveTo>
                    <a:pt x="973480" y="826325"/>
                  </a:moveTo>
                  <a:lnTo>
                    <a:pt x="972654" y="826325"/>
                  </a:lnTo>
                  <a:lnTo>
                    <a:pt x="971016" y="827976"/>
                  </a:lnTo>
                  <a:lnTo>
                    <a:pt x="971842" y="827976"/>
                  </a:lnTo>
                  <a:lnTo>
                    <a:pt x="973480" y="829614"/>
                  </a:lnTo>
                  <a:lnTo>
                    <a:pt x="975131" y="827976"/>
                  </a:lnTo>
                  <a:lnTo>
                    <a:pt x="973480" y="826325"/>
                  </a:lnTo>
                  <a:close/>
                </a:path>
                <a:path w="1801495" h="3059429">
                  <a:moveTo>
                    <a:pt x="1402207" y="784428"/>
                  </a:moveTo>
                  <a:lnTo>
                    <a:pt x="1400568" y="784428"/>
                  </a:lnTo>
                  <a:lnTo>
                    <a:pt x="1400568" y="789368"/>
                  </a:lnTo>
                  <a:lnTo>
                    <a:pt x="1402207" y="789368"/>
                  </a:lnTo>
                  <a:lnTo>
                    <a:pt x="1402207" y="784428"/>
                  </a:lnTo>
                  <a:close/>
                </a:path>
                <a:path w="1801495" h="3059429">
                  <a:moveTo>
                    <a:pt x="1209649" y="2931553"/>
                  </a:moveTo>
                  <a:lnTo>
                    <a:pt x="1208011" y="2933204"/>
                  </a:lnTo>
                  <a:lnTo>
                    <a:pt x="1208011" y="2934017"/>
                  </a:lnTo>
                  <a:lnTo>
                    <a:pt x="1209649" y="2935668"/>
                  </a:lnTo>
                  <a:lnTo>
                    <a:pt x="1211300" y="2934017"/>
                  </a:lnTo>
                  <a:lnTo>
                    <a:pt x="1211300" y="2933204"/>
                  </a:lnTo>
                  <a:lnTo>
                    <a:pt x="1209649" y="2931553"/>
                  </a:lnTo>
                  <a:close/>
                </a:path>
                <a:path w="1801495" h="3059429">
                  <a:moveTo>
                    <a:pt x="1215415" y="3047377"/>
                  </a:moveTo>
                  <a:lnTo>
                    <a:pt x="1213777" y="3047377"/>
                  </a:lnTo>
                  <a:lnTo>
                    <a:pt x="1213777" y="3052305"/>
                  </a:lnTo>
                  <a:lnTo>
                    <a:pt x="1215415" y="3052305"/>
                  </a:lnTo>
                  <a:lnTo>
                    <a:pt x="1215415" y="3047377"/>
                  </a:lnTo>
                  <a:close/>
                </a:path>
                <a:path w="1801495" h="3059429">
                  <a:moveTo>
                    <a:pt x="766114" y="392633"/>
                  </a:moveTo>
                  <a:lnTo>
                    <a:pt x="765289" y="393446"/>
                  </a:lnTo>
                  <a:lnTo>
                    <a:pt x="763651" y="393446"/>
                  </a:lnTo>
                  <a:lnTo>
                    <a:pt x="763651" y="394271"/>
                  </a:lnTo>
                  <a:lnTo>
                    <a:pt x="764463" y="395922"/>
                  </a:lnTo>
                  <a:lnTo>
                    <a:pt x="764463" y="396735"/>
                  </a:lnTo>
                  <a:lnTo>
                    <a:pt x="765289" y="396735"/>
                  </a:lnTo>
                  <a:lnTo>
                    <a:pt x="766114" y="395922"/>
                  </a:lnTo>
                  <a:lnTo>
                    <a:pt x="766114" y="392633"/>
                  </a:lnTo>
                  <a:close/>
                </a:path>
                <a:path w="1801495" h="3059429">
                  <a:moveTo>
                    <a:pt x="1171803" y="2502789"/>
                  </a:moveTo>
                  <a:lnTo>
                    <a:pt x="1170978" y="2503614"/>
                  </a:lnTo>
                  <a:lnTo>
                    <a:pt x="1170978" y="2504440"/>
                  </a:lnTo>
                  <a:lnTo>
                    <a:pt x="1171803" y="2505252"/>
                  </a:lnTo>
                  <a:lnTo>
                    <a:pt x="1171803" y="2506078"/>
                  </a:lnTo>
                  <a:lnTo>
                    <a:pt x="1172629" y="2505252"/>
                  </a:lnTo>
                  <a:lnTo>
                    <a:pt x="1172629" y="2504440"/>
                  </a:lnTo>
                  <a:lnTo>
                    <a:pt x="1171803" y="2503614"/>
                  </a:lnTo>
                  <a:lnTo>
                    <a:pt x="1171803" y="2502789"/>
                  </a:lnTo>
                  <a:close/>
                </a:path>
                <a:path w="1801495" h="3059429">
                  <a:moveTo>
                    <a:pt x="1246682" y="3055594"/>
                  </a:moveTo>
                  <a:lnTo>
                    <a:pt x="1245870" y="3056407"/>
                  </a:lnTo>
                  <a:lnTo>
                    <a:pt x="1245870" y="3058871"/>
                  </a:lnTo>
                  <a:lnTo>
                    <a:pt x="1247508" y="3057232"/>
                  </a:lnTo>
                  <a:lnTo>
                    <a:pt x="1247508" y="3056407"/>
                  </a:lnTo>
                  <a:lnTo>
                    <a:pt x="1246682" y="3055594"/>
                  </a:lnTo>
                  <a:close/>
                </a:path>
                <a:path w="1801495" h="3059429">
                  <a:moveTo>
                    <a:pt x="1166037" y="3037522"/>
                  </a:moveTo>
                  <a:lnTo>
                    <a:pt x="1165225" y="3038335"/>
                  </a:lnTo>
                  <a:lnTo>
                    <a:pt x="1165225" y="3039160"/>
                  </a:lnTo>
                  <a:lnTo>
                    <a:pt x="1166037" y="3039160"/>
                  </a:lnTo>
                  <a:lnTo>
                    <a:pt x="1166037" y="3039986"/>
                  </a:lnTo>
                  <a:lnTo>
                    <a:pt x="1166863" y="3039160"/>
                  </a:lnTo>
                  <a:lnTo>
                    <a:pt x="1166863" y="3038335"/>
                  </a:lnTo>
                  <a:lnTo>
                    <a:pt x="1166037" y="3037522"/>
                  </a:lnTo>
                  <a:close/>
                </a:path>
                <a:path w="1801495" h="3059429">
                  <a:moveTo>
                    <a:pt x="1244219" y="2442006"/>
                  </a:moveTo>
                  <a:lnTo>
                    <a:pt x="1243393" y="2442832"/>
                  </a:lnTo>
                  <a:lnTo>
                    <a:pt x="1243393" y="2443645"/>
                  </a:lnTo>
                  <a:lnTo>
                    <a:pt x="1244219" y="2444470"/>
                  </a:lnTo>
                  <a:lnTo>
                    <a:pt x="1245044" y="2443645"/>
                  </a:lnTo>
                  <a:lnTo>
                    <a:pt x="1245044" y="2442832"/>
                  </a:lnTo>
                  <a:lnTo>
                    <a:pt x="1244219" y="2442006"/>
                  </a:lnTo>
                  <a:close/>
                </a:path>
                <a:path w="1801495" h="3059429">
                  <a:moveTo>
                    <a:pt x="1196492" y="2427224"/>
                  </a:moveTo>
                  <a:lnTo>
                    <a:pt x="1196492" y="2428049"/>
                  </a:lnTo>
                  <a:lnTo>
                    <a:pt x="1195666" y="2428049"/>
                  </a:lnTo>
                  <a:lnTo>
                    <a:pt x="1196492" y="2428862"/>
                  </a:lnTo>
                  <a:lnTo>
                    <a:pt x="1197305" y="2428862"/>
                  </a:lnTo>
                  <a:lnTo>
                    <a:pt x="1198130" y="2428049"/>
                  </a:lnTo>
                  <a:lnTo>
                    <a:pt x="1196492" y="2427224"/>
                  </a:lnTo>
                  <a:close/>
                </a:path>
                <a:path w="1801495" h="3059429">
                  <a:moveTo>
                    <a:pt x="1225296" y="2425585"/>
                  </a:moveTo>
                  <a:lnTo>
                    <a:pt x="1224470" y="2425585"/>
                  </a:lnTo>
                  <a:lnTo>
                    <a:pt x="1224470" y="2428862"/>
                  </a:lnTo>
                  <a:lnTo>
                    <a:pt x="1225296" y="2428862"/>
                  </a:lnTo>
                  <a:lnTo>
                    <a:pt x="1225296" y="2428049"/>
                  </a:lnTo>
                  <a:lnTo>
                    <a:pt x="1226108" y="2428049"/>
                  </a:lnTo>
                  <a:lnTo>
                    <a:pt x="1226108" y="2427224"/>
                  </a:lnTo>
                  <a:lnTo>
                    <a:pt x="1225296" y="2426398"/>
                  </a:lnTo>
                  <a:lnTo>
                    <a:pt x="1225296" y="2425585"/>
                  </a:lnTo>
                  <a:close/>
                </a:path>
                <a:path w="1801495" h="3059429">
                  <a:moveTo>
                    <a:pt x="1189075" y="2993161"/>
                  </a:moveTo>
                  <a:lnTo>
                    <a:pt x="1188262" y="2993161"/>
                  </a:lnTo>
                  <a:lnTo>
                    <a:pt x="1188262" y="2993986"/>
                  </a:lnTo>
                  <a:lnTo>
                    <a:pt x="1189075" y="2994812"/>
                  </a:lnTo>
                  <a:lnTo>
                    <a:pt x="1189901" y="2993986"/>
                  </a:lnTo>
                  <a:lnTo>
                    <a:pt x="1189075" y="2993986"/>
                  </a:lnTo>
                  <a:lnTo>
                    <a:pt x="1189075" y="2993161"/>
                  </a:lnTo>
                  <a:close/>
                </a:path>
                <a:path w="1801495" h="3059429">
                  <a:moveTo>
                    <a:pt x="1245870" y="2472397"/>
                  </a:moveTo>
                  <a:lnTo>
                    <a:pt x="1245044" y="2473223"/>
                  </a:lnTo>
                  <a:lnTo>
                    <a:pt x="1244219" y="2473223"/>
                  </a:lnTo>
                  <a:lnTo>
                    <a:pt x="1245044" y="2474048"/>
                  </a:lnTo>
                  <a:lnTo>
                    <a:pt x="1246682" y="2474048"/>
                  </a:lnTo>
                  <a:lnTo>
                    <a:pt x="1246682" y="2473223"/>
                  </a:lnTo>
                  <a:lnTo>
                    <a:pt x="1245870" y="2472397"/>
                  </a:lnTo>
                  <a:close/>
                </a:path>
                <a:path w="1801495" h="3059429">
                  <a:moveTo>
                    <a:pt x="1276311" y="2482253"/>
                  </a:moveTo>
                  <a:lnTo>
                    <a:pt x="1275486" y="2482253"/>
                  </a:lnTo>
                  <a:lnTo>
                    <a:pt x="1275486" y="2484716"/>
                  </a:lnTo>
                  <a:lnTo>
                    <a:pt x="1276311" y="2484716"/>
                  </a:lnTo>
                  <a:lnTo>
                    <a:pt x="1276311" y="2483891"/>
                  </a:lnTo>
                  <a:lnTo>
                    <a:pt x="1277137" y="2483891"/>
                  </a:lnTo>
                  <a:lnTo>
                    <a:pt x="1277137" y="2483078"/>
                  </a:lnTo>
                  <a:lnTo>
                    <a:pt x="1276311" y="2482253"/>
                  </a:lnTo>
                  <a:close/>
                </a:path>
                <a:path w="1801495" h="3059429">
                  <a:moveTo>
                    <a:pt x="1262316" y="2460078"/>
                  </a:moveTo>
                  <a:lnTo>
                    <a:pt x="1261491" y="2460078"/>
                  </a:lnTo>
                  <a:lnTo>
                    <a:pt x="1261491" y="2461717"/>
                  </a:lnTo>
                  <a:lnTo>
                    <a:pt x="1262316" y="2461717"/>
                  </a:lnTo>
                  <a:lnTo>
                    <a:pt x="1262316" y="2460078"/>
                  </a:lnTo>
                  <a:close/>
                </a:path>
                <a:path w="1801495" h="3059429">
                  <a:moveTo>
                    <a:pt x="1163574" y="3001378"/>
                  </a:moveTo>
                  <a:lnTo>
                    <a:pt x="1162748" y="3002203"/>
                  </a:lnTo>
                  <a:lnTo>
                    <a:pt x="1162748" y="3003016"/>
                  </a:lnTo>
                  <a:lnTo>
                    <a:pt x="1163574" y="3003842"/>
                  </a:lnTo>
                  <a:lnTo>
                    <a:pt x="1163574" y="3004667"/>
                  </a:lnTo>
                  <a:lnTo>
                    <a:pt x="1164399" y="3004667"/>
                  </a:lnTo>
                  <a:lnTo>
                    <a:pt x="1164399" y="3003016"/>
                  </a:lnTo>
                  <a:lnTo>
                    <a:pt x="1163574" y="3002203"/>
                  </a:lnTo>
                  <a:lnTo>
                    <a:pt x="1163574" y="3001378"/>
                  </a:lnTo>
                  <a:close/>
                </a:path>
                <a:path w="1801495" h="3059429">
                  <a:moveTo>
                    <a:pt x="1178382" y="2612859"/>
                  </a:moveTo>
                  <a:lnTo>
                    <a:pt x="1176743" y="2612859"/>
                  </a:lnTo>
                  <a:lnTo>
                    <a:pt x="1177556" y="2613685"/>
                  </a:lnTo>
                  <a:lnTo>
                    <a:pt x="1178382" y="2612859"/>
                  </a:lnTo>
                  <a:close/>
                </a:path>
                <a:path w="1801495" h="3059429">
                  <a:moveTo>
                    <a:pt x="1179207" y="2612034"/>
                  </a:moveTo>
                  <a:lnTo>
                    <a:pt x="1178382" y="2612034"/>
                  </a:lnTo>
                  <a:lnTo>
                    <a:pt x="1177556" y="2612859"/>
                  </a:lnTo>
                  <a:lnTo>
                    <a:pt x="1180033" y="2612859"/>
                  </a:lnTo>
                  <a:lnTo>
                    <a:pt x="1179207" y="2612034"/>
                  </a:lnTo>
                  <a:close/>
                </a:path>
                <a:path w="1801495" h="3059429">
                  <a:moveTo>
                    <a:pt x="1182497" y="2699931"/>
                  </a:moveTo>
                  <a:lnTo>
                    <a:pt x="1182497" y="2700743"/>
                  </a:lnTo>
                  <a:lnTo>
                    <a:pt x="1181684" y="2701569"/>
                  </a:lnTo>
                  <a:lnTo>
                    <a:pt x="1181684" y="2703207"/>
                  </a:lnTo>
                  <a:lnTo>
                    <a:pt x="1182497" y="2703207"/>
                  </a:lnTo>
                  <a:lnTo>
                    <a:pt x="1182497" y="2702394"/>
                  </a:lnTo>
                  <a:lnTo>
                    <a:pt x="1183322" y="2701569"/>
                  </a:lnTo>
                  <a:lnTo>
                    <a:pt x="1183322" y="2700743"/>
                  </a:lnTo>
                  <a:lnTo>
                    <a:pt x="1182497" y="2699931"/>
                  </a:lnTo>
                  <a:close/>
                </a:path>
                <a:path w="1801495" h="3059429">
                  <a:moveTo>
                    <a:pt x="1203896" y="2679395"/>
                  </a:moveTo>
                  <a:lnTo>
                    <a:pt x="1203071" y="2679395"/>
                  </a:lnTo>
                  <a:lnTo>
                    <a:pt x="1203071" y="2680208"/>
                  </a:lnTo>
                  <a:lnTo>
                    <a:pt x="1203896" y="2681033"/>
                  </a:lnTo>
                  <a:lnTo>
                    <a:pt x="1203896" y="2681859"/>
                  </a:lnTo>
                  <a:lnTo>
                    <a:pt x="1204722" y="2681033"/>
                  </a:lnTo>
                  <a:lnTo>
                    <a:pt x="1204722" y="2680208"/>
                  </a:lnTo>
                  <a:lnTo>
                    <a:pt x="1203896" y="2679395"/>
                  </a:lnTo>
                  <a:close/>
                </a:path>
                <a:path w="1801495" h="3059429">
                  <a:moveTo>
                    <a:pt x="1182497" y="2635859"/>
                  </a:moveTo>
                  <a:lnTo>
                    <a:pt x="1181684" y="2636685"/>
                  </a:lnTo>
                  <a:lnTo>
                    <a:pt x="1181684" y="2637497"/>
                  </a:lnTo>
                  <a:lnTo>
                    <a:pt x="1182497" y="2638323"/>
                  </a:lnTo>
                  <a:lnTo>
                    <a:pt x="1182497" y="2639148"/>
                  </a:lnTo>
                  <a:lnTo>
                    <a:pt x="1183322" y="2639148"/>
                  </a:lnTo>
                  <a:lnTo>
                    <a:pt x="1183322" y="2637497"/>
                  </a:lnTo>
                  <a:lnTo>
                    <a:pt x="1182497" y="2636685"/>
                  </a:lnTo>
                  <a:lnTo>
                    <a:pt x="1182497" y="2635859"/>
                  </a:lnTo>
                  <a:close/>
                </a:path>
                <a:path w="1801495" h="3059429">
                  <a:moveTo>
                    <a:pt x="1214589" y="2635859"/>
                  </a:moveTo>
                  <a:lnTo>
                    <a:pt x="1213777" y="2636685"/>
                  </a:lnTo>
                  <a:lnTo>
                    <a:pt x="1213777" y="2637497"/>
                  </a:lnTo>
                  <a:lnTo>
                    <a:pt x="1214589" y="2638323"/>
                  </a:lnTo>
                  <a:lnTo>
                    <a:pt x="1214589" y="2639148"/>
                  </a:lnTo>
                  <a:lnTo>
                    <a:pt x="1215415" y="2639148"/>
                  </a:lnTo>
                  <a:lnTo>
                    <a:pt x="1215415" y="2637497"/>
                  </a:lnTo>
                  <a:lnTo>
                    <a:pt x="1214589" y="2636685"/>
                  </a:lnTo>
                  <a:lnTo>
                    <a:pt x="1214589" y="2635859"/>
                  </a:lnTo>
                  <a:close/>
                </a:path>
                <a:path w="1801495" h="3059429">
                  <a:moveTo>
                    <a:pt x="1238453" y="2740177"/>
                  </a:moveTo>
                  <a:lnTo>
                    <a:pt x="1237627" y="2741002"/>
                  </a:lnTo>
                  <a:lnTo>
                    <a:pt x="1237627" y="2741815"/>
                  </a:lnTo>
                  <a:lnTo>
                    <a:pt x="1238453" y="2742641"/>
                  </a:lnTo>
                  <a:lnTo>
                    <a:pt x="1238453" y="2743454"/>
                  </a:lnTo>
                  <a:lnTo>
                    <a:pt x="1239278" y="2742641"/>
                  </a:lnTo>
                  <a:lnTo>
                    <a:pt x="1239278" y="2741815"/>
                  </a:lnTo>
                  <a:lnTo>
                    <a:pt x="1238453" y="2741002"/>
                  </a:lnTo>
                  <a:lnTo>
                    <a:pt x="1238453" y="2740177"/>
                  </a:lnTo>
                  <a:close/>
                </a:path>
                <a:path w="1801495" h="3059429">
                  <a:moveTo>
                    <a:pt x="1261491" y="2651467"/>
                  </a:moveTo>
                  <a:lnTo>
                    <a:pt x="1260678" y="2651467"/>
                  </a:lnTo>
                  <a:lnTo>
                    <a:pt x="1260678" y="2653106"/>
                  </a:lnTo>
                  <a:lnTo>
                    <a:pt x="1261491" y="2653106"/>
                  </a:lnTo>
                  <a:lnTo>
                    <a:pt x="1261491" y="2651467"/>
                  </a:lnTo>
                  <a:close/>
                </a:path>
                <a:path w="1801495" h="3059429">
                  <a:moveTo>
                    <a:pt x="1181684" y="2892132"/>
                  </a:moveTo>
                  <a:lnTo>
                    <a:pt x="1180858" y="2892132"/>
                  </a:lnTo>
                  <a:lnTo>
                    <a:pt x="1180858" y="2893771"/>
                  </a:lnTo>
                  <a:lnTo>
                    <a:pt x="1181684" y="2893771"/>
                  </a:lnTo>
                  <a:lnTo>
                    <a:pt x="1181684" y="2892132"/>
                  </a:lnTo>
                  <a:close/>
                </a:path>
                <a:path w="1801495" h="3059429">
                  <a:moveTo>
                    <a:pt x="1188262" y="2890494"/>
                  </a:moveTo>
                  <a:lnTo>
                    <a:pt x="1186611" y="2890494"/>
                  </a:lnTo>
                  <a:lnTo>
                    <a:pt x="1186611" y="2892132"/>
                  </a:lnTo>
                  <a:lnTo>
                    <a:pt x="1185786" y="2892958"/>
                  </a:lnTo>
                  <a:lnTo>
                    <a:pt x="1187437" y="2892132"/>
                  </a:lnTo>
                  <a:lnTo>
                    <a:pt x="1188262" y="2892132"/>
                  </a:lnTo>
                  <a:lnTo>
                    <a:pt x="1188262" y="2890494"/>
                  </a:lnTo>
                  <a:close/>
                </a:path>
                <a:path w="1801495" h="3059429">
                  <a:moveTo>
                    <a:pt x="1263142" y="2527439"/>
                  </a:moveTo>
                  <a:lnTo>
                    <a:pt x="1262316" y="2527439"/>
                  </a:lnTo>
                  <a:lnTo>
                    <a:pt x="1261491" y="2528252"/>
                  </a:lnTo>
                  <a:lnTo>
                    <a:pt x="1261491" y="2529078"/>
                  </a:lnTo>
                  <a:lnTo>
                    <a:pt x="1262316" y="2529903"/>
                  </a:lnTo>
                  <a:lnTo>
                    <a:pt x="1263142" y="2529078"/>
                  </a:lnTo>
                  <a:lnTo>
                    <a:pt x="1263142" y="2527439"/>
                  </a:lnTo>
                  <a:close/>
                </a:path>
                <a:path w="1801495" h="3059429">
                  <a:moveTo>
                    <a:pt x="1174267" y="2585745"/>
                  </a:moveTo>
                  <a:lnTo>
                    <a:pt x="1171803" y="2585745"/>
                  </a:lnTo>
                  <a:lnTo>
                    <a:pt x="1172629" y="2586570"/>
                  </a:lnTo>
                  <a:lnTo>
                    <a:pt x="1174267" y="2586570"/>
                  </a:lnTo>
                  <a:lnTo>
                    <a:pt x="1174267" y="2585745"/>
                  </a:lnTo>
                  <a:close/>
                </a:path>
                <a:path w="1801495" h="3059429">
                  <a:moveTo>
                    <a:pt x="1172629" y="2584932"/>
                  </a:moveTo>
                  <a:lnTo>
                    <a:pt x="1171803" y="2584932"/>
                  </a:lnTo>
                  <a:lnTo>
                    <a:pt x="1170978" y="2585745"/>
                  </a:lnTo>
                  <a:lnTo>
                    <a:pt x="1173454" y="2585745"/>
                  </a:lnTo>
                  <a:lnTo>
                    <a:pt x="1172629" y="2584932"/>
                  </a:lnTo>
                  <a:close/>
                </a:path>
                <a:path w="1801495" h="3059429">
                  <a:moveTo>
                    <a:pt x="1149578" y="2828061"/>
                  </a:moveTo>
                  <a:lnTo>
                    <a:pt x="1148765" y="2828061"/>
                  </a:lnTo>
                  <a:lnTo>
                    <a:pt x="1147940" y="2828886"/>
                  </a:lnTo>
                  <a:lnTo>
                    <a:pt x="1147940" y="2829699"/>
                  </a:lnTo>
                  <a:lnTo>
                    <a:pt x="1149578" y="2829699"/>
                  </a:lnTo>
                  <a:lnTo>
                    <a:pt x="1150404" y="2828886"/>
                  </a:lnTo>
                  <a:lnTo>
                    <a:pt x="1149578" y="2828061"/>
                  </a:lnTo>
                  <a:close/>
                </a:path>
                <a:path w="1801495" h="3059429">
                  <a:moveTo>
                    <a:pt x="1223645" y="2589034"/>
                  </a:moveTo>
                  <a:lnTo>
                    <a:pt x="1221994" y="2589034"/>
                  </a:lnTo>
                  <a:lnTo>
                    <a:pt x="1221994" y="2590685"/>
                  </a:lnTo>
                  <a:lnTo>
                    <a:pt x="1221181" y="2591498"/>
                  </a:lnTo>
                  <a:lnTo>
                    <a:pt x="1222819" y="2591498"/>
                  </a:lnTo>
                  <a:lnTo>
                    <a:pt x="1223645" y="2590685"/>
                  </a:lnTo>
                  <a:lnTo>
                    <a:pt x="1223645" y="2589034"/>
                  </a:lnTo>
                  <a:close/>
                </a:path>
                <a:path w="1801495" h="3059429">
                  <a:moveTo>
                    <a:pt x="1486966" y="313778"/>
                  </a:moveTo>
                  <a:lnTo>
                    <a:pt x="1486966" y="314591"/>
                  </a:lnTo>
                  <a:lnTo>
                    <a:pt x="1486141" y="315417"/>
                  </a:lnTo>
                  <a:lnTo>
                    <a:pt x="1486141" y="316242"/>
                  </a:lnTo>
                  <a:lnTo>
                    <a:pt x="1486966" y="316242"/>
                  </a:lnTo>
                  <a:lnTo>
                    <a:pt x="1487792" y="315417"/>
                  </a:lnTo>
                  <a:lnTo>
                    <a:pt x="1487792" y="314591"/>
                  </a:lnTo>
                  <a:lnTo>
                    <a:pt x="1486966" y="313778"/>
                  </a:lnTo>
                  <a:close/>
                </a:path>
                <a:path w="1801495" h="3059429">
                  <a:moveTo>
                    <a:pt x="1211300" y="1453870"/>
                  </a:moveTo>
                  <a:lnTo>
                    <a:pt x="1208836" y="1453870"/>
                  </a:lnTo>
                  <a:lnTo>
                    <a:pt x="1209649" y="1454696"/>
                  </a:lnTo>
                  <a:lnTo>
                    <a:pt x="1210475" y="1454696"/>
                  </a:lnTo>
                  <a:lnTo>
                    <a:pt x="1211300" y="1453870"/>
                  </a:lnTo>
                  <a:close/>
                </a:path>
                <a:path w="1801495" h="3059429">
                  <a:moveTo>
                    <a:pt x="1211300" y="1453045"/>
                  </a:moveTo>
                  <a:lnTo>
                    <a:pt x="1210475" y="1453045"/>
                  </a:lnTo>
                  <a:lnTo>
                    <a:pt x="1209649" y="1453870"/>
                  </a:lnTo>
                  <a:lnTo>
                    <a:pt x="1212126" y="1453870"/>
                  </a:lnTo>
                  <a:lnTo>
                    <a:pt x="1211300" y="1453045"/>
                  </a:lnTo>
                  <a:close/>
                </a:path>
                <a:path w="1801495" h="3059429">
                  <a:moveTo>
                    <a:pt x="1525651" y="317068"/>
                  </a:moveTo>
                  <a:lnTo>
                    <a:pt x="1524000" y="317068"/>
                  </a:lnTo>
                  <a:lnTo>
                    <a:pt x="1524000" y="318706"/>
                  </a:lnTo>
                  <a:lnTo>
                    <a:pt x="1523174" y="319519"/>
                  </a:lnTo>
                  <a:lnTo>
                    <a:pt x="1525651" y="319519"/>
                  </a:lnTo>
                  <a:lnTo>
                    <a:pt x="1525651" y="317068"/>
                  </a:lnTo>
                  <a:close/>
                </a:path>
                <a:path w="1801495" h="3059429">
                  <a:moveTo>
                    <a:pt x="1585722" y="316242"/>
                  </a:moveTo>
                  <a:lnTo>
                    <a:pt x="1584896" y="316242"/>
                  </a:lnTo>
                  <a:lnTo>
                    <a:pt x="1584896" y="317881"/>
                  </a:lnTo>
                  <a:lnTo>
                    <a:pt x="1585722" y="317881"/>
                  </a:lnTo>
                  <a:lnTo>
                    <a:pt x="1585722" y="316242"/>
                  </a:lnTo>
                  <a:close/>
                </a:path>
                <a:path w="1801495" h="3059429">
                  <a:moveTo>
                    <a:pt x="1578305" y="319519"/>
                  </a:moveTo>
                  <a:lnTo>
                    <a:pt x="1578305" y="320344"/>
                  </a:lnTo>
                  <a:lnTo>
                    <a:pt x="1577492" y="321170"/>
                  </a:lnTo>
                  <a:lnTo>
                    <a:pt x="1577492" y="321995"/>
                  </a:lnTo>
                  <a:lnTo>
                    <a:pt x="1578305" y="322808"/>
                  </a:lnTo>
                  <a:lnTo>
                    <a:pt x="1578305" y="321995"/>
                  </a:lnTo>
                  <a:lnTo>
                    <a:pt x="1579130" y="321170"/>
                  </a:lnTo>
                  <a:lnTo>
                    <a:pt x="1579130" y="320344"/>
                  </a:lnTo>
                  <a:lnTo>
                    <a:pt x="1578305" y="319519"/>
                  </a:lnTo>
                  <a:close/>
                </a:path>
                <a:path w="1801495" h="3059429">
                  <a:moveTo>
                    <a:pt x="712622" y="277634"/>
                  </a:moveTo>
                  <a:lnTo>
                    <a:pt x="710984" y="277634"/>
                  </a:lnTo>
                  <a:lnTo>
                    <a:pt x="710984" y="279273"/>
                  </a:lnTo>
                  <a:lnTo>
                    <a:pt x="710158" y="280098"/>
                  </a:lnTo>
                  <a:lnTo>
                    <a:pt x="711809" y="279273"/>
                  </a:lnTo>
                  <a:lnTo>
                    <a:pt x="712622" y="279273"/>
                  </a:lnTo>
                  <a:lnTo>
                    <a:pt x="712622" y="277634"/>
                  </a:lnTo>
                  <a:close/>
                </a:path>
                <a:path w="1801495" h="3059429">
                  <a:moveTo>
                    <a:pt x="1023683" y="1514652"/>
                  </a:moveTo>
                  <a:lnTo>
                    <a:pt x="1022858" y="1514652"/>
                  </a:lnTo>
                  <a:lnTo>
                    <a:pt x="1022858" y="1515478"/>
                  </a:lnTo>
                  <a:lnTo>
                    <a:pt x="1023683" y="1516291"/>
                  </a:lnTo>
                  <a:lnTo>
                    <a:pt x="1024496" y="1515478"/>
                  </a:lnTo>
                  <a:lnTo>
                    <a:pt x="1023683" y="1514652"/>
                  </a:lnTo>
                  <a:close/>
                </a:path>
                <a:path w="1801495" h="3059429">
                  <a:moveTo>
                    <a:pt x="1021207" y="1509725"/>
                  </a:moveTo>
                  <a:lnTo>
                    <a:pt x="1020394" y="1509725"/>
                  </a:lnTo>
                  <a:lnTo>
                    <a:pt x="1017917" y="1512189"/>
                  </a:lnTo>
                  <a:lnTo>
                    <a:pt x="1017917" y="1513014"/>
                  </a:lnTo>
                  <a:lnTo>
                    <a:pt x="1019568" y="1514652"/>
                  </a:lnTo>
                  <a:lnTo>
                    <a:pt x="1021207" y="1515478"/>
                  </a:lnTo>
                  <a:lnTo>
                    <a:pt x="1023683" y="1510550"/>
                  </a:lnTo>
                  <a:lnTo>
                    <a:pt x="1021207" y="1509725"/>
                  </a:lnTo>
                  <a:close/>
                </a:path>
                <a:path w="1801495" h="3059429">
                  <a:moveTo>
                    <a:pt x="1166037" y="1470291"/>
                  </a:moveTo>
                  <a:lnTo>
                    <a:pt x="1165225" y="1471117"/>
                  </a:lnTo>
                  <a:lnTo>
                    <a:pt x="1165225" y="1471942"/>
                  </a:lnTo>
                  <a:lnTo>
                    <a:pt x="1166037" y="1472768"/>
                  </a:lnTo>
                  <a:lnTo>
                    <a:pt x="1166863" y="1472768"/>
                  </a:lnTo>
                  <a:lnTo>
                    <a:pt x="1167688" y="1471942"/>
                  </a:lnTo>
                  <a:lnTo>
                    <a:pt x="1166863" y="1471942"/>
                  </a:lnTo>
                  <a:lnTo>
                    <a:pt x="1166863" y="1471117"/>
                  </a:lnTo>
                  <a:lnTo>
                    <a:pt x="1166037" y="1470291"/>
                  </a:lnTo>
                  <a:close/>
                </a:path>
                <a:path w="1801495" h="3059429">
                  <a:moveTo>
                    <a:pt x="1573377" y="293243"/>
                  </a:moveTo>
                  <a:lnTo>
                    <a:pt x="1570901" y="293243"/>
                  </a:lnTo>
                  <a:lnTo>
                    <a:pt x="1571726" y="294068"/>
                  </a:lnTo>
                  <a:lnTo>
                    <a:pt x="1572552" y="294068"/>
                  </a:lnTo>
                  <a:lnTo>
                    <a:pt x="1573377" y="293243"/>
                  </a:lnTo>
                  <a:close/>
                </a:path>
                <a:path w="1801495" h="3059429">
                  <a:moveTo>
                    <a:pt x="1571726" y="292417"/>
                  </a:moveTo>
                  <a:lnTo>
                    <a:pt x="1570075" y="292417"/>
                  </a:lnTo>
                  <a:lnTo>
                    <a:pt x="1570075" y="293243"/>
                  </a:lnTo>
                  <a:lnTo>
                    <a:pt x="1572552" y="293243"/>
                  </a:lnTo>
                  <a:lnTo>
                    <a:pt x="1571726" y="292417"/>
                  </a:lnTo>
                  <a:close/>
                </a:path>
                <a:path w="1801495" h="3059429">
                  <a:moveTo>
                    <a:pt x="717562" y="282562"/>
                  </a:moveTo>
                  <a:lnTo>
                    <a:pt x="716737" y="283387"/>
                  </a:lnTo>
                  <a:lnTo>
                    <a:pt x="716737" y="285851"/>
                  </a:lnTo>
                  <a:lnTo>
                    <a:pt x="717562" y="285026"/>
                  </a:lnTo>
                  <a:lnTo>
                    <a:pt x="717562" y="284213"/>
                  </a:lnTo>
                  <a:lnTo>
                    <a:pt x="718388" y="284213"/>
                  </a:lnTo>
                  <a:lnTo>
                    <a:pt x="718388" y="283387"/>
                  </a:lnTo>
                  <a:lnTo>
                    <a:pt x="717562" y="282562"/>
                  </a:lnTo>
                  <a:close/>
                </a:path>
                <a:path w="1801495" h="3059429">
                  <a:moveTo>
                    <a:pt x="1519885" y="378663"/>
                  </a:moveTo>
                  <a:lnTo>
                    <a:pt x="1519059" y="378663"/>
                  </a:lnTo>
                  <a:lnTo>
                    <a:pt x="1519059" y="381127"/>
                  </a:lnTo>
                  <a:lnTo>
                    <a:pt x="1519885" y="381127"/>
                  </a:lnTo>
                  <a:lnTo>
                    <a:pt x="1520710" y="380314"/>
                  </a:lnTo>
                  <a:lnTo>
                    <a:pt x="1519885" y="379488"/>
                  </a:lnTo>
                  <a:lnTo>
                    <a:pt x="1519885" y="378663"/>
                  </a:lnTo>
                  <a:close/>
                </a:path>
                <a:path w="1801495" h="3059429">
                  <a:moveTo>
                    <a:pt x="1199781" y="1341335"/>
                  </a:moveTo>
                  <a:lnTo>
                    <a:pt x="1198956" y="1341335"/>
                  </a:lnTo>
                  <a:lnTo>
                    <a:pt x="1198956" y="1342161"/>
                  </a:lnTo>
                  <a:lnTo>
                    <a:pt x="1199781" y="1342161"/>
                  </a:lnTo>
                  <a:lnTo>
                    <a:pt x="1199781" y="1341335"/>
                  </a:lnTo>
                  <a:close/>
                </a:path>
                <a:path w="1801495" h="3059429">
                  <a:moveTo>
                    <a:pt x="1630972" y="396735"/>
                  </a:moveTo>
                  <a:lnTo>
                    <a:pt x="1630159" y="396735"/>
                  </a:lnTo>
                  <a:lnTo>
                    <a:pt x="1630159" y="398373"/>
                  </a:lnTo>
                  <a:lnTo>
                    <a:pt x="1630972" y="398373"/>
                  </a:lnTo>
                  <a:lnTo>
                    <a:pt x="1630972" y="396735"/>
                  </a:lnTo>
                  <a:close/>
                </a:path>
                <a:path w="1801495" h="3059429">
                  <a:moveTo>
                    <a:pt x="1166037" y="1307668"/>
                  </a:moveTo>
                  <a:lnTo>
                    <a:pt x="1165225" y="1307668"/>
                  </a:lnTo>
                  <a:lnTo>
                    <a:pt x="1165225" y="1308481"/>
                  </a:lnTo>
                  <a:lnTo>
                    <a:pt x="1166037" y="1309306"/>
                  </a:lnTo>
                  <a:lnTo>
                    <a:pt x="1166037" y="1310132"/>
                  </a:lnTo>
                  <a:lnTo>
                    <a:pt x="1166863" y="1309306"/>
                  </a:lnTo>
                  <a:lnTo>
                    <a:pt x="1166863" y="1308481"/>
                  </a:lnTo>
                  <a:lnTo>
                    <a:pt x="1166037" y="1307668"/>
                  </a:lnTo>
                  <a:close/>
                </a:path>
                <a:path w="1801495" h="3059429">
                  <a:moveTo>
                    <a:pt x="1133944" y="1307668"/>
                  </a:moveTo>
                  <a:lnTo>
                    <a:pt x="1133132" y="1307668"/>
                  </a:lnTo>
                  <a:lnTo>
                    <a:pt x="1133132" y="1308481"/>
                  </a:lnTo>
                  <a:lnTo>
                    <a:pt x="1133944" y="1309306"/>
                  </a:lnTo>
                  <a:lnTo>
                    <a:pt x="1133944" y="1310132"/>
                  </a:lnTo>
                  <a:lnTo>
                    <a:pt x="1134770" y="1309306"/>
                  </a:lnTo>
                  <a:lnTo>
                    <a:pt x="1134770" y="1308481"/>
                  </a:lnTo>
                  <a:lnTo>
                    <a:pt x="1133944" y="1307668"/>
                  </a:lnTo>
                  <a:close/>
                </a:path>
                <a:path w="1801495" h="3059429">
                  <a:moveTo>
                    <a:pt x="812203" y="1352016"/>
                  </a:moveTo>
                  <a:lnTo>
                    <a:pt x="811377" y="1352016"/>
                  </a:lnTo>
                  <a:lnTo>
                    <a:pt x="810552" y="1352842"/>
                  </a:lnTo>
                  <a:lnTo>
                    <a:pt x="811377" y="1352842"/>
                  </a:lnTo>
                  <a:lnTo>
                    <a:pt x="812203" y="1353667"/>
                  </a:lnTo>
                  <a:lnTo>
                    <a:pt x="813015" y="1352842"/>
                  </a:lnTo>
                  <a:lnTo>
                    <a:pt x="812203" y="1352016"/>
                  </a:lnTo>
                  <a:close/>
                </a:path>
                <a:path w="1801495" h="3059429">
                  <a:moveTo>
                    <a:pt x="778459" y="1365986"/>
                  </a:moveTo>
                  <a:lnTo>
                    <a:pt x="775982" y="1365986"/>
                  </a:lnTo>
                  <a:lnTo>
                    <a:pt x="776808" y="1366799"/>
                  </a:lnTo>
                  <a:lnTo>
                    <a:pt x="777633" y="1366799"/>
                  </a:lnTo>
                  <a:lnTo>
                    <a:pt x="778459" y="1365986"/>
                  </a:lnTo>
                  <a:close/>
                </a:path>
                <a:path w="1801495" h="3059429">
                  <a:moveTo>
                    <a:pt x="778459" y="1365161"/>
                  </a:moveTo>
                  <a:lnTo>
                    <a:pt x="777633" y="1365161"/>
                  </a:lnTo>
                  <a:lnTo>
                    <a:pt x="776808" y="1365986"/>
                  </a:lnTo>
                  <a:lnTo>
                    <a:pt x="779284" y="1365986"/>
                  </a:lnTo>
                  <a:lnTo>
                    <a:pt x="778459" y="1365161"/>
                  </a:lnTo>
                  <a:close/>
                </a:path>
                <a:path w="1801495" h="3059429">
                  <a:moveTo>
                    <a:pt x="1120787" y="1635391"/>
                  </a:moveTo>
                  <a:lnTo>
                    <a:pt x="1119962" y="1635391"/>
                  </a:lnTo>
                  <a:lnTo>
                    <a:pt x="1118311" y="1637042"/>
                  </a:lnTo>
                  <a:lnTo>
                    <a:pt x="1118311" y="1639506"/>
                  </a:lnTo>
                  <a:lnTo>
                    <a:pt x="1119962" y="1640332"/>
                  </a:lnTo>
                  <a:lnTo>
                    <a:pt x="1120787" y="1641970"/>
                  </a:lnTo>
                  <a:lnTo>
                    <a:pt x="1121613" y="1641144"/>
                  </a:lnTo>
                  <a:lnTo>
                    <a:pt x="1123251" y="1640332"/>
                  </a:lnTo>
                  <a:lnTo>
                    <a:pt x="1124902" y="1638681"/>
                  </a:lnTo>
                  <a:lnTo>
                    <a:pt x="1125715" y="1638681"/>
                  </a:lnTo>
                  <a:lnTo>
                    <a:pt x="1123251" y="1637042"/>
                  </a:lnTo>
                  <a:lnTo>
                    <a:pt x="1122426" y="1636217"/>
                  </a:lnTo>
                  <a:lnTo>
                    <a:pt x="1120787" y="1635391"/>
                  </a:lnTo>
                  <a:close/>
                </a:path>
                <a:path w="1801495" h="3059429">
                  <a:moveTo>
                    <a:pt x="1126540" y="1638681"/>
                  </a:moveTo>
                  <a:lnTo>
                    <a:pt x="1124902" y="1638681"/>
                  </a:lnTo>
                  <a:lnTo>
                    <a:pt x="1124902" y="1639506"/>
                  </a:lnTo>
                  <a:lnTo>
                    <a:pt x="1126540" y="1641144"/>
                  </a:lnTo>
                  <a:lnTo>
                    <a:pt x="1127366" y="1640332"/>
                  </a:lnTo>
                  <a:lnTo>
                    <a:pt x="1127366" y="1639506"/>
                  </a:lnTo>
                  <a:lnTo>
                    <a:pt x="1126540" y="1638681"/>
                  </a:lnTo>
                  <a:close/>
                </a:path>
                <a:path w="1801495" h="3059429">
                  <a:moveTo>
                    <a:pt x="1166037" y="1724113"/>
                  </a:moveTo>
                  <a:lnTo>
                    <a:pt x="1165225" y="1724113"/>
                  </a:lnTo>
                  <a:lnTo>
                    <a:pt x="1165225" y="1726577"/>
                  </a:lnTo>
                  <a:lnTo>
                    <a:pt x="1166037" y="1726577"/>
                  </a:lnTo>
                  <a:lnTo>
                    <a:pt x="1166037" y="1725752"/>
                  </a:lnTo>
                  <a:lnTo>
                    <a:pt x="1166863" y="1725752"/>
                  </a:lnTo>
                  <a:lnTo>
                    <a:pt x="1166863" y="1724926"/>
                  </a:lnTo>
                  <a:lnTo>
                    <a:pt x="1166037" y="1724113"/>
                  </a:lnTo>
                  <a:close/>
                </a:path>
                <a:path w="1801495" h="3059429">
                  <a:moveTo>
                    <a:pt x="1134770" y="1692897"/>
                  </a:moveTo>
                  <a:lnTo>
                    <a:pt x="1133944" y="1692897"/>
                  </a:lnTo>
                  <a:lnTo>
                    <a:pt x="1133944" y="1693722"/>
                  </a:lnTo>
                  <a:lnTo>
                    <a:pt x="1133132" y="1694535"/>
                  </a:lnTo>
                  <a:lnTo>
                    <a:pt x="1133944" y="1694535"/>
                  </a:lnTo>
                  <a:lnTo>
                    <a:pt x="1134770" y="1695361"/>
                  </a:lnTo>
                  <a:lnTo>
                    <a:pt x="1134770" y="1694535"/>
                  </a:lnTo>
                  <a:lnTo>
                    <a:pt x="1135595" y="1693722"/>
                  </a:lnTo>
                  <a:lnTo>
                    <a:pt x="1134770" y="1692897"/>
                  </a:lnTo>
                  <a:close/>
                </a:path>
                <a:path w="1801495" h="3059429">
                  <a:moveTo>
                    <a:pt x="1123251" y="1568043"/>
                  </a:moveTo>
                  <a:lnTo>
                    <a:pt x="1122426" y="1568043"/>
                  </a:lnTo>
                  <a:lnTo>
                    <a:pt x="1122426" y="1569681"/>
                  </a:lnTo>
                  <a:lnTo>
                    <a:pt x="1123251" y="1569681"/>
                  </a:lnTo>
                  <a:lnTo>
                    <a:pt x="1123251" y="1568043"/>
                  </a:lnTo>
                  <a:close/>
                </a:path>
                <a:path w="1801495" h="3059429">
                  <a:moveTo>
                    <a:pt x="1013802" y="1568869"/>
                  </a:moveTo>
                  <a:lnTo>
                    <a:pt x="1012977" y="1569681"/>
                  </a:lnTo>
                  <a:lnTo>
                    <a:pt x="1012977" y="1570507"/>
                  </a:lnTo>
                  <a:lnTo>
                    <a:pt x="1013802" y="1571332"/>
                  </a:lnTo>
                  <a:lnTo>
                    <a:pt x="1013802" y="1572145"/>
                  </a:lnTo>
                  <a:lnTo>
                    <a:pt x="1014628" y="1571332"/>
                  </a:lnTo>
                  <a:lnTo>
                    <a:pt x="1014628" y="1570507"/>
                  </a:lnTo>
                  <a:lnTo>
                    <a:pt x="1013802" y="1569681"/>
                  </a:lnTo>
                  <a:lnTo>
                    <a:pt x="1013802" y="1568869"/>
                  </a:lnTo>
                  <a:close/>
                </a:path>
                <a:path w="1801495" h="3059429">
                  <a:moveTo>
                    <a:pt x="1008875" y="1567230"/>
                  </a:moveTo>
                  <a:lnTo>
                    <a:pt x="1007224" y="1567230"/>
                  </a:lnTo>
                  <a:lnTo>
                    <a:pt x="1006398" y="1568869"/>
                  </a:lnTo>
                  <a:lnTo>
                    <a:pt x="1006398" y="1570507"/>
                  </a:lnTo>
                  <a:lnTo>
                    <a:pt x="1008049" y="1571332"/>
                  </a:lnTo>
                  <a:lnTo>
                    <a:pt x="1009688" y="1571332"/>
                  </a:lnTo>
                  <a:lnTo>
                    <a:pt x="1012977" y="1569681"/>
                  </a:lnTo>
                  <a:lnTo>
                    <a:pt x="1009688" y="1568043"/>
                  </a:lnTo>
                  <a:lnTo>
                    <a:pt x="1008875" y="1567230"/>
                  </a:lnTo>
                  <a:close/>
                </a:path>
                <a:path w="1801495" h="3059429">
                  <a:moveTo>
                    <a:pt x="1192377" y="1534363"/>
                  </a:moveTo>
                  <a:lnTo>
                    <a:pt x="1191552" y="1534363"/>
                  </a:lnTo>
                  <a:lnTo>
                    <a:pt x="1191552" y="1535188"/>
                  </a:lnTo>
                  <a:lnTo>
                    <a:pt x="1192377" y="1535188"/>
                  </a:lnTo>
                  <a:lnTo>
                    <a:pt x="1192377" y="1534363"/>
                  </a:lnTo>
                  <a:close/>
                </a:path>
                <a:path w="1801495" h="3059429">
                  <a:moveTo>
                    <a:pt x="1032725" y="1533550"/>
                  </a:moveTo>
                  <a:lnTo>
                    <a:pt x="1031913" y="1534363"/>
                  </a:lnTo>
                  <a:lnTo>
                    <a:pt x="1031913" y="1535188"/>
                  </a:lnTo>
                  <a:lnTo>
                    <a:pt x="1032725" y="1536014"/>
                  </a:lnTo>
                  <a:lnTo>
                    <a:pt x="1032725" y="1536839"/>
                  </a:lnTo>
                  <a:lnTo>
                    <a:pt x="1033551" y="1536839"/>
                  </a:lnTo>
                  <a:lnTo>
                    <a:pt x="1033551" y="1535188"/>
                  </a:lnTo>
                  <a:lnTo>
                    <a:pt x="1032725" y="1534363"/>
                  </a:lnTo>
                  <a:lnTo>
                    <a:pt x="1032725" y="1533550"/>
                  </a:lnTo>
                  <a:close/>
                </a:path>
                <a:path w="1801495" h="3059429">
                  <a:moveTo>
                    <a:pt x="668197" y="236562"/>
                  </a:moveTo>
                  <a:lnTo>
                    <a:pt x="667372" y="236562"/>
                  </a:lnTo>
                  <a:lnTo>
                    <a:pt x="666546" y="237388"/>
                  </a:lnTo>
                  <a:lnTo>
                    <a:pt x="668197" y="238213"/>
                  </a:lnTo>
                  <a:lnTo>
                    <a:pt x="669010" y="237388"/>
                  </a:lnTo>
                  <a:lnTo>
                    <a:pt x="668197" y="236562"/>
                  </a:lnTo>
                  <a:close/>
                </a:path>
                <a:path w="1801495" h="3059429">
                  <a:moveTo>
                    <a:pt x="696163" y="231635"/>
                  </a:moveTo>
                  <a:lnTo>
                    <a:pt x="695350" y="232460"/>
                  </a:lnTo>
                  <a:lnTo>
                    <a:pt x="695350" y="234099"/>
                  </a:lnTo>
                  <a:lnTo>
                    <a:pt x="696163" y="234099"/>
                  </a:lnTo>
                  <a:lnTo>
                    <a:pt x="696163" y="233273"/>
                  </a:lnTo>
                  <a:lnTo>
                    <a:pt x="696988" y="233273"/>
                  </a:lnTo>
                  <a:lnTo>
                    <a:pt x="696988" y="232460"/>
                  </a:lnTo>
                  <a:lnTo>
                    <a:pt x="696163" y="231635"/>
                  </a:lnTo>
                  <a:close/>
                </a:path>
                <a:path w="1801495" h="3059429">
                  <a:moveTo>
                    <a:pt x="1150404" y="1547507"/>
                  </a:moveTo>
                  <a:lnTo>
                    <a:pt x="1149578" y="1548333"/>
                  </a:lnTo>
                  <a:lnTo>
                    <a:pt x="1149578" y="1549146"/>
                  </a:lnTo>
                  <a:lnTo>
                    <a:pt x="1150404" y="1549971"/>
                  </a:lnTo>
                  <a:lnTo>
                    <a:pt x="1151229" y="1549146"/>
                  </a:lnTo>
                  <a:lnTo>
                    <a:pt x="1151229" y="1548333"/>
                  </a:lnTo>
                  <a:lnTo>
                    <a:pt x="1150404" y="1547507"/>
                  </a:lnTo>
                  <a:close/>
                </a:path>
                <a:path w="1801495" h="3059429">
                  <a:moveTo>
                    <a:pt x="1152055" y="1610753"/>
                  </a:moveTo>
                  <a:lnTo>
                    <a:pt x="1151229" y="1610753"/>
                  </a:lnTo>
                  <a:lnTo>
                    <a:pt x="1151229" y="1611579"/>
                  </a:lnTo>
                  <a:lnTo>
                    <a:pt x="1152055" y="1611579"/>
                  </a:lnTo>
                  <a:lnTo>
                    <a:pt x="1152055" y="1610753"/>
                  </a:lnTo>
                  <a:close/>
                </a:path>
                <a:path w="1801495" h="3059429">
                  <a:moveTo>
                    <a:pt x="1085392" y="1578724"/>
                  </a:moveTo>
                  <a:lnTo>
                    <a:pt x="1084580" y="1578724"/>
                  </a:lnTo>
                  <a:lnTo>
                    <a:pt x="1083754" y="1579537"/>
                  </a:lnTo>
                  <a:lnTo>
                    <a:pt x="1084580" y="1580362"/>
                  </a:lnTo>
                  <a:lnTo>
                    <a:pt x="1085392" y="1580362"/>
                  </a:lnTo>
                  <a:lnTo>
                    <a:pt x="1085392" y="1578724"/>
                  </a:lnTo>
                  <a:close/>
                </a:path>
                <a:path w="1801495" h="3059429">
                  <a:moveTo>
                    <a:pt x="1006398" y="956919"/>
                  </a:moveTo>
                  <a:lnTo>
                    <a:pt x="1005573" y="957745"/>
                  </a:lnTo>
                  <a:lnTo>
                    <a:pt x="1005573" y="958570"/>
                  </a:lnTo>
                  <a:lnTo>
                    <a:pt x="1006398" y="959396"/>
                  </a:lnTo>
                  <a:lnTo>
                    <a:pt x="1006398" y="960208"/>
                  </a:lnTo>
                  <a:lnTo>
                    <a:pt x="1007224" y="959396"/>
                  </a:lnTo>
                  <a:lnTo>
                    <a:pt x="1007224" y="958570"/>
                  </a:lnTo>
                  <a:lnTo>
                    <a:pt x="1006398" y="957745"/>
                  </a:lnTo>
                  <a:lnTo>
                    <a:pt x="1006398" y="956919"/>
                  </a:lnTo>
                  <a:close/>
                </a:path>
                <a:path w="1801495" h="3059429">
                  <a:moveTo>
                    <a:pt x="1263967" y="955281"/>
                  </a:moveTo>
                  <a:lnTo>
                    <a:pt x="1262316" y="955281"/>
                  </a:lnTo>
                  <a:lnTo>
                    <a:pt x="1262303" y="956932"/>
                  </a:lnTo>
                  <a:lnTo>
                    <a:pt x="1261491" y="957745"/>
                  </a:lnTo>
                  <a:lnTo>
                    <a:pt x="1263142" y="957745"/>
                  </a:lnTo>
                  <a:lnTo>
                    <a:pt x="1263967" y="956932"/>
                  </a:lnTo>
                  <a:lnTo>
                    <a:pt x="1263967" y="955281"/>
                  </a:lnTo>
                  <a:close/>
                </a:path>
                <a:path w="1801495" h="3059429">
                  <a:moveTo>
                    <a:pt x="1313345" y="906830"/>
                  </a:moveTo>
                  <a:lnTo>
                    <a:pt x="1312519" y="907643"/>
                  </a:lnTo>
                  <a:lnTo>
                    <a:pt x="1312519" y="908469"/>
                  </a:lnTo>
                  <a:lnTo>
                    <a:pt x="1313345" y="909281"/>
                  </a:lnTo>
                  <a:lnTo>
                    <a:pt x="1313345" y="910107"/>
                  </a:lnTo>
                  <a:lnTo>
                    <a:pt x="1314157" y="909281"/>
                  </a:lnTo>
                  <a:lnTo>
                    <a:pt x="1314157" y="908469"/>
                  </a:lnTo>
                  <a:lnTo>
                    <a:pt x="1313345" y="907643"/>
                  </a:lnTo>
                  <a:lnTo>
                    <a:pt x="1313345" y="906830"/>
                  </a:lnTo>
                  <a:close/>
                </a:path>
                <a:path w="1801495" h="3059429">
                  <a:moveTo>
                    <a:pt x="1345438" y="933932"/>
                  </a:moveTo>
                  <a:lnTo>
                    <a:pt x="1345438" y="934745"/>
                  </a:lnTo>
                  <a:lnTo>
                    <a:pt x="1344612" y="935570"/>
                  </a:lnTo>
                  <a:lnTo>
                    <a:pt x="1345438" y="936396"/>
                  </a:lnTo>
                  <a:lnTo>
                    <a:pt x="1345438" y="935570"/>
                  </a:lnTo>
                  <a:lnTo>
                    <a:pt x="1346263" y="934745"/>
                  </a:lnTo>
                  <a:lnTo>
                    <a:pt x="1345438" y="933932"/>
                  </a:lnTo>
                  <a:close/>
                </a:path>
                <a:path w="1801495" h="3059429">
                  <a:moveTo>
                    <a:pt x="1679524" y="570877"/>
                  </a:moveTo>
                  <a:lnTo>
                    <a:pt x="1678711" y="570877"/>
                  </a:lnTo>
                  <a:lnTo>
                    <a:pt x="1678711" y="572516"/>
                  </a:lnTo>
                  <a:lnTo>
                    <a:pt x="1679524" y="573341"/>
                  </a:lnTo>
                  <a:lnTo>
                    <a:pt x="1679524" y="574154"/>
                  </a:lnTo>
                  <a:lnTo>
                    <a:pt x="1680349" y="573341"/>
                  </a:lnTo>
                  <a:lnTo>
                    <a:pt x="1680349" y="572516"/>
                  </a:lnTo>
                  <a:lnTo>
                    <a:pt x="1679524" y="571690"/>
                  </a:lnTo>
                  <a:lnTo>
                    <a:pt x="1679524" y="570877"/>
                  </a:lnTo>
                  <a:close/>
                </a:path>
                <a:path w="1801495" h="3059429">
                  <a:moveTo>
                    <a:pt x="1015453" y="1012774"/>
                  </a:moveTo>
                  <a:lnTo>
                    <a:pt x="1014628" y="1013599"/>
                  </a:lnTo>
                  <a:lnTo>
                    <a:pt x="1014628" y="1014425"/>
                  </a:lnTo>
                  <a:lnTo>
                    <a:pt x="1015453" y="1014425"/>
                  </a:lnTo>
                  <a:lnTo>
                    <a:pt x="1016279" y="1013599"/>
                  </a:lnTo>
                  <a:lnTo>
                    <a:pt x="1015453" y="1012774"/>
                  </a:lnTo>
                  <a:close/>
                </a:path>
                <a:path w="1801495" h="3059429">
                  <a:moveTo>
                    <a:pt x="1244219" y="1005382"/>
                  </a:moveTo>
                  <a:lnTo>
                    <a:pt x="1243393" y="1006208"/>
                  </a:lnTo>
                  <a:lnTo>
                    <a:pt x="1243393" y="1007033"/>
                  </a:lnTo>
                  <a:lnTo>
                    <a:pt x="1244219" y="1007859"/>
                  </a:lnTo>
                  <a:lnTo>
                    <a:pt x="1244219" y="1008672"/>
                  </a:lnTo>
                  <a:lnTo>
                    <a:pt x="1245044" y="1007859"/>
                  </a:lnTo>
                  <a:lnTo>
                    <a:pt x="1244219" y="1007033"/>
                  </a:lnTo>
                  <a:lnTo>
                    <a:pt x="1244219" y="1005382"/>
                  </a:lnTo>
                  <a:close/>
                </a:path>
                <a:path w="1801495" h="3059429">
                  <a:moveTo>
                    <a:pt x="1262316" y="982395"/>
                  </a:moveTo>
                  <a:lnTo>
                    <a:pt x="1261491" y="982395"/>
                  </a:lnTo>
                  <a:lnTo>
                    <a:pt x="1261491" y="984859"/>
                  </a:lnTo>
                  <a:lnTo>
                    <a:pt x="1262316" y="984859"/>
                  </a:lnTo>
                  <a:lnTo>
                    <a:pt x="1262316" y="984034"/>
                  </a:lnTo>
                  <a:lnTo>
                    <a:pt x="1263142" y="984034"/>
                  </a:lnTo>
                  <a:lnTo>
                    <a:pt x="1263142" y="983208"/>
                  </a:lnTo>
                  <a:lnTo>
                    <a:pt x="1262316" y="982395"/>
                  </a:lnTo>
                  <a:close/>
                </a:path>
                <a:path w="1801495" h="3059429">
                  <a:moveTo>
                    <a:pt x="1262316" y="981570"/>
                  </a:moveTo>
                  <a:lnTo>
                    <a:pt x="1261491" y="981570"/>
                  </a:lnTo>
                  <a:lnTo>
                    <a:pt x="1261491" y="982395"/>
                  </a:lnTo>
                  <a:lnTo>
                    <a:pt x="1262316" y="981570"/>
                  </a:lnTo>
                  <a:close/>
                </a:path>
                <a:path w="1801495" h="3059429">
                  <a:moveTo>
                    <a:pt x="1313345" y="970889"/>
                  </a:moveTo>
                  <a:lnTo>
                    <a:pt x="1313345" y="971715"/>
                  </a:lnTo>
                  <a:lnTo>
                    <a:pt x="1312519" y="972527"/>
                  </a:lnTo>
                  <a:lnTo>
                    <a:pt x="1312519" y="973353"/>
                  </a:lnTo>
                  <a:lnTo>
                    <a:pt x="1313345" y="973353"/>
                  </a:lnTo>
                  <a:lnTo>
                    <a:pt x="1314157" y="972527"/>
                  </a:lnTo>
                  <a:lnTo>
                    <a:pt x="1314157" y="971715"/>
                  </a:lnTo>
                  <a:lnTo>
                    <a:pt x="1313345" y="970889"/>
                  </a:lnTo>
                  <a:close/>
                </a:path>
                <a:path w="1801495" h="3059429">
                  <a:moveTo>
                    <a:pt x="1276311" y="1000467"/>
                  </a:moveTo>
                  <a:lnTo>
                    <a:pt x="1275486" y="1001280"/>
                  </a:lnTo>
                  <a:lnTo>
                    <a:pt x="1275486" y="1002106"/>
                  </a:lnTo>
                  <a:lnTo>
                    <a:pt x="1276311" y="1002931"/>
                  </a:lnTo>
                  <a:lnTo>
                    <a:pt x="1276311" y="1002106"/>
                  </a:lnTo>
                  <a:lnTo>
                    <a:pt x="1277137" y="1001280"/>
                  </a:lnTo>
                  <a:lnTo>
                    <a:pt x="1276311" y="1000467"/>
                  </a:lnTo>
                  <a:close/>
                </a:path>
                <a:path w="1801495" h="3059429">
                  <a:moveTo>
                    <a:pt x="1278775" y="984034"/>
                  </a:moveTo>
                  <a:lnTo>
                    <a:pt x="1277950" y="984859"/>
                  </a:lnTo>
                  <a:lnTo>
                    <a:pt x="1277950" y="986497"/>
                  </a:lnTo>
                  <a:lnTo>
                    <a:pt x="1278775" y="986497"/>
                  </a:lnTo>
                  <a:lnTo>
                    <a:pt x="1278775" y="985685"/>
                  </a:lnTo>
                  <a:lnTo>
                    <a:pt x="1279601" y="985685"/>
                  </a:lnTo>
                  <a:lnTo>
                    <a:pt x="1279601" y="984859"/>
                  </a:lnTo>
                  <a:lnTo>
                    <a:pt x="1278775" y="984034"/>
                  </a:lnTo>
                  <a:close/>
                </a:path>
                <a:path w="1801495" h="3059429">
                  <a:moveTo>
                    <a:pt x="926579" y="810717"/>
                  </a:moveTo>
                  <a:lnTo>
                    <a:pt x="925753" y="810717"/>
                  </a:lnTo>
                  <a:lnTo>
                    <a:pt x="925753" y="811542"/>
                  </a:lnTo>
                  <a:lnTo>
                    <a:pt x="926579" y="811542"/>
                  </a:lnTo>
                  <a:lnTo>
                    <a:pt x="926579" y="810717"/>
                  </a:lnTo>
                  <a:close/>
                </a:path>
                <a:path w="1801495" h="3059429">
                  <a:moveTo>
                    <a:pt x="1410449" y="800036"/>
                  </a:moveTo>
                  <a:lnTo>
                    <a:pt x="1409623" y="800036"/>
                  </a:lnTo>
                  <a:lnTo>
                    <a:pt x="1409623" y="800862"/>
                  </a:lnTo>
                  <a:lnTo>
                    <a:pt x="1408798" y="801687"/>
                  </a:lnTo>
                  <a:lnTo>
                    <a:pt x="1408798" y="802500"/>
                  </a:lnTo>
                  <a:lnTo>
                    <a:pt x="1409623" y="802500"/>
                  </a:lnTo>
                  <a:lnTo>
                    <a:pt x="1409623" y="801687"/>
                  </a:lnTo>
                  <a:lnTo>
                    <a:pt x="1410449" y="800862"/>
                  </a:lnTo>
                  <a:lnTo>
                    <a:pt x="1410449" y="800036"/>
                  </a:lnTo>
                  <a:close/>
                </a:path>
                <a:path w="1801495" h="3059429">
                  <a:moveTo>
                    <a:pt x="942213" y="731050"/>
                  </a:moveTo>
                  <a:lnTo>
                    <a:pt x="939749" y="731050"/>
                  </a:lnTo>
                  <a:lnTo>
                    <a:pt x="940562" y="731862"/>
                  </a:lnTo>
                  <a:lnTo>
                    <a:pt x="941387" y="731862"/>
                  </a:lnTo>
                  <a:lnTo>
                    <a:pt x="942213" y="731050"/>
                  </a:lnTo>
                  <a:close/>
                </a:path>
                <a:path w="1801495" h="3059429">
                  <a:moveTo>
                    <a:pt x="940562" y="730224"/>
                  </a:moveTo>
                  <a:lnTo>
                    <a:pt x="938923" y="730224"/>
                  </a:lnTo>
                  <a:lnTo>
                    <a:pt x="938923" y="731050"/>
                  </a:lnTo>
                  <a:lnTo>
                    <a:pt x="941387" y="731050"/>
                  </a:lnTo>
                  <a:lnTo>
                    <a:pt x="940562" y="730224"/>
                  </a:lnTo>
                  <a:close/>
                </a:path>
                <a:path w="1801495" h="3059429">
                  <a:moveTo>
                    <a:pt x="925753" y="714616"/>
                  </a:moveTo>
                  <a:lnTo>
                    <a:pt x="924941" y="715441"/>
                  </a:lnTo>
                  <a:lnTo>
                    <a:pt x="924941" y="717080"/>
                  </a:lnTo>
                  <a:lnTo>
                    <a:pt x="925753" y="717905"/>
                  </a:lnTo>
                  <a:lnTo>
                    <a:pt x="926579" y="717080"/>
                  </a:lnTo>
                  <a:lnTo>
                    <a:pt x="926579" y="716254"/>
                  </a:lnTo>
                  <a:lnTo>
                    <a:pt x="925753" y="715441"/>
                  </a:lnTo>
                  <a:lnTo>
                    <a:pt x="925753" y="714616"/>
                  </a:lnTo>
                  <a:close/>
                </a:path>
                <a:path w="1801495" h="3059429">
                  <a:moveTo>
                    <a:pt x="1438414" y="717080"/>
                  </a:moveTo>
                  <a:lnTo>
                    <a:pt x="1437601" y="717080"/>
                  </a:lnTo>
                  <a:lnTo>
                    <a:pt x="1436776" y="717905"/>
                  </a:lnTo>
                  <a:lnTo>
                    <a:pt x="1436776" y="718731"/>
                  </a:lnTo>
                  <a:lnTo>
                    <a:pt x="1437601" y="718731"/>
                  </a:lnTo>
                  <a:lnTo>
                    <a:pt x="1438414" y="717905"/>
                  </a:lnTo>
                  <a:lnTo>
                    <a:pt x="1439240" y="717905"/>
                  </a:lnTo>
                  <a:lnTo>
                    <a:pt x="1438414" y="717080"/>
                  </a:lnTo>
                  <a:close/>
                </a:path>
                <a:path w="1801495" h="3059429">
                  <a:moveTo>
                    <a:pt x="1388224" y="829614"/>
                  </a:moveTo>
                  <a:lnTo>
                    <a:pt x="1387398" y="829614"/>
                  </a:lnTo>
                  <a:lnTo>
                    <a:pt x="1387398" y="832078"/>
                  </a:lnTo>
                  <a:lnTo>
                    <a:pt x="1388224" y="832078"/>
                  </a:lnTo>
                  <a:lnTo>
                    <a:pt x="1389049" y="831253"/>
                  </a:lnTo>
                  <a:lnTo>
                    <a:pt x="1389049" y="830427"/>
                  </a:lnTo>
                  <a:lnTo>
                    <a:pt x="1388224" y="829614"/>
                  </a:lnTo>
                  <a:close/>
                </a:path>
                <a:path w="1801495" h="3059429">
                  <a:moveTo>
                    <a:pt x="1310868" y="842759"/>
                  </a:moveTo>
                  <a:lnTo>
                    <a:pt x="1310043" y="843572"/>
                  </a:lnTo>
                  <a:lnTo>
                    <a:pt x="1310043" y="844397"/>
                  </a:lnTo>
                  <a:lnTo>
                    <a:pt x="1310868" y="845223"/>
                  </a:lnTo>
                  <a:lnTo>
                    <a:pt x="1310868" y="846035"/>
                  </a:lnTo>
                  <a:lnTo>
                    <a:pt x="1311694" y="845223"/>
                  </a:lnTo>
                  <a:lnTo>
                    <a:pt x="1311694" y="844397"/>
                  </a:lnTo>
                  <a:lnTo>
                    <a:pt x="1310868" y="843572"/>
                  </a:lnTo>
                  <a:lnTo>
                    <a:pt x="1310868" y="842759"/>
                  </a:lnTo>
                  <a:close/>
                </a:path>
                <a:path w="1801495" h="3059429">
                  <a:moveTo>
                    <a:pt x="957846" y="842759"/>
                  </a:moveTo>
                  <a:lnTo>
                    <a:pt x="957033" y="842759"/>
                  </a:lnTo>
                  <a:lnTo>
                    <a:pt x="957033" y="845223"/>
                  </a:lnTo>
                  <a:lnTo>
                    <a:pt x="957846" y="845223"/>
                  </a:lnTo>
                  <a:lnTo>
                    <a:pt x="957846" y="844397"/>
                  </a:lnTo>
                  <a:lnTo>
                    <a:pt x="958672" y="844397"/>
                  </a:lnTo>
                  <a:lnTo>
                    <a:pt x="958672" y="843572"/>
                  </a:lnTo>
                  <a:lnTo>
                    <a:pt x="957846" y="842759"/>
                  </a:lnTo>
                  <a:close/>
                </a:path>
                <a:path w="1801495" h="3059429">
                  <a:moveTo>
                    <a:pt x="1407147" y="682574"/>
                  </a:moveTo>
                  <a:lnTo>
                    <a:pt x="1406321" y="683399"/>
                  </a:lnTo>
                  <a:lnTo>
                    <a:pt x="1406321" y="684225"/>
                  </a:lnTo>
                  <a:lnTo>
                    <a:pt x="1407147" y="685050"/>
                  </a:lnTo>
                  <a:lnTo>
                    <a:pt x="1407147" y="685863"/>
                  </a:lnTo>
                  <a:lnTo>
                    <a:pt x="1407972" y="685050"/>
                  </a:lnTo>
                  <a:lnTo>
                    <a:pt x="1407972" y="684225"/>
                  </a:lnTo>
                  <a:lnTo>
                    <a:pt x="1407147" y="683399"/>
                  </a:lnTo>
                  <a:lnTo>
                    <a:pt x="1407147" y="682574"/>
                  </a:lnTo>
                  <a:close/>
                </a:path>
                <a:path w="1801495" h="3059429">
                  <a:moveTo>
                    <a:pt x="1070584" y="1210741"/>
                  </a:moveTo>
                  <a:lnTo>
                    <a:pt x="1070584" y="1211554"/>
                  </a:lnTo>
                  <a:lnTo>
                    <a:pt x="1069771" y="1212380"/>
                  </a:lnTo>
                  <a:lnTo>
                    <a:pt x="1069771" y="1213205"/>
                  </a:lnTo>
                  <a:lnTo>
                    <a:pt x="1070584" y="1214031"/>
                  </a:lnTo>
                  <a:lnTo>
                    <a:pt x="1070584" y="1212380"/>
                  </a:lnTo>
                  <a:lnTo>
                    <a:pt x="1071410" y="1211554"/>
                  </a:lnTo>
                  <a:lnTo>
                    <a:pt x="1070584" y="1210741"/>
                  </a:lnTo>
                  <a:close/>
                </a:path>
                <a:path w="1801495" h="3059429">
                  <a:moveTo>
                    <a:pt x="1190726" y="1208278"/>
                  </a:moveTo>
                  <a:lnTo>
                    <a:pt x="1190726" y="1209090"/>
                  </a:lnTo>
                  <a:lnTo>
                    <a:pt x="1189901" y="1209916"/>
                  </a:lnTo>
                  <a:lnTo>
                    <a:pt x="1189901" y="1210741"/>
                  </a:lnTo>
                  <a:lnTo>
                    <a:pt x="1190726" y="1211554"/>
                  </a:lnTo>
                  <a:lnTo>
                    <a:pt x="1190726" y="1210741"/>
                  </a:lnTo>
                  <a:lnTo>
                    <a:pt x="1191552" y="1209916"/>
                  </a:lnTo>
                  <a:lnTo>
                    <a:pt x="1191552" y="1209090"/>
                  </a:lnTo>
                  <a:lnTo>
                    <a:pt x="1190726" y="1208278"/>
                  </a:lnTo>
                  <a:close/>
                </a:path>
                <a:path w="1801495" h="3059429">
                  <a:moveTo>
                    <a:pt x="1094447" y="1202524"/>
                  </a:moveTo>
                  <a:lnTo>
                    <a:pt x="1094447" y="1203350"/>
                  </a:lnTo>
                  <a:lnTo>
                    <a:pt x="1093622" y="1204163"/>
                  </a:lnTo>
                  <a:lnTo>
                    <a:pt x="1093622" y="1204988"/>
                  </a:lnTo>
                  <a:lnTo>
                    <a:pt x="1092809" y="1204988"/>
                  </a:lnTo>
                  <a:lnTo>
                    <a:pt x="1093622" y="1205814"/>
                  </a:lnTo>
                  <a:lnTo>
                    <a:pt x="1094447" y="1205814"/>
                  </a:lnTo>
                  <a:lnTo>
                    <a:pt x="1094447" y="1204988"/>
                  </a:lnTo>
                  <a:lnTo>
                    <a:pt x="1095273" y="1204163"/>
                  </a:lnTo>
                  <a:lnTo>
                    <a:pt x="1095273" y="1203350"/>
                  </a:lnTo>
                  <a:lnTo>
                    <a:pt x="1094447" y="1202524"/>
                  </a:lnTo>
                  <a:close/>
                </a:path>
                <a:path w="1801495" h="3059429">
                  <a:moveTo>
                    <a:pt x="813841" y="441909"/>
                  </a:moveTo>
                  <a:lnTo>
                    <a:pt x="813841" y="442734"/>
                  </a:lnTo>
                  <a:lnTo>
                    <a:pt x="813015" y="443560"/>
                  </a:lnTo>
                  <a:lnTo>
                    <a:pt x="813015" y="444373"/>
                  </a:lnTo>
                  <a:lnTo>
                    <a:pt x="812203" y="444373"/>
                  </a:lnTo>
                  <a:lnTo>
                    <a:pt x="813015" y="445198"/>
                  </a:lnTo>
                  <a:lnTo>
                    <a:pt x="813841" y="445198"/>
                  </a:lnTo>
                  <a:lnTo>
                    <a:pt x="813841" y="444373"/>
                  </a:lnTo>
                  <a:lnTo>
                    <a:pt x="814666" y="443560"/>
                  </a:lnTo>
                  <a:lnTo>
                    <a:pt x="814666" y="442734"/>
                  </a:lnTo>
                  <a:lnTo>
                    <a:pt x="813841" y="441909"/>
                  </a:lnTo>
                  <a:close/>
                </a:path>
                <a:path w="1801495" h="3059429">
                  <a:moveTo>
                    <a:pt x="1677885" y="442734"/>
                  </a:moveTo>
                  <a:lnTo>
                    <a:pt x="1675409" y="442734"/>
                  </a:lnTo>
                  <a:lnTo>
                    <a:pt x="1676234" y="443560"/>
                  </a:lnTo>
                  <a:lnTo>
                    <a:pt x="1677060" y="443560"/>
                  </a:lnTo>
                  <a:lnTo>
                    <a:pt x="1677885" y="442734"/>
                  </a:lnTo>
                  <a:close/>
                </a:path>
                <a:path w="1801495" h="3059429">
                  <a:moveTo>
                    <a:pt x="1676234" y="441909"/>
                  </a:moveTo>
                  <a:lnTo>
                    <a:pt x="1674596" y="441909"/>
                  </a:lnTo>
                  <a:lnTo>
                    <a:pt x="1674596" y="442734"/>
                  </a:lnTo>
                  <a:lnTo>
                    <a:pt x="1677060" y="442734"/>
                  </a:lnTo>
                  <a:lnTo>
                    <a:pt x="1676234" y="441909"/>
                  </a:lnTo>
                  <a:close/>
                </a:path>
                <a:path w="1801495" h="3059429">
                  <a:moveTo>
                    <a:pt x="1224470" y="1210741"/>
                  </a:moveTo>
                  <a:lnTo>
                    <a:pt x="1223645" y="1210741"/>
                  </a:lnTo>
                  <a:lnTo>
                    <a:pt x="1223645" y="1211554"/>
                  </a:lnTo>
                  <a:lnTo>
                    <a:pt x="1224470" y="1211554"/>
                  </a:lnTo>
                  <a:lnTo>
                    <a:pt x="1224470" y="1212380"/>
                  </a:lnTo>
                  <a:lnTo>
                    <a:pt x="1225296" y="1211554"/>
                  </a:lnTo>
                  <a:lnTo>
                    <a:pt x="1224470" y="1210741"/>
                  </a:lnTo>
                  <a:close/>
                </a:path>
                <a:path w="1801495" h="3059429">
                  <a:moveTo>
                    <a:pt x="612228" y="1190205"/>
                  </a:moveTo>
                  <a:lnTo>
                    <a:pt x="609765" y="1190205"/>
                  </a:lnTo>
                  <a:lnTo>
                    <a:pt x="610590" y="1191031"/>
                  </a:lnTo>
                  <a:lnTo>
                    <a:pt x="611403" y="1191031"/>
                  </a:lnTo>
                  <a:lnTo>
                    <a:pt x="612228" y="1190205"/>
                  </a:lnTo>
                  <a:close/>
                </a:path>
                <a:path w="1801495" h="3059429">
                  <a:moveTo>
                    <a:pt x="613054" y="1189380"/>
                  </a:moveTo>
                  <a:lnTo>
                    <a:pt x="611403" y="1189380"/>
                  </a:lnTo>
                  <a:lnTo>
                    <a:pt x="610590" y="1190205"/>
                  </a:lnTo>
                  <a:lnTo>
                    <a:pt x="613054" y="1190205"/>
                  </a:lnTo>
                  <a:lnTo>
                    <a:pt x="613054" y="1189380"/>
                  </a:lnTo>
                  <a:close/>
                </a:path>
                <a:path w="1801495" h="3059429">
                  <a:moveTo>
                    <a:pt x="607301" y="1260843"/>
                  </a:moveTo>
                  <a:lnTo>
                    <a:pt x="606475" y="1260843"/>
                  </a:lnTo>
                  <a:lnTo>
                    <a:pt x="605650" y="1261668"/>
                  </a:lnTo>
                  <a:lnTo>
                    <a:pt x="606475" y="1262481"/>
                  </a:lnTo>
                  <a:lnTo>
                    <a:pt x="607301" y="1262481"/>
                  </a:lnTo>
                  <a:lnTo>
                    <a:pt x="607301" y="1260843"/>
                  </a:lnTo>
                  <a:close/>
                </a:path>
                <a:path w="1801495" h="3059429">
                  <a:moveTo>
                    <a:pt x="1184148" y="1253451"/>
                  </a:moveTo>
                  <a:lnTo>
                    <a:pt x="1183322" y="1253451"/>
                  </a:lnTo>
                  <a:lnTo>
                    <a:pt x="1183322" y="1254277"/>
                  </a:lnTo>
                  <a:lnTo>
                    <a:pt x="1184148" y="1254277"/>
                  </a:lnTo>
                  <a:lnTo>
                    <a:pt x="1184148" y="1253451"/>
                  </a:lnTo>
                  <a:close/>
                </a:path>
                <a:path w="1801495" h="3059429">
                  <a:moveTo>
                    <a:pt x="715911" y="1274813"/>
                  </a:moveTo>
                  <a:lnTo>
                    <a:pt x="715098" y="1274813"/>
                  </a:lnTo>
                  <a:lnTo>
                    <a:pt x="715098" y="1275626"/>
                  </a:lnTo>
                  <a:lnTo>
                    <a:pt x="715911" y="1274813"/>
                  </a:lnTo>
                  <a:close/>
                </a:path>
                <a:path w="1801495" h="3059429">
                  <a:moveTo>
                    <a:pt x="1096098" y="1227162"/>
                  </a:moveTo>
                  <a:lnTo>
                    <a:pt x="1095273" y="1227162"/>
                  </a:lnTo>
                  <a:lnTo>
                    <a:pt x="1095273" y="1227988"/>
                  </a:lnTo>
                  <a:lnTo>
                    <a:pt x="1096098" y="1227988"/>
                  </a:lnTo>
                  <a:lnTo>
                    <a:pt x="1096098" y="1227162"/>
                  </a:lnTo>
                  <a:close/>
                </a:path>
                <a:path w="1801495" h="3059429">
                  <a:moveTo>
                    <a:pt x="1232700" y="1245235"/>
                  </a:moveTo>
                  <a:lnTo>
                    <a:pt x="1231874" y="1245235"/>
                  </a:lnTo>
                  <a:lnTo>
                    <a:pt x="1231874" y="1246886"/>
                  </a:lnTo>
                  <a:lnTo>
                    <a:pt x="1232700" y="1246886"/>
                  </a:lnTo>
                  <a:lnTo>
                    <a:pt x="1232700" y="1245235"/>
                  </a:lnTo>
                  <a:close/>
                </a:path>
                <a:path w="1801495" h="3059429">
                  <a:moveTo>
                    <a:pt x="1580781" y="514197"/>
                  </a:moveTo>
                  <a:lnTo>
                    <a:pt x="1579956" y="515023"/>
                  </a:lnTo>
                  <a:lnTo>
                    <a:pt x="1579956" y="516661"/>
                  </a:lnTo>
                  <a:lnTo>
                    <a:pt x="1580781" y="516661"/>
                  </a:lnTo>
                  <a:lnTo>
                    <a:pt x="1581607" y="515835"/>
                  </a:lnTo>
                  <a:lnTo>
                    <a:pt x="1581607" y="515023"/>
                  </a:lnTo>
                  <a:lnTo>
                    <a:pt x="1580781" y="514197"/>
                  </a:lnTo>
                  <a:close/>
                </a:path>
                <a:path w="1801495" h="3059429">
                  <a:moveTo>
                    <a:pt x="855814" y="554443"/>
                  </a:moveTo>
                  <a:lnTo>
                    <a:pt x="855814" y="555269"/>
                  </a:lnTo>
                  <a:lnTo>
                    <a:pt x="854989" y="556082"/>
                  </a:lnTo>
                  <a:lnTo>
                    <a:pt x="854989" y="556907"/>
                  </a:lnTo>
                  <a:lnTo>
                    <a:pt x="855814" y="556907"/>
                  </a:lnTo>
                  <a:lnTo>
                    <a:pt x="855814" y="557733"/>
                  </a:lnTo>
                  <a:lnTo>
                    <a:pt x="857453" y="556082"/>
                  </a:lnTo>
                  <a:lnTo>
                    <a:pt x="855814" y="554443"/>
                  </a:lnTo>
                  <a:close/>
                </a:path>
                <a:path w="1801495" h="3059429">
                  <a:moveTo>
                    <a:pt x="862393" y="546227"/>
                  </a:moveTo>
                  <a:lnTo>
                    <a:pt x="860742" y="548690"/>
                  </a:lnTo>
                  <a:lnTo>
                    <a:pt x="857453" y="551980"/>
                  </a:lnTo>
                  <a:lnTo>
                    <a:pt x="861568" y="556082"/>
                  </a:lnTo>
                  <a:lnTo>
                    <a:pt x="863219" y="554443"/>
                  </a:lnTo>
                  <a:lnTo>
                    <a:pt x="864870" y="551980"/>
                  </a:lnTo>
                  <a:lnTo>
                    <a:pt x="866508" y="550341"/>
                  </a:lnTo>
                  <a:lnTo>
                    <a:pt x="862393" y="546227"/>
                  </a:lnTo>
                  <a:close/>
                </a:path>
                <a:path w="1801495" h="3059429">
                  <a:moveTo>
                    <a:pt x="1580781" y="541299"/>
                  </a:moveTo>
                  <a:lnTo>
                    <a:pt x="1578305" y="541299"/>
                  </a:lnTo>
                  <a:lnTo>
                    <a:pt x="1578305" y="542124"/>
                  </a:lnTo>
                  <a:lnTo>
                    <a:pt x="1579956" y="542124"/>
                  </a:lnTo>
                  <a:lnTo>
                    <a:pt x="1580781" y="541299"/>
                  </a:lnTo>
                  <a:close/>
                </a:path>
                <a:path w="1801495" h="3059429">
                  <a:moveTo>
                    <a:pt x="1580781" y="540473"/>
                  </a:moveTo>
                  <a:lnTo>
                    <a:pt x="1579956" y="540473"/>
                  </a:lnTo>
                  <a:lnTo>
                    <a:pt x="1579130" y="541299"/>
                  </a:lnTo>
                  <a:lnTo>
                    <a:pt x="1581607" y="541299"/>
                  </a:lnTo>
                  <a:lnTo>
                    <a:pt x="1580781" y="540473"/>
                  </a:lnTo>
                  <a:close/>
                </a:path>
                <a:path w="1801495" h="3059429">
                  <a:moveTo>
                    <a:pt x="617169" y="1145032"/>
                  </a:moveTo>
                  <a:lnTo>
                    <a:pt x="615530" y="1145032"/>
                  </a:lnTo>
                  <a:lnTo>
                    <a:pt x="614705" y="1145844"/>
                  </a:lnTo>
                  <a:lnTo>
                    <a:pt x="615530" y="1146670"/>
                  </a:lnTo>
                  <a:lnTo>
                    <a:pt x="616356" y="1146670"/>
                  </a:lnTo>
                  <a:lnTo>
                    <a:pt x="617169" y="1145844"/>
                  </a:lnTo>
                  <a:lnTo>
                    <a:pt x="617994" y="1145844"/>
                  </a:lnTo>
                  <a:lnTo>
                    <a:pt x="617169" y="1145032"/>
                  </a:lnTo>
                  <a:close/>
                </a:path>
                <a:path w="1801495" h="3059429">
                  <a:moveTo>
                    <a:pt x="617994" y="1145844"/>
                  </a:moveTo>
                  <a:lnTo>
                    <a:pt x="617994" y="1146670"/>
                  </a:lnTo>
                  <a:lnTo>
                    <a:pt x="618820" y="1146670"/>
                  </a:lnTo>
                  <a:lnTo>
                    <a:pt x="617994" y="1145844"/>
                  </a:lnTo>
                  <a:close/>
                </a:path>
                <a:path w="1801495" h="3059429">
                  <a:moveTo>
                    <a:pt x="1632623" y="492836"/>
                  </a:moveTo>
                  <a:lnTo>
                    <a:pt x="1631797" y="493661"/>
                  </a:lnTo>
                  <a:lnTo>
                    <a:pt x="1634274" y="493661"/>
                  </a:lnTo>
                  <a:lnTo>
                    <a:pt x="1632623" y="492836"/>
                  </a:lnTo>
                  <a:close/>
                </a:path>
                <a:path w="1801495" h="3059429">
                  <a:moveTo>
                    <a:pt x="1634274" y="492836"/>
                  </a:moveTo>
                  <a:lnTo>
                    <a:pt x="1633448" y="492836"/>
                  </a:lnTo>
                  <a:lnTo>
                    <a:pt x="1634274" y="493661"/>
                  </a:lnTo>
                  <a:lnTo>
                    <a:pt x="1634274" y="492836"/>
                  </a:lnTo>
                  <a:close/>
                </a:path>
                <a:path w="1801495" h="3059429">
                  <a:moveTo>
                    <a:pt x="1055776" y="1163091"/>
                  </a:moveTo>
                  <a:lnTo>
                    <a:pt x="1054950" y="1163091"/>
                  </a:lnTo>
                  <a:lnTo>
                    <a:pt x="1054950" y="1163916"/>
                  </a:lnTo>
                  <a:lnTo>
                    <a:pt x="1055776" y="1163916"/>
                  </a:lnTo>
                  <a:lnTo>
                    <a:pt x="1055776" y="1163091"/>
                  </a:lnTo>
                  <a:close/>
                </a:path>
                <a:path w="1801495" h="3059429">
                  <a:moveTo>
                    <a:pt x="1026147" y="1100670"/>
                  </a:moveTo>
                  <a:lnTo>
                    <a:pt x="1025321" y="1100670"/>
                  </a:lnTo>
                  <a:lnTo>
                    <a:pt x="1025321" y="1101496"/>
                  </a:lnTo>
                  <a:lnTo>
                    <a:pt x="1026147" y="1101496"/>
                  </a:lnTo>
                  <a:lnTo>
                    <a:pt x="1026972" y="1102309"/>
                  </a:lnTo>
                  <a:lnTo>
                    <a:pt x="1026972" y="1101496"/>
                  </a:lnTo>
                  <a:lnTo>
                    <a:pt x="1026147" y="1100670"/>
                  </a:lnTo>
                  <a:close/>
                </a:path>
                <a:path w="1801495" h="3059429">
                  <a:moveTo>
                    <a:pt x="1612874" y="504342"/>
                  </a:moveTo>
                  <a:lnTo>
                    <a:pt x="1612049" y="504342"/>
                  </a:lnTo>
                  <a:lnTo>
                    <a:pt x="1612049" y="505167"/>
                  </a:lnTo>
                  <a:lnTo>
                    <a:pt x="1612874" y="505980"/>
                  </a:lnTo>
                  <a:lnTo>
                    <a:pt x="1612874" y="506806"/>
                  </a:lnTo>
                  <a:lnTo>
                    <a:pt x="1613700" y="505980"/>
                  </a:lnTo>
                  <a:lnTo>
                    <a:pt x="1613700" y="505167"/>
                  </a:lnTo>
                  <a:lnTo>
                    <a:pt x="1612874" y="504342"/>
                  </a:lnTo>
                  <a:close/>
                </a:path>
                <a:path w="1801495" h="3059429">
                  <a:moveTo>
                    <a:pt x="1249159" y="2252268"/>
                  </a:moveTo>
                  <a:lnTo>
                    <a:pt x="1247508" y="2252268"/>
                  </a:lnTo>
                  <a:lnTo>
                    <a:pt x="1248333" y="2253094"/>
                  </a:lnTo>
                  <a:lnTo>
                    <a:pt x="1249159" y="2252268"/>
                  </a:lnTo>
                  <a:close/>
                </a:path>
                <a:path w="1801495" h="3059429">
                  <a:moveTo>
                    <a:pt x="1248333" y="2251443"/>
                  </a:moveTo>
                  <a:lnTo>
                    <a:pt x="1247508" y="2251443"/>
                  </a:lnTo>
                  <a:lnTo>
                    <a:pt x="1246682" y="2252268"/>
                  </a:lnTo>
                  <a:lnTo>
                    <a:pt x="1248333" y="2252268"/>
                  </a:lnTo>
                  <a:lnTo>
                    <a:pt x="1248333" y="2251443"/>
                  </a:lnTo>
                  <a:close/>
                </a:path>
                <a:path w="1801495" h="3059429">
                  <a:moveTo>
                    <a:pt x="1214589" y="2124125"/>
                  </a:moveTo>
                  <a:lnTo>
                    <a:pt x="1213777" y="2124951"/>
                  </a:lnTo>
                  <a:lnTo>
                    <a:pt x="1213777" y="2125776"/>
                  </a:lnTo>
                  <a:lnTo>
                    <a:pt x="1214589" y="2126589"/>
                  </a:lnTo>
                  <a:lnTo>
                    <a:pt x="1214589" y="2127415"/>
                  </a:lnTo>
                  <a:lnTo>
                    <a:pt x="1216240" y="2125776"/>
                  </a:lnTo>
                  <a:lnTo>
                    <a:pt x="1214589" y="2124125"/>
                  </a:lnTo>
                  <a:close/>
                </a:path>
                <a:path w="1801495" h="3059429">
                  <a:moveTo>
                    <a:pt x="1174267" y="2356586"/>
                  </a:moveTo>
                  <a:lnTo>
                    <a:pt x="1171803" y="2356586"/>
                  </a:lnTo>
                  <a:lnTo>
                    <a:pt x="1172629" y="2357399"/>
                  </a:lnTo>
                  <a:lnTo>
                    <a:pt x="1173454" y="2357399"/>
                  </a:lnTo>
                  <a:lnTo>
                    <a:pt x="1174267" y="2356586"/>
                  </a:lnTo>
                  <a:close/>
                </a:path>
                <a:path w="1801495" h="3059429">
                  <a:moveTo>
                    <a:pt x="1174267" y="2355761"/>
                  </a:moveTo>
                  <a:lnTo>
                    <a:pt x="1173454" y="2355761"/>
                  </a:lnTo>
                  <a:lnTo>
                    <a:pt x="1172629" y="2356586"/>
                  </a:lnTo>
                  <a:lnTo>
                    <a:pt x="1175092" y="2356586"/>
                  </a:lnTo>
                  <a:lnTo>
                    <a:pt x="1174267" y="2355761"/>
                  </a:lnTo>
                  <a:close/>
                </a:path>
                <a:path w="1801495" h="3059429">
                  <a:moveTo>
                    <a:pt x="1236814" y="2337689"/>
                  </a:moveTo>
                  <a:lnTo>
                    <a:pt x="1235989" y="2337689"/>
                  </a:lnTo>
                  <a:lnTo>
                    <a:pt x="1235989" y="2338514"/>
                  </a:lnTo>
                  <a:lnTo>
                    <a:pt x="1235163" y="2339340"/>
                  </a:lnTo>
                  <a:lnTo>
                    <a:pt x="1235163" y="2340152"/>
                  </a:lnTo>
                  <a:lnTo>
                    <a:pt x="1235989" y="2340978"/>
                  </a:lnTo>
                  <a:lnTo>
                    <a:pt x="1235989" y="2340152"/>
                  </a:lnTo>
                  <a:lnTo>
                    <a:pt x="1236814" y="2339340"/>
                  </a:lnTo>
                  <a:lnTo>
                    <a:pt x="1236814" y="2337689"/>
                  </a:lnTo>
                  <a:close/>
                </a:path>
                <a:path w="1801495" h="3059429">
                  <a:moveTo>
                    <a:pt x="1201432" y="2396007"/>
                  </a:moveTo>
                  <a:lnTo>
                    <a:pt x="1200607" y="2396832"/>
                  </a:lnTo>
                  <a:lnTo>
                    <a:pt x="1200607" y="2397645"/>
                  </a:lnTo>
                  <a:lnTo>
                    <a:pt x="1201432" y="2398471"/>
                  </a:lnTo>
                  <a:lnTo>
                    <a:pt x="1201432" y="2399296"/>
                  </a:lnTo>
                  <a:lnTo>
                    <a:pt x="1202245" y="2398471"/>
                  </a:lnTo>
                  <a:lnTo>
                    <a:pt x="1201432" y="2397645"/>
                  </a:lnTo>
                  <a:lnTo>
                    <a:pt x="1201432" y="2396007"/>
                  </a:lnTo>
                  <a:close/>
                </a:path>
                <a:path w="1801495" h="3059429">
                  <a:moveTo>
                    <a:pt x="1263142" y="2291689"/>
                  </a:moveTo>
                  <a:lnTo>
                    <a:pt x="1262316" y="2292515"/>
                  </a:lnTo>
                  <a:lnTo>
                    <a:pt x="1262316" y="2293340"/>
                  </a:lnTo>
                  <a:lnTo>
                    <a:pt x="1263142" y="2294153"/>
                  </a:lnTo>
                  <a:lnTo>
                    <a:pt x="1263967" y="2294153"/>
                  </a:lnTo>
                  <a:lnTo>
                    <a:pt x="1263967" y="2293340"/>
                  </a:lnTo>
                  <a:lnTo>
                    <a:pt x="1263142" y="2292515"/>
                  </a:lnTo>
                  <a:lnTo>
                    <a:pt x="1263142" y="2291689"/>
                  </a:lnTo>
                  <a:close/>
                </a:path>
                <a:path w="1801495" h="3059429">
                  <a:moveTo>
                    <a:pt x="1219530" y="2256370"/>
                  </a:moveTo>
                  <a:lnTo>
                    <a:pt x="1217879" y="2258009"/>
                  </a:lnTo>
                  <a:lnTo>
                    <a:pt x="1217066" y="2258009"/>
                  </a:lnTo>
                  <a:lnTo>
                    <a:pt x="1217066" y="2258834"/>
                  </a:lnTo>
                  <a:lnTo>
                    <a:pt x="1216240" y="2259660"/>
                  </a:lnTo>
                  <a:lnTo>
                    <a:pt x="1217879" y="2259660"/>
                  </a:lnTo>
                  <a:lnTo>
                    <a:pt x="1220355" y="2262124"/>
                  </a:lnTo>
                  <a:lnTo>
                    <a:pt x="1221994" y="2260485"/>
                  </a:lnTo>
                  <a:lnTo>
                    <a:pt x="1223645" y="2259660"/>
                  </a:lnTo>
                  <a:lnTo>
                    <a:pt x="1221181" y="2257196"/>
                  </a:lnTo>
                  <a:lnTo>
                    <a:pt x="1219530" y="2256370"/>
                  </a:lnTo>
                  <a:close/>
                </a:path>
                <a:path w="1801495" h="3059429">
                  <a:moveTo>
                    <a:pt x="1205547" y="2320442"/>
                  </a:moveTo>
                  <a:lnTo>
                    <a:pt x="1204722" y="2321267"/>
                  </a:lnTo>
                  <a:lnTo>
                    <a:pt x="1203896" y="2321267"/>
                  </a:lnTo>
                  <a:lnTo>
                    <a:pt x="1203896" y="2322080"/>
                  </a:lnTo>
                  <a:lnTo>
                    <a:pt x="1203071" y="2322906"/>
                  </a:lnTo>
                  <a:lnTo>
                    <a:pt x="1203896" y="2323731"/>
                  </a:lnTo>
                  <a:lnTo>
                    <a:pt x="1204722" y="2323731"/>
                  </a:lnTo>
                  <a:lnTo>
                    <a:pt x="1204722" y="2322906"/>
                  </a:lnTo>
                  <a:lnTo>
                    <a:pt x="1205547" y="2322080"/>
                  </a:lnTo>
                  <a:lnTo>
                    <a:pt x="1205547" y="2320442"/>
                  </a:lnTo>
                  <a:close/>
                </a:path>
                <a:path w="1801495" h="3059429">
                  <a:moveTo>
                    <a:pt x="1207185" y="2317153"/>
                  </a:moveTo>
                  <a:lnTo>
                    <a:pt x="1205547" y="2317153"/>
                  </a:lnTo>
                  <a:lnTo>
                    <a:pt x="1205547" y="2318804"/>
                  </a:lnTo>
                  <a:lnTo>
                    <a:pt x="1204722" y="2320442"/>
                  </a:lnTo>
                  <a:lnTo>
                    <a:pt x="1206360" y="2318791"/>
                  </a:lnTo>
                  <a:lnTo>
                    <a:pt x="1207185" y="2317153"/>
                  </a:lnTo>
                  <a:close/>
                </a:path>
                <a:path w="1801495" h="3059429">
                  <a:moveTo>
                    <a:pt x="1166863" y="1851431"/>
                  </a:moveTo>
                  <a:lnTo>
                    <a:pt x="1166037" y="1851431"/>
                  </a:lnTo>
                  <a:lnTo>
                    <a:pt x="1166037" y="1854708"/>
                  </a:lnTo>
                  <a:lnTo>
                    <a:pt x="1166863" y="1854708"/>
                  </a:lnTo>
                  <a:lnTo>
                    <a:pt x="1167688" y="1853895"/>
                  </a:lnTo>
                  <a:lnTo>
                    <a:pt x="1166863" y="1853069"/>
                  </a:lnTo>
                  <a:lnTo>
                    <a:pt x="1166863" y="1851431"/>
                  </a:lnTo>
                  <a:close/>
                </a:path>
                <a:path w="1801495" h="3059429">
                  <a:moveTo>
                    <a:pt x="1156169" y="1904822"/>
                  </a:moveTo>
                  <a:lnTo>
                    <a:pt x="1155344" y="1905635"/>
                  </a:lnTo>
                  <a:lnTo>
                    <a:pt x="1155344" y="1906460"/>
                  </a:lnTo>
                  <a:lnTo>
                    <a:pt x="1156169" y="1907286"/>
                  </a:lnTo>
                  <a:lnTo>
                    <a:pt x="1156169" y="1908098"/>
                  </a:lnTo>
                  <a:lnTo>
                    <a:pt x="1156982" y="1907286"/>
                  </a:lnTo>
                  <a:lnTo>
                    <a:pt x="1156169" y="1906460"/>
                  </a:lnTo>
                  <a:lnTo>
                    <a:pt x="1156169" y="1904822"/>
                  </a:lnTo>
                  <a:close/>
                </a:path>
                <a:path w="1801495" h="3059429">
                  <a:moveTo>
                    <a:pt x="1228585" y="1918779"/>
                  </a:moveTo>
                  <a:lnTo>
                    <a:pt x="1227759" y="1918779"/>
                  </a:lnTo>
                  <a:lnTo>
                    <a:pt x="1227759" y="1920417"/>
                  </a:lnTo>
                  <a:lnTo>
                    <a:pt x="1226934" y="1921243"/>
                  </a:lnTo>
                  <a:lnTo>
                    <a:pt x="1228585" y="1921243"/>
                  </a:lnTo>
                  <a:lnTo>
                    <a:pt x="1228585" y="1918779"/>
                  </a:lnTo>
                  <a:close/>
                </a:path>
                <a:path w="1801495" h="3059429">
                  <a:moveTo>
                    <a:pt x="1153693" y="1880997"/>
                  </a:moveTo>
                  <a:lnTo>
                    <a:pt x="1152880" y="1881822"/>
                  </a:lnTo>
                  <a:lnTo>
                    <a:pt x="1152880" y="1883460"/>
                  </a:lnTo>
                  <a:lnTo>
                    <a:pt x="1153693" y="1883460"/>
                  </a:lnTo>
                  <a:lnTo>
                    <a:pt x="1154518" y="1882635"/>
                  </a:lnTo>
                  <a:lnTo>
                    <a:pt x="1153693" y="1882635"/>
                  </a:lnTo>
                  <a:lnTo>
                    <a:pt x="1153693" y="1880997"/>
                  </a:lnTo>
                  <a:close/>
                </a:path>
                <a:path w="1801495" h="3059429">
                  <a:moveTo>
                    <a:pt x="1160284" y="1787359"/>
                  </a:moveTo>
                  <a:lnTo>
                    <a:pt x="1159459" y="1787359"/>
                  </a:lnTo>
                  <a:lnTo>
                    <a:pt x="1159459" y="1788185"/>
                  </a:lnTo>
                  <a:lnTo>
                    <a:pt x="1160284" y="1788185"/>
                  </a:lnTo>
                  <a:lnTo>
                    <a:pt x="1160284" y="1787359"/>
                  </a:lnTo>
                  <a:close/>
                </a:path>
                <a:path w="1801495" h="3059429">
                  <a:moveTo>
                    <a:pt x="1168514" y="1757794"/>
                  </a:moveTo>
                  <a:lnTo>
                    <a:pt x="1167688" y="1757794"/>
                  </a:lnTo>
                  <a:lnTo>
                    <a:pt x="1166863" y="1758607"/>
                  </a:lnTo>
                  <a:lnTo>
                    <a:pt x="1166863" y="1759432"/>
                  </a:lnTo>
                  <a:lnTo>
                    <a:pt x="1167688" y="1759432"/>
                  </a:lnTo>
                  <a:lnTo>
                    <a:pt x="1168514" y="1758607"/>
                  </a:lnTo>
                  <a:lnTo>
                    <a:pt x="1169327" y="1758607"/>
                  </a:lnTo>
                  <a:lnTo>
                    <a:pt x="1168514" y="1757794"/>
                  </a:lnTo>
                  <a:close/>
                </a:path>
                <a:path w="1801495" h="3059429">
                  <a:moveTo>
                    <a:pt x="1198956" y="1792287"/>
                  </a:moveTo>
                  <a:lnTo>
                    <a:pt x="1198130" y="1792287"/>
                  </a:lnTo>
                  <a:lnTo>
                    <a:pt x="1198130" y="1795576"/>
                  </a:lnTo>
                  <a:lnTo>
                    <a:pt x="1198956" y="1795576"/>
                  </a:lnTo>
                  <a:lnTo>
                    <a:pt x="1199781" y="1794751"/>
                  </a:lnTo>
                  <a:lnTo>
                    <a:pt x="1199781" y="1793925"/>
                  </a:lnTo>
                  <a:lnTo>
                    <a:pt x="1198956" y="1793100"/>
                  </a:lnTo>
                  <a:lnTo>
                    <a:pt x="1198956" y="1792287"/>
                  </a:lnTo>
                  <a:close/>
                </a:path>
                <a:path w="1801495" h="3059429">
                  <a:moveTo>
                    <a:pt x="1182497" y="2030488"/>
                  </a:moveTo>
                  <a:lnTo>
                    <a:pt x="1181684" y="2031314"/>
                  </a:lnTo>
                  <a:lnTo>
                    <a:pt x="1181684" y="2032139"/>
                  </a:lnTo>
                  <a:lnTo>
                    <a:pt x="1182497" y="2033778"/>
                  </a:lnTo>
                  <a:lnTo>
                    <a:pt x="1182497" y="2032952"/>
                  </a:lnTo>
                  <a:lnTo>
                    <a:pt x="1183322" y="2032952"/>
                  </a:lnTo>
                  <a:lnTo>
                    <a:pt x="1183322" y="2031314"/>
                  </a:lnTo>
                  <a:lnTo>
                    <a:pt x="1182497" y="2031314"/>
                  </a:lnTo>
                  <a:lnTo>
                    <a:pt x="1182497" y="2030488"/>
                  </a:lnTo>
                  <a:close/>
                </a:path>
                <a:path w="1801495" h="3059429">
                  <a:moveTo>
                    <a:pt x="1166037" y="1980387"/>
                  </a:moveTo>
                  <a:lnTo>
                    <a:pt x="1165225" y="1980387"/>
                  </a:lnTo>
                  <a:lnTo>
                    <a:pt x="1165225" y="1982025"/>
                  </a:lnTo>
                  <a:lnTo>
                    <a:pt x="1166037" y="1982025"/>
                  </a:lnTo>
                  <a:lnTo>
                    <a:pt x="1166863" y="1981200"/>
                  </a:lnTo>
                  <a:lnTo>
                    <a:pt x="1166037" y="1980387"/>
                  </a:lnTo>
                  <a:close/>
                </a:path>
                <a:path w="1801495" h="3059429">
                  <a:moveTo>
                    <a:pt x="868159" y="1393913"/>
                  </a:moveTo>
                  <a:lnTo>
                    <a:pt x="867333" y="1393913"/>
                  </a:lnTo>
                  <a:lnTo>
                    <a:pt x="865682" y="1402130"/>
                  </a:lnTo>
                  <a:lnTo>
                    <a:pt x="865682" y="1406232"/>
                  </a:lnTo>
                  <a:lnTo>
                    <a:pt x="868972" y="1403769"/>
                  </a:lnTo>
                  <a:lnTo>
                    <a:pt x="872274" y="1400479"/>
                  </a:lnTo>
                  <a:lnTo>
                    <a:pt x="876694" y="1400479"/>
                  </a:lnTo>
                  <a:lnTo>
                    <a:pt x="878799" y="1397989"/>
                  </a:lnTo>
                  <a:lnTo>
                    <a:pt x="879407" y="1394726"/>
                  </a:lnTo>
                  <a:lnTo>
                    <a:pt x="868159" y="1394726"/>
                  </a:lnTo>
                  <a:lnTo>
                    <a:pt x="868159" y="1393913"/>
                  </a:lnTo>
                  <a:close/>
                </a:path>
                <a:path w="1801495" h="3059429">
                  <a:moveTo>
                    <a:pt x="876694" y="1400479"/>
                  </a:moveTo>
                  <a:lnTo>
                    <a:pt x="872274" y="1400479"/>
                  </a:lnTo>
                  <a:lnTo>
                    <a:pt x="873099" y="1402130"/>
                  </a:lnTo>
                  <a:lnTo>
                    <a:pt x="873099" y="1402943"/>
                  </a:lnTo>
                  <a:lnTo>
                    <a:pt x="873912" y="1403769"/>
                  </a:lnTo>
                  <a:lnTo>
                    <a:pt x="876694" y="1400479"/>
                  </a:lnTo>
                  <a:close/>
                </a:path>
                <a:path w="1801495" h="3059429">
                  <a:moveTo>
                    <a:pt x="868159" y="1378305"/>
                  </a:moveTo>
                  <a:lnTo>
                    <a:pt x="866508" y="1379943"/>
                  </a:lnTo>
                  <a:lnTo>
                    <a:pt x="863219" y="1379943"/>
                  </a:lnTo>
                  <a:lnTo>
                    <a:pt x="862393" y="1380769"/>
                  </a:lnTo>
                  <a:lnTo>
                    <a:pt x="864044" y="1384871"/>
                  </a:lnTo>
                  <a:lnTo>
                    <a:pt x="868972" y="1394726"/>
                  </a:lnTo>
                  <a:lnTo>
                    <a:pt x="879407" y="1394726"/>
                  </a:lnTo>
                  <a:lnTo>
                    <a:pt x="879675" y="1393290"/>
                  </a:lnTo>
                  <a:lnTo>
                    <a:pt x="876230" y="1388283"/>
                  </a:lnTo>
                  <a:lnTo>
                    <a:pt x="868159" y="1381582"/>
                  </a:lnTo>
                  <a:lnTo>
                    <a:pt x="868159" y="1380769"/>
                  </a:lnTo>
                  <a:lnTo>
                    <a:pt x="868972" y="1380769"/>
                  </a:lnTo>
                  <a:lnTo>
                    <a:pt x="868972" y="1379131"/>
                  </a:lnTo>
                  <a:lnTo>
                    <a:pt x="868159" y="1379131"/>
                  </a:lnTo>
                  <a:lnTo>
                    <a:pt x="868159" y="1378305"/>
                  </a:lnTo>
                  <a:close/>
                </a:path>
                <a:path w="1801495" h="3059429">
                  <a:moveTo>
                    <a:pt x="865682" y="1379131"/>
                  </a:moveTo>
                  <a:lnTo>
                    <a:pt x="864870" y="1379943"/>
                  </a:lnTo>
                  <a:lnTo>
                    <a:pt x="866508" y="1379943"/>
                  </a:lnTo>
                  <a:lnTo>
                    <a:pt x="865682" y="1379131"/>
                  </a:lnTo>
                  <a:close/>
                </a:path>
                <a:path w="1801495" h="3059429">
                  <a:moveTo>
                    <a:pt x="383463" y="666978"/>
                  </a:moveTo>
                  <a:lnTo>
                    <a:pt x="382118" y="674859"/>
                  </a:lnTo>
                  <a:lnTo>
                    <a:pt x="380695" y="682585"/>
                  </a:lnTo>
                  <a:lnTo>
                    <a:pt x="379424" y="690308"/>
                  </a:lnTo>
                  <a:lnTo>
                    <a:pt x="378536" y="698182"/>
                  </a:lnTo>
                  <a:lnTo>
                    <a:pt x="378536" y="699833"/>
                  </a:lnTo>
                  <a:lnTo>
                    <a:pt x="381825" y="701471"/>
                  </a:lnTo>
                  <a:lnTo>
                    <a:pt x="385114" y="703935"/>
                  </a:lnTo>
                  <a:lnTo>
                    <a:pt x="386209" y="694017"/>
                  </a:lnTo>
                  <a:lnTo>
                    <a:pt x="387069" y="684944"/>
                  </a:lnTo>
                  <a:lnTo>
                    <a:pt x="387882" y="674859"/>
                  </a:lnTo>
                  <a:lnTo>
                    <a:pt x="388404" y="667791"/>
                  </a:lnTo>
                  <a:lnTo>
                    <a:pt x="385114" y="667791"/>
                  </a:lnTo>
                  <a:lnTo>
                    <a:pt x="383463" y="666978"/>
                  </a:lnTo>
                  <a:close/>
                </a:path>
                <a:path w="1801495" h="3059429">
                  <a:moveTo>
                    <a:pt x="286372" y="1002106"/>
                  </a:moveTo>
                  <a:lnTo>
                    <a:pt x="285546" y="1002106"/>
                  </a:lnTo>
                  <a:lnTo>
                    <a:pt x="285546" y="1003744"/>
                  </a:lnTo>
                  <a:lnTo>
                    <a:pt x="287197" y="1002931"/>
                  </a:lnTo>
                  <a:lnTo>
                    <a:pt x="286372" y="1002106"/>
                  </a:lnTo>
                  <a:close/>
                </a:path>
                <a:path w="1801495" h="3059429">
                  <a:moveTo>
                    <a:pt x="218884" y="764717"/>
                  </a:moveTo>
                  <a:lnTo>
                    <a:pt x="216420" y="768832"/>
                  </a:lnTo>
                  <a:lnTo>
                    <a:pt x="213131" y="772934"/>
                  </a:lnTo>
                  <a:lnTo>
                    <a:pt x="213131" y="778687"/>
                  </a:lnTo>
                  <a:lnTo>
                    <a:pt x="218071" y="781151"/>
                  </a:lnTo>
                  <a:lnTo>
                    <a:pt x="222186" y="784428"/>
                  </a:lnTo>
                  <a:lnTo>
                    <a:pt x="222897" y="778687"/>
                  </a:lnTo>
                  <a:lnTo>
                    <a:pt x="222999" y="767181"/>
                  </a:lnTo>
                  <a:lnTo>
                    <a:pt x="221361" y="766368"/>
                  </a:lnTo>
                  <a:lnTo>
                    <a:pt x="220535" y="765543"/>
                  </a:lnTo>
                  <a:lnTo>
                    <a:pt x="218884" y="764717"/>
                  </a:lnTo>
                  <a:close/>
                </a:path>
                <a:path w="1801495" h="3059429">
                  <a:moveTo>
                    <a:pt x="1277950" y="1079322"/>
                  </a:moveTo>
                  <a:lnTo>
                    <a:pt x="1277137" y="1083424"/>
                  </a:lnTo>
                  <a:lnTo>
                    <a:pt x="1276311" y="1085062"/>
                  </a:lnTo>
                  <a:lnTo>
                    <a:pt x="1280426" y="1093279"/>
                  </a:lnTo>
                  <a:lnTo>
                    <a:pt x="1282890" y="1096568"/>
                  </a:lnTo>
                  <a:lnTo>
                    <a:pt x="1287005" y="1094917"/>
                  </a:lnTo>
                  <a:lnTo>
                    <a:pt x="1286192" y="1091628"/>
                  </a:lnTo>
                  <a:lnTo>
                    <a:pt x="1285367" y="1087526"/>
                  </a:lnTo>
                  <a:lnTo>
                    <a:pt x="1283716" y="1084237"/>
                  </a:lnTo>
                  <a:lnTo>
                    <a:pt x="1282890" y="1081773"/>
                  </a:lnTo>
                  <a:lnTo>
                    <a:pt x="1281239" y="1081773"/>
                  </a:lnTo>
                  <a:lnTo>
                    <a:pt x="1277950" y="1079322"/>
                  </a:lnTo>
                  <a:close/>
                </a:path>
                <a:path w="1801495" h="3059429">
                  <a:moveTo>
                    <a:pt x="143192" y="930643"/>
                  </a:moveTo>
                  <a:lnTo>
                    <a:pt x="140716" y="935570"/>
                  </a:lnTo>
                  <a:lnTo>
                    <a:pt x="138239" y="939673"/>
                  </a:lnTo>
                  <a:lnTo>
                    <a:pt x="136601" y="944613"/>
                  </a:lnTo>
                  <a:lnTo>
                    <a:pt x="136601" y="945426"/>
                  </a:lnTo>
                  <a:lnTo>
                    <a:pt x="139065" y="947889"/>
                  </a:lnTo>
                  <a:lnTo>
                    <a:pt x="139890" y="949528"/>
                  </a:lnTo>
                  <a:lnTo>
                    <a:pt x="141541" y="947889"/>
                  </a:lnTo>
                  <a:lnTo>
                    <a:pt x="144830" y="947077"/>
                  </a:lnTo>
                  <a:lnTo>
                    <a:pt x="144830" y="945426"/>
                  </a:lnTo>
                  <a:lnTo>
                    <a:pt x="145656" y="941324"/>
                  </a:lnTo>
                  <a:lnTo>
                    <a:pt x="146481" y="936396"/>
                  </a:lnTo>
                  <a:lnTo>
                    <a:pt x="146481" y="932281"/>
                  </a:lnTo>
                  <a:lnTo>
                    <a:pt x="145656" y="931468"/>
                  </a:lnTo>
                  <a:lnTo>
                    <a:pt x="144005" y="931468"/>
                  </a:lnTo>
                  <a:lnTo>
                    <a:pt x="143192" y="930643"/>
                  </a:lnTo>
                  <a:close/>
                </a:path>
                <a:path w="1801495" h="3059429">
                  <a:moveTo>
                    <a:pt x="193382" y="898613"/>
                  </a:moveTo>
                  <a:lnTo>
                    <a:pt x="186804" y="902716"/>
                  </a:lnTo>
                  <a:lnTo>
                    <a:pt x="190080" y="910932"/>
                  </a:lnTo>
                  <a:lnTo>
                    <a:pt x="191731" y="905179"/>
                  </a:lnTo>
                  <a:lnTo>
                    <a:pt x="193382" y="898613"/>
                  </a:lnTo>
                  <a:close/>
                </a:path>
                <a:path w="1801495" h="3059429">
                  <a:moveTo>
                    <a:pt x="196672" y="879716"/>
                  </a:moveTo>
                  <a:lnTo>
                    <a:pt x="195846" y="887107"/>
                  </a:lnTo>
                  <a:lnTo>
                    <a:pt x="194208" y="892860"/>
                  </a:lnTo>
                  <a:lnTo>
                    <a:pt x="193382" y="898613"/>
                  </a:lnTo>
                  <a:lnTo>
                    <a:pt x="201612" y="897788"/>
                  </a:lnTo>
                  <a:lnTo>
                    <a:pt x="200787" y="889571"/>
                  </a:lnTo>
                  <a:lnTo>
                    <a:pt x="203250" y="884643"/>
                  </a:lnTo>
                  <a:lnTo>
                    <a:pt x="204076" y="883831"/>
                  </a:lnTo>
                  <a:lnTo>
                    <a:pt x="199961" y="882180"/>
                  </a:lnTo>
                  <a:lnTo>
                    <a:pt x="196672" y="879716"/>
                  </a:lnTo>
                  <a:close/>
                </a:path>
                <a:path w="1801495" h="3059429">
                  <a:moveTo>
                    <a:pt x="180213" y="1016889"/>
                  </a:moveTo>
                  <a:lnTo>
                    <a:pt x="177749" y="1016889"/>
                  </a:lnTo>
                  <a:lnTo>
                    <a:pt x="178562" y="1017714"/>
                  </a:lnTo>
                  <a:lnTo>
                    <a:pt x="179387" y="1017714"/>
                  </a:lnTo>
                  <a:lnTo>
                    <a:pt x="180213" y="1018527"/>
                  </a:lnTo>
                  <a:lnTo>
                    <a:pt x="180213" y="1016889"/>
                  </a:lnTo>
                  <a:close/>
                </a:path>
                <a:path w="1801495" h="3059429">
                  <a:moveTo>
                    <a:pt x="176923" y="1016063"/>
                  </a:moveTo>
                  <a:lnTo>
                    <a:pt x="176923" y="1016889"/>
                  </a:lnTo>
                  <a:lnTo>
                    <a:pt x="177749" y="1016889"/>
                  </a:lnTo>
                  <a:lnTo>
                    <a:pt x="176923" y="1016063"/>
                  </a:lnTo>
                  <a:close/>
                </a:path>
                <a:path w="1801495" h="3059429">
                  <a:moveTo>
                    <a:pt x="180213" y="999642"/>
                  </a:moveTo>
                  <a:lnTo>
                    <a:pt x="169519" y="1010323"/>
                  </a:lnTo>
                  <a:lnTo>
                    <a:pt x="171983" y="1012774"/>
                  </a:lnTo>
                  <a:lnTo>
                    <a:pt x="176923" y="1016063"/>
                  </a:lnTo>
                  <a:lnTo>
                    <a:pt x="181864" y="1001280"/>
                  </a:lnTo>
                  <a:lnTo>
                    <a:pt x="180213" y="999642"/>
                  </a:lnTo>
                  <a:close/>
                </a:path>
                <a:path w="1801495" h="3059429">
                  <a:moveTo>
                    <a:pt x="158000" y="1085888"/>
                  </a:moveTo>
                  <a:lnTo>
                    <a:pt x="155524" y="1089990"/>
                  </a:lnTo>
                  <a:lnTo>
                    <a:pt x="152234" y="1098207"/>
                  </a:lnTo>
                  <a:lnTo>
                    <a:pt x="153885" y="1099032"/>
                  </a:lnTo>
                  <a:lnTo>
                    <a:pt x="155524" y="1100670"/>
                  </a:lnTo>
                  <a:lnTo>
                    <a:pt x="156349" y="1100670"/>
                  </a:lnTo>
                  <a:lnTo>
                    <a:pt x="157175" y="1099845"/>
                  </a:lnTo>
                  <a:lnTo>
                    <a:pt x="158000" y="1099845"/>
                  </a:lnTo>
                  <a:lnTo>
                    <a:pt x="161290" y="1093279"/>
                  </a:lnTo>
                  <a:lnTo>
                    <a:pt x="163753" y="1089177"/>
                  </a:lnTo>
                  <a:lnTo>
                    <a:pt x="161290" y="1088351"/>
                  </a:lnTo>
                  <a:lnTo>
                    <a:pt x="159639" y="1086713"/>
                  </a:lnTo>
                  <a:lnTo>
                    <a:pt x="158000" y="1085888"/>
                  </a:lnTo>
                  <a:close/>
                </a:path>
                <a:path w="1801495" h="3059429">
                  <a:moveTo>
                    <a:pt x="425437" y="846861"/>
                  </a:moveTo>
                  <a:lnTo>
                    <a:pt x="425437" y="853427"/>
                  </a:lnTo>
                  <a:lnTo>
                    <a:pt x="426262" y="860005"/>
                  </a:lnTo>
                  <a:lnTo>
                    <a:pt x="427901" y="866571"/>
                  </a:lnTo>
                  <a:lnTo>
                    <a:pt x="432027" y="857484"/>
                  </a:lnTo>
                  <a:lnTo>
                    <a:pt x="433146" y="852401"/>
                  </a:lnTo>
                  <a:lnTo>
                    <a:pt x="431026" y="849476"/>
                  </a:lnTo>
                  <a:lnTo>
                    <a:pt x="425437" y="846861"/>
                  </a:lnTo>
                  <a:close/>
                </a:path>
                <a:path w="1801495" h="3059429">
                  <a:moveTo>
                    <a:pt x="979246" y="785253"/>
                  </a:moveTo>
                  <a:lnTo>
                    <a:pt x="974036" y="789667"/>
                  </a:lnTo>
                  <a:lnTo>
                    <a:pt x="972145" y="794084"/>
                  </a:lnTo>
                  <a:lnTo>
                    <a:pt x="973804" y="800043"/>
                  </a:lnTo>
                  <a:lnTo>
                    <a:pt x="979246" y="809078"/>
                  </a:lnTo>
                  <a:lnTo>
                    <a:pt x="979246" y="785253"/>
                  </a:lnTo>
                  <a:close/>
                </a:path>
                <a:path w="1801495" h="3059429">
                  <a:moveTo>
                    <a:pt x="440245" y="791819"/>
                  </a:moveTo>
                  <a:lnTo>
                    <a:pt x="440245" y="815644"/>
                  </a:lnTo>
                  <a:lnTo>
                    <a:pt x="445222" y="810191"/>
                  </a:lnTo>
                  <a:lnTo>
                    <a:pt x="446727" y="804660"/>
                  </a:lnTo>
                  <a:lnTo>
                    <a:pt x="444990" y="798665"/>
                  </a:lnTo>
                  <a:lnTo>
                    <a:pt x="440245" y="791819"/>
                  </a:lnTo>
                  <a:close/>
                </a:path>
                <a:path w="1801495" h="3059429">
                  <a:moveTo>
                    <a:pt x="1209649" y="1304378"/>
                  </a:moveTo>
                  <a:lnTo>
                    <a:pt x="1209649" y="1308481"/>
                  </a:lnTo>
                  <a:lnTo>
                    <a:pt x="1208011" y="1313408"/>
                  </a:lnTo>
                  <a:lnTo>
                    <a:pt x="1209649" y="1316697"/>
                  </a:lnTo>
                  <a:lnTo>
                    <a:pt x="1210475" y="1319161"/>
                  </a:lnTo>
                  <a:lnTo>
                    <a:pt x="1216240" y="1319161"/>
                  </a:lnTo>
                  <a:lnTo>
                    <a:pt x="1219530" y="1319987"/>
                  </a:lnTo>
                  <a:lnTo>
                    <a:pt x="1219530" y="1318336"/>
                  </a:lnTo>
                  <a:lnTo>
                    <a:pt x="1216240" y="1313408"/>
                  </a:lnTo>
                  <a:lnTo>
                    <a:pt x="1212951" y="1309306"/>
                  </a:lnTo>
                  <a:lnTo>
                    <a:pt x="1209649" y="1304378"/>
                  </a:lnTo>
                  <a:close/>
                </a:path>
                <a:path w="1801495" h="3059429">
                  <a:moveTo>
                    <a:pt x="1207185" y="1300276"/>
                  </a:moveTo>
                  <a:lnTo>
                    <a:pt x="1206360" y="1300276"/>
                  </a:lnTo>
                  <a:lnTo>
                    <a:pt x="1205547" y="1301089"/>
                  </a:lnTo>
                  <a:lnTo>
                    <a:pt x="1208836" y="1304378"/>
                  </a:lnTo>
                  <a:lnTo>
                    <a:pt x="1208011" y="1302727"/>
                  </a:lnTo>
                  <a:lnTo>
                    <a:pt x="1208011" y="1301915"/>
                  </a:lnTo>
                  <a:lnTo>
                    <a:pt x="1207185" y="1300276"/>
                  </a:lnTo>
                  <a:close/>
                </a:path>
                <a:path w="1801495" h="3059429">
                  <a:moveTo>
                    <a:pt x="1208836" y="1303553"/>
                  </a:moveTo>
                  <a:lnTo>
                    <a:pt x="1208836" y="1304378"/>
                  </a:lnTo>
                  <a:lnTo>
                    <a:pt x="1209649" y="1304378"/>
                  </a:lnTo>
                  <a:lnTo>
                    <a:pt x="1208836" y="1303553"/>
                  </a:lnTo>
                  <a:close/>
                </a:path>
                <a:path w="1801495" h="3059429">
                  <a:moveTo>
                    <a:pt x="1188262" y="1497406"/>
                  </a:moveTo>
                  <a:lnTo>
                    <a:pt x="1181684" y="1504797"/>
                  </a:lnTo>
                  <a:lnTo>
                    <a:pt x="1180858" y="1510550"/>
                  </a:lnTo>
                  <a:lnTo>
                    <a:pt x="1185786" y="1517116"/>
                  </a:lnTo>
                  <a:lnTo>
                    <a:pt x="1190225" y="1512649"/>
                  </a:lnTo>
                  <a:lnTo>
                    <a:pt x="1190420" y="1507875"/>
                  </a:lnTo>
                  <a:lnTo>
                    <a:pt x="1188917" y="1502795"/>
                  </a:lnTo>
                  <a:lnTo>
                    <a:pt x="1188262" y="1497406"/>
                  </a:lnTo>
                  <a:close/>
                </a:path>
                <a:path w="1801495" h="3059429">
                  <a:moveTo>
                    <a:pt x="1009688" y="1102309"/>
                  </a:moveTo>
                  <a:lnTo>
                    <a:pt x="1008875" y="1102309"/>
                  </a:lnTo>
                  <a:lnTo>
                    <a:pt x="1008875" y="1103134"/>
                  </a:lnTo>
                  <a:lnTo>
                    <a:pt x="1008049" y="1103134"/>
                  </a:lnTo>
                  <a:lnTo>
                    <a:pt x="1008049" y="1104785"/>
                  </a:lnTo>
                  <a:lnTo>
                    <a:pt x="1009688" y="1108062"/>
                  </a:lnTo>
                  <a:lnTo>
                    <a:pt x="1009688" y="1102309"/>
                  </a:lnTo>
                  <a:close/>
                </a:path>
                <a:path w="1801495" h="3059429">
                  <a:moveTo>
                    <a:pt x="1159459" y="1959025"/>
                  </a:moveTo>
                  <a:lnTo>
                    <a:pt x="1158633" y="1959025"/>
                  </a:lnTo>
                  <a:lnTo>
                    <a:pt x="1158633" y="1962315"/>
                  </a:lnTo>
                  <a:lnTo>
                    <a:pt x="1160284" y="1960676"/>
                  </a:lnTo>
                  <a:lnTo>
                    <a:pt x="1161110" y="1960676"/>
                  </a:lnTo>
                  <a:lnTo>
                    <a:pt x="1159459" y="1959025"/>
                  </a:lnTo>
                  <a:close/>
                </a:path>
                <a:path w="1801495" h="3059429">
                  <a:moveTo>
                    <a:pt x="130835" y="735977"/>
                  </a:moveTo>
                  <a:lnTo>
                    <a:pt x="128371" y="737616"/>
                  </a:lnTo>
                  <a:lnTo>
                    <a:pt x="125907" y="740079"/>
                  </a:lnTo>
                  <a:lnTo>
                    <a:pt x="122618" y="742543"/>
                  </a:lnTo>
                  <a:lnTo>
                    <a:pt x="125082" y="744181"/>
                  </a:lnTo>
                  <a:lnTo>
                    <a:pt x="126720" y="745832"/>
                  </a:lnTo>
                  <a:lnTo>
                    <a:pt x="130022" y="748296"/>
                  </a:lnTo>
                  <a:lnTo>
                    <a:pt x="130022" y="743369"/>
                  </a:lnTo>
                  <a:lnTo>
                    <a:pt x="130835" y="740079"/>
                  </a:lnTo>
                  <a:lnTo>
                    <a:pt x="130835" y="735977"/>
                  </a:lnTo>
                  <a:close/>
                </a:path>
                <a:path w="1801495" h="3059429">
                  <a:moveTo>
                    <a:pt x="901890" y="765543"/>
                  </a:moveTo>
                  <a:lnTo>
                    <a:pt x="898601" y="766368"/>
                  </a:lnTo>
                  <a:lnTo>
                    <a:pt x="895311" y="768007"/>
                  </a:lnTo>
                  <a:lnTo>
                    <a:pt x="896950" y="771296"/>
                  </a:lnTo>
                  <a:lnTo>
                    <a:pt x="897775" y="774573"/>
                  </a:lnTo>
                  <a:lnTo>
                    <a:pt x="899426" y="778687"/>
                  </a:lnTo>
                  <a:lnTo>
                    <a:pt x="901065" y="770470"/>
                  </a:lnTo>
                  <a:lnTo>
                    <a:pt x="901890" y="765543"/>
                  </a:lnTo>
                  <a:close/>
                </a:path>
                <a:path w="1801495" h="3059429">
                  <a:moveTo>
                    <a:pt x="896137" y="671080"/>
                  </a:moveTo>
                  <a:lnTo>
                    <a:pt x="894486" y="671906"/>
                  </a:lnTo>
                  <a:lnTo>
                    <a:pt x="892022" y="674370"/>
                  </a:lnTo>
                  <a:lnTo>
                    <a:pt x="895311" y="678472"/>
                  </a:lnTo>
                  <a:lnTo>
                    <a:pt x="897775" y="681761"/>
                  </a:lnTo>
                  <a:lnTo>
                    <a:pt x="901065" y="685863"/>
                  </a:lnTo>
                  <a:lnTo>
                    <a:pt x="901890" y="685050"/>
                  </a:lnTo>
                  <a:lnTo>
                    <a:pt x="903541" y="684225"/>
                  </a:lnTo>
                  <a:lnTo>
                    <a:pt x="904367" y="683399"/>
                  </a:lnTo>
                  <a:lnTo>
                    <a:pt x="901890" y="678472"/>
                  </a:lnTo>
                  <a:lnTo>
                    <a:pt x="898601" y="675182"/>
                  </a:lnTo>
                  <a:lnTo>
                    <a:pt x="896137" y="671080"/>
                  </a:lnTo>
                  <a:close/>
                </a:path>
                <a:path w="1801495" h="3059429">
                  <a:moveTo>
                    <a:pt x="1096911" y="1613217"/>
                  </a:moveTo>
                  <a:lnTo>
                    <a:pt x="1100213" y="1618145"/>
                  </a:lnTo>
                  <a:lnTo>
                    <a:pt x="1101039" y="1623085"/>
                  </a:lnTo>
                  <a:lnTo>
                    <a:pt x="1105966" y="1624723"/>
                  </a:lnTo>
                  <a:lnTo>
                    <a:pt x="1110081" y="1621434"/>
                  </a:lnTo>
                  <a:lnTo>
                    <a:pt x="1115847" y="1619796"/>
                  </a:lnTo>
                  <a:lnTo>
                    <a:pt x="1103503" y="1615694"/>
                  </a:lnTo>
                  <a:lnTo>
                    <a:pt x="1096911" y="1613217"/>
                  </a:lnTo>
                  <a:close/>
                </a:path>
                <a:path w="1801495" h="3059429">
                  <a:moveTo>
                    <a:pt x="270725" y="850150"/>
                  </a:moveTo>
                  <a:lnTo>
                    <a:pt x="261683" y="850963"/>
                  </a:lnTo>
                  <a:lnTo>
                    <a:pt x="260032" y="856716"/>
                  </a:lnTo>
                  <a:lnTo>
                    <a:pt x="263321" y="864108"/>
                  </a:lnTo>
                  <a:lnTo>
                    <a:pt x="265798" y="859180"/>
                  </a:lnTo>
                  <a:lnTo>
                    <a:pt x="268262" y="855078"/>
                  </a:lnTo>
                  <a:lnTo>
                    <a:pt x="270725" y="850150"/>
                  </a:lnTo>
                  <a:close/>
                </a:path>
                <a:path w="1801495" h="3059429">
                  <a:moveTo>
                    <a:pt x="898601" y="704761"/>
                  </a:moveTo>
                  <a:lnTo>
                    <a:pt x="893660" y="705573"/>
                  </a:lnTo>
                  <a:lnTo>
                    <a:pt x="887082" y="709688"/>
                  </a:lnTo>
                  <a:lnTo>
                    <a:pt x="895311" y="712978"/>
                  </a:lnTo>
                  <a:lnTo>
                    <a:pt x="901890" y="716254"/>
                  </a:lnTo>
                  <a:lnTo>
                    <a:pt x="898601" y="704761"/>
                  </a:lnTo>
                  <a:close/>
                </a:path>
                <a:path w="1801495" h="3059429">
                  <a:moveTo>
                    <a:pt x="940562" y="1457159"/>
                  </a:moveTo>
                  <a:lnTo>
                    <a:pt x="941387" y="1462900"/>
                  </a:lnTo>
                  <a:lnTo>
                    <a:pt x="942213" y="1467827"/>
                  </a:lnTo>
                  <a:lnTo>
                    <a:pt x="943038" y="1471942"/>
                  </a:lnTo>
                  <a:lnTo>
                    <a:pt x="945515" y="1471942"/>
                  </a:lnTo>
                  <a:lnTo>
                    <a:pt x="946327" y="1471117"/>
                  </a:lnTo>
                  <a:lnTo>
                    <a:pt x="947978" y="1462087"/>
                  </a:lnTo>
                  <a:lnTo>
                    <a:pt x="940562" y="1457159"/>
                  </a:lnTo>
                  <a:close/>
                </a:path>
                <a:path w="1801495" h="3059429">
                  <a:moveTo>
                    <a:pt x="859104" y="578269"/>
                  </a:moveTo>
                  <a:lnTo>
                    <a:pt x="858278" y="580732"/>
                  </a:lnTo>
                  <a:lnTo>
                    <a:pt x="856627" y="583196"/>
                  </a:lnTo>
                  <a:lnTo>
                    <a:pt x="856627" y="588124"/>
                  </a:lnTo>
                  <a:lnTo>
                    <a:pt x="857453" y="590588"/>
                  </a:lnTo>
                  <a:lnTo>
                    <a:pt x="857453" y="592226"/>
                  </a:lnTo>
                  <a:lnTo>
                    <a:pt x="858278" y="590588"/>
                  </a:lnTo>
                  <a:lnTo>
                    <a:pt x="859929" y="590588"/>
                  </a:lnTo>
                  <a:lnTo>
                    <a:pt x="859929" y="588937"/>
                  </a:lnTo>
                  <a:lnTo>
                    <a:pt x="862397" y="588937"/>
                  </a:lnTo>
                  <a:lnTo>
                    <a:pt x="864044" y="587298"/>
                  </a:lnTo>
                  <a:lnTo>
                    <a:pt x="862393" y="585660"/>
                  </a:lnTo>
                  <a:lnTo>
                    <a:pt x="861568" y="585660"/>
                  </a:lnTo>
                  <a:lnTo>
                    <a:pt x="861568" y="583196"/>
                  </a:lnTo>
                  <a:lnTo>
                    <a:pt x="862393" y="580732"/>
                  </a:lnTo>
                  <a:lnTo>
                    <a:pt x="862393" y="579081"/>
                  </a:lnTo>
                  <a:lnTo>
                    <a:pt x="859104" y="578269"/>
                  </a:lnTo>
                  <a:close/>
                </a:path>
                <a:path w="1801495" h="3059429">
                  <a:moveTo>
                    <a:pt x="862397" y="588937"/>
                  </a:moveTo>
                  <a:lnTo>
                    <a:pt x="860742" y="588937"/>
                  </a:lnTo>
                  <a:lnTo>
                    <a:pt x="861568" y="589762"/>
                  </a:lnTo>
                  <a:lnTo>
                    <a:pt x="862397" y="588937"/>
                  </a:lnTo>
                  <a:close/>
                </a:path>
                <a:path w="1801495" h="3059429">
                  <a:moveTo>
                    <a:pt x="1092809" y="1306842"/>
                  </a:moveTo>
                  <a:lnTo>
                    <a:pt x="1090333" y="1310944"/>
                  </a:lnTo>
                  <a:lnTo>
                    <a:pt x="1088694" y="1315059"/>
                  </a:lnTo>
                  <a:lnTo>
                    <a:pt x="1086218" y="1318336"/>
                  </a:lnTo>
                  <a:lnTo>
                    <a:pt x="1087869" y="1319161"/>
                  </a:lnTo>
                  <a:lnTo>
                    <a:pt x="1088694" y="1319987"/>
                  </a:lnTo>
                  <a:lnTo>
                    <a:pt x="1090333" y="1320800"/>
                  </a:lnTo>
                  <a:lnTo>
                    <a:pt x="1092809" y="1316697"/>
                  </a:lnTo>
                  <a:lnTo>
                    <a:pt x="1094447" y="1313408"/>
                  </a:lnTo>
                  <a:lnTo>
                    <a:pt x="1096911" y="1309306"/>
                  </a:lnTo>
                  <a:lnTo>
                    <a:pt x="1095273" y="1308481"/>
                  </a:lnTo>
                  <a:lnTo>
                    <a:pt x="1094447" y="1307668"/>
                  </a:lnTo>
                  <a:lnTo>
                    <a:pt x="1092809" y="1306842"/>
                  </a:lnTo>
                  <a:close/>
                </a:path>
                <a:path w="1801495" h="3059429">
                  <a:moveTo>
                    <a:pt x="1103503" y="1485900"/>
                  </a:moveTo>
                  <a:lnTo>
                    <a:pt x="1101852" y="1488376"/>
                  </a:lnTo>
                  <a:lnTo>
                    <a:pt x="1101039" y="1490840"/>
                  </a:lnTo>
                  <a:lnTo>
                    <a:pt x="1099388" y="1492478"/>
                  </a:lnTo>
                  <a:lnTo>
                    <a:pt x="1099388" y="1494116"/>
                  </a:lnTo>
                  <a:lnTo>
                    <a:pt x="1100213" y="1496580"/>
                  </a:lnTo>
                  <a:lnTo>
                    <a:pt x="1100213" y="1498231"/>
                  </a:lnTo>
                  <a:lnTo>
                    <a:pt x="1106792" y="1496580"/>
                  </a:lnTo>
                  <a:lnTo>
                    <a:pt x="1105966" y="1494116"/>
                  </a:lnTo>
                  <a:lnTo>
                    <a:pt x="1103503" y="1485900"/>
                  </a:lnTo>
                  <a:close/>
                </a:path>
                <a:path w="1801495" h="3059429">
                  <a:moveTo>
                    <a:pt x="161290" y="1052207"/>
                  </a:moveTo>
                  <a:lnTo>
                    <a:pt x="159639" y="1053033"/>
                  </a:lnTo>
                  <a:lnTo>
                    <a:pt x="158000" y="1053033"/>
                  </a:lnTo>
                  <a:lnTo>
                    <a:pt x="157175" y="1053846"/>
                  </a:lnTo>
                  <a:lnTo>
                    <a:pt x="158000" y="1057135"/>
                  </a:lnTo>
                  <a:lnTo>
                    <a:pt x="158813" y="1061250"/>
                  </a:lnTo>
                  <a:lnTo>
                    <a:pt x="159639" y="1064526"/>
                  </a:lnTo>
                  <a:lnTo>
                    <a:pt x="161290" y="1063713"/>
                  </a:lnTo>
                  <a:lnTo>
                    <a:pt x="162941" y="1063713"/>
                  </a:lnTo>
                  <a:lnTo>
                    <a:pt x="164579" y="1062888"/>
                  </a:lnTo>
                  <a:lnTo>
                    <a:pt x="163753" y="1059599"/>
                  </a:lnTo>
                  <a:lnTo>
                    <a:pt x="162115" y="1055497"/>
                  </a:lnTo>
                  <a:lnTo>
                    <a:pt x="161290" y="1052207"/>
                  </a:lnTo>
                  <a:close/>
                </a:path>
                <a:path w="1801495" h="3059429">
                  <a:moveTo>
                    <a:pt x="868972" y="1370088"/>
                  </a:moveTo>
                  <a:lnTo>
                    <a:pt x="868972" y="1370914"/>
                  </a:lnTo>
                  <a:lnTo>
                    <a:pt x="870623" y="1371739"/>
                  </a:lnTo>
                  <a:lnTo>
                    <a:pt x="868972" y="1370088"/>
                  </a:lnTo>
                  <a:close/>
                </a:path>
                <a:path w="1801495" h="3059429">
                  <a:moveTo>
                    <a:pt x="1217066" y="1181989"/>
                  </a:moveTo>
                  <a:lnTo>
                    <a:pt x="1216240" y="1181989"/>
                  </a:lnTo>
                  <a:lnTo>
                    <a:pt x="1214589" y="1186091"/>
                  </a:lnTo>
                  <a:lnTo>
                    <a:pt x="1213777" y="1190205"/>
                  </a:lnTo>
                  <a:lnTo>
                    <a:pt x="1212126" y="1193482"/>
                  </a:lnTo>
                  <a:lnTo>
                    <a:pt x="1212951" y="1194308"/>
                  </a:lnTo>
                  <a:lnTo>
                    <a:pt x="1214589" y="1194308"/>
                  </a:lnTo>
                  <a:lnTo>
                    <a:pt x="1215415" y="1195133"/>
                  </a:lnTo>
                  <a:lnTo>
                    <a:pt x="1220355" y="1192669"/>
                  </a:lnTo>
                  <a:lnTo>
                    <a:pt x="1221994" y="1188567"/>
                  </a:lnTo>
                  <a:lnTo>
                    <a:pt x="1219530" y="1182814"/>
                  </a:lnTo>
                  <a:lnTo>
                    <a:pt x="1218704" y="1182814"/>
                  </a:lnTo>
                  <a:lnTo>
                    <a:pt x="1217066" y="1181989"/>
                  </a:lnTo>
                  <a:close/>
                </a:path>
                <a:path w="1801495" h="3059429">
                  <a:moveTo>
                    <a:pt x="1217066" y="1439087"/>
                  </a:moveTo>
                  <a:lnTo>
                    <a:pt x="1214589" y="1441551"/>
                  </a:lnTo>
                  <a:lnTo>
                    <a:pt x="1211300" y="1443189"/>
                  </a:lnTo>
                  <a:lnTo>
                    <a:pt x="1211300" y="1447304"/>
                  </a:lnTo>
                  <a:lnTo>
                    <a:pt x="1214589" y="1448943"/>
                  </a:lnTo>
                  <a:lnTo>
                    <a:pt x="1216240" y="1450594"/>
                  </a:lnTo>
                  <a:lnTo>
                    <a:pt x="1216240" y="1449768"/>
                  </a:lnTo>
                  <a:lnTo>
                    <a:pt x="1217066" y="1449768"/>
                  </a:lnTo>
                  <a:lnTo>
                    <a:pt x="1217879" y="1448943"/>
                  </a:lnTo>
                  <a:lnTo>
                    <a:pt x="1217879" y="1446479"/>
                  </a:lnTo>
                  <a:lnTo>
                    <a:pt x="1218704" y="1444015"/>
                  </a:lnTo>
                  <a:lnTo>
                    <a:pt x="1218704" y="1440726"/>
                  </a:lnTo>
                  <a:lnTo>
                    <a:pt x="1217066" y="1439087"/>
                  </a:lnTo>
                  <a:close/>
                </a:path>
                <a:path w="1801495" h="3059429">
                  <a:moveTo>
                    <a:pt x="1052487" y="1245235"/>
                  </a:moveTo>
                  <a:lnTo>
                    <a:pt x="1051661" y="1246060"/>
                  </a:lnTo>
                  <a:lnTo>
                    <a:pt x="1050010" y="1246886"/>
                  </a:lnTo>
                  <a:lnTo>
                    <a:pt x="1049197" y="1248524"/>
                  </a:lnTo>
                  <a:lnTo>
                    <a:pt x="1047546" y="1250162"/>
                  </a:lnTo>
                  <a:lnTo>
                    <a:pt x="1047546" y="1250988"/>
                  </a:lnTo>
                  <a:lnTo>
                    <a:pt x="1050836" y="1254277"/>
                  </a:lnTo>
                  <a:lnTo>
                    <a:pt x="1051661" y="1253451"/>
                  </a:lnTo>
                  <a:lnTo>
                    <a:pt x="1053299" y="1252626"/>
                  </a:lnTo>
                  <a:lnTo>
                    <a:pt x="1054950" y="1250988"/>
                  </a:lnTo>
                  <a:lnTo>
                    <a:pt x="1058240" y="1248524"/>
                  </a:lnTo>
                  <a:lnTo>
                    <a:pt x="1054950" y="1246886"/>
                  </a:lnTo>
                  <a:lnTo>
                    <a:pt x="1052487" y="1245235"/>
                  </a:lnTo>
                  <a:close/>
                </a:path>
                <a:path w="1801495" h="3059429">
                  <a:moveTo>
                    <a:pt x="1147940" y="1696186"/>
                  </a:moveTo>
                  <a:lnTo>
                    <a:pt x="1146289" y="1696186"/>
                  </a:lnTo>
                  <a:lnTo>
                    <a:pt x="1144651" y="1697824"/>
                  </a:lnTo>
                  <a:lnTo>
                    <a:pt x="1147940" y="1701114"/>
                  </a:lnTo>
                  <a:lnTo>
                    <a:pt x="1150404" y="1705216"/>
                  </a:lnTo>
                  <a:lnTo>
                    <a:pt x="1153693" y="1708505"/>
                  </a:lnTo>
                  <a:lnTo>
                    <a:pt x="1156982" y="1705216"/>
                  </a:lnTo>
                  <a:lnTo>
                    <a:pt x="1158633" y="1704390"/>
                  </a:lnTo>
                  <a:lnTo>
                    <a:pt x="1155344" y="1701939"/>
                  </a:lnTo>
                  <a:lnTo>
                    <a:pt x="1151229" y="1698650"/>
                  </a:lnTo>
                  <a:lnTo>
                    <a:pt x="1147940" y="1696186"/>
                  </a:lnTo>
                  <a:close/>
                </a:path>
                <a:path w="1801495" h="3059429">
                  <a:moveTo>
                    <a:pt x="902508" y="619328"/>
                  </a:moveTo>
                  <a:lnTo>
                    <a:pt x="896950" y="619328"/>
                  </a:lnTo>
                  <a:lnTo>
                    <a:pt x="896950" y="620153"/>
                  </a:lnTo>
                  <a:lnTo>
                    <a:pt x="897775" y="620979"/>
                  </a:lnTo>
                  <a:lnTo>
                    <a:pt x="897775" y="621804"/>
                  </a:lnTo>
                  <a:lnTo>
                    <a:pt x="899426" y="620979"/>
                  </a:lnTo>
                  <a:lnTo>
                    <a:pt x="901065" y="620979"/>
                  </a:lnTo>
                  <a:lnTo>
                    <a:pt x="902716" y="620153"/>
                  </a:lnTo>
                  <a:lnTo>
                    <a:pt x="902508" y="619328"/>
                  </a:lnTo>
                  <a:close/>
                </a:path>
                <a:path w="1801495" h="3059429">
                  <a:moveTo>
                    <a:pt x="899426" y="611124"/>
                  </a:moveTo>
                  <a:lnTo>
                    <a:pt x="897775" y="611936"/>
                  </a:lnTo>
                  <a:lnTo>
                    <a:pt x="894486" y="612762"/>
                  </a:lnTo>
                  <a:lnTo>
                    <a:pt x="894486" y="614413"/>
                  </a:lnTo>
                  <a:lnTo>
                    <a:pt x="895311" y="615226"/>
                  </a:lnTo>
                  <a:lnTo>
                    <a:pt x="895311" y="616877"/>
                  </a:lnTo>
                  <a:lnTo>
                    <a:pt x="894486" y="617689"/>
                  </a:lnTo>
                  <a:lnTo>
                    <a:pt x="893660" y="617689"/>
                  </a:lnTo>
                  <a:lnTo>
                    <a:pt x="893660" y="618515"/>
                  </a:lnTo>
                  <a:lnTo>
                    <a:pt x="894486" y="620153"/>
                  </a:lnTo>
                  <a:lnTo>
                    <a:pt x="896137" y="620153"/>
                  </a:lnTo>
                  <a:lnTo>
                    <a:pt x="896137" y="619328"/>
                  </a:lnTo>
                  <a:lnTo>
                    <a:pt x="902508" y="619328"/>
                  </a:lnTo>
                  <a:lnTo>
                    <a:pt x="901065" y="613587"/>
                  </a:lnTo>
                  <a:lnTo>
                    <a:pt x="899426" y="611124"/>
                  </a:lnTo>
                  <a:close/>
                </a:path>
                <a:path w="1801495" h="3059429">
                  <a:moveTo>
                    <a:pt x="194538" y="933932"/>
                  </a:moveTo>
                  <a:lnTo>
                    <a:pt x="186804" y="933932"/>
                  </a:lnTo>
                  <a:lnTo>
                    <a:pt x="195033" y="936396"/>
                  </a:lnTo>
                  <a:lnTo>
                    <a:pt x="194538" y="933932"/>
                  </a:lnTo>
                  <a:close/>
                </a:path>
                <a:path w="1801495" h="3059429">
                  <a:moveTo>
                    <a:pt x="192557" y="924077"/>
                  </a:moveTo>
                  <a:lnTo>
                    <a:pt x="187617" y="928179"/>
                  </a:lnTo>
                  <a:lnTo>
                    <a:pt x="181038" y="933107"/>
                  </a:lnTo>
                  <a:lnTo>
                    <a:pt x="182689" y="934745"/>
                  </a:lnTo>
                  <a:lnTo>
                    <a:pt x="182689" y="935570"/>
                  </a:lnTo>
                  <a:lnTo>
                    <a:pt x="186804" y="933932"/>
                  </a:lnTo>
                  <a:lnTo>
                    <a:pt x="194538" y="933932"/>
                  </a:lnTo>
                  <a:lnTo>
                    <a:pt x="192557" y="924077"/>
                  </a:lnTo>
                  <a:close/>
                </a:path>
                <a:path w="1801495" h="3059429">
                  <a:moveTo>
                    <a:pt x="0" y="996353"/>
                  </a:moveTo>
                  <a:lnTo>
                    <a:pt x="0" y="999642"/>
                  </a:lnTo>
                  <a:lnTo>
                    <a:pt x="825" y="999642"/>
                  </a:lnTo>
                  <a:lnTo>
                    <a:pt x="825" y="997991"/>
                  </a:lnTo>
                  <a:lnTo>
                    <a:pt x="0" y="996353"/>
                  </a:lnTo>
                  <a:close/>
                </a:path>
                <a:path w="1801495" h="3059429">
                  <a:moveTo>
                    <a:pt x="815492" y="1394726"/>
                  </a:moveTo>
                  <a:lnTo>
                    <a:pt x="813841" y="1398016"/>
                  </a:lnTo>
                  <a:lnTo>
                    <a:pt x="813841" y="1398841"/>
                  </a:lnTo>
                  <a:lnTo>
                    <a:pt x="812203" y="1398841"/>
                  </a:lnTo>
                  <a:lnTo>
                    <a:pt x="810552" y="1399654"/>
                  </a:lnTo>
                  <a:lnTo>
                    <a:pt x="809726" y="1402943"/>
                  </a:lnTo>
                  <a:lnTo>
                    <a:pt x="808075" y="1405407"/>
                  </a:lnTo>
                  <a:lnTo>
                    <a:pt x="807262" y="1408696"/>
                  </a:lnTo>
                  <a:lnTo>
                    <a:pt x="811377" y="1410335"/>
                  </a:lnTo>
                  <a:lnTo>
                    <a:pt x="813841" y="1411986"/>
                  </a:lnTo>
                  <a:lnTo>
                    <a:pt x="820432" y="1415262"/>
                  </a:lnTo>
                  <a:lnTo>
                    <a:pt x="818781" y="1410335"/>
                  </a:lnTo>
                  <a:lnTo>
                    <a:pt x="817130" y="1403769"/>
                  </a:lnTo>
                  <a:lnTo>
                    <a:pt x="817956" y="1401305"/>
                  </a:lnTo>
                  <a:lnTo>
                    <a:pt x="819607" y="1399654"/>
                  </a:lnTo>
                  <a:lnTo>
                    <a:pt x="820432" y="1397190"/>
                  </a:lnTo>
                  <a:lnTo>
                    <a:pt x="815492" y="1394726"/>
                  </a:lnTo>
                  <a:close/>
                </a:path>
                <a:path w="1801495" h="3059429">
                  <a:moveTo>
                    <a:pt x="382651" y="710514"/>
                  </a:moveTo>
                  <a:lnTo>
                    <a:pt x="376885" y="723646"/>
                  </a:lnTo>
                  <a:lnTo>
                    <a:pt x="382651" y="727760"/>
                  </a:lnTo>
                  <a:lnTo>
                    <a:pt x="382651" y="710514"/>
                  </a:lnTo>
                  <a:close/>
                </a:path>
                <a:path w="1801495" h="3059429">
                  <a:moveTo>
                    <a:pt x="1092809" y="1179525"/>
                  </a:moveTo>
                  <a:lnTo>
                    <a:pt x="1089520" y="1179525"/>
                  </a:lnTo>
                  <a:lnTo>
                    <a:pt x="1087043" y="1194308"/>
                  </a:lnTo>
                  <a:lnTo>
                    <a:pt x="1091158" y="1194308"/>
                  </a:lnTo>
                  <a:lnTo>
                    <a:pt x="1091984" y="1189380"/>
                  </a:lnTo>
                  <a:lnTo>
                    <a:pt x="1091984" y="1184452"/>
                  </a:lnTo>
                  <a:lnTo>
                    <a:pt x="1092809" y="1179525"/>
                  </a:lnTo>
                  <a:close/>
                </a:path>
                <a:path w="1801495" h="3059429">
                  <a:moveTo>
                    <a:pt x="910945" y="1483436"/>
                  </a:moveTo>
                  <a:lnTo>
                    <a:pt x="909294" y="1483436"/>
                  </a:lnTo>
                  <a:lnTo>
                    <a:pt x="907656" y="1486725"/>
                  </a:lnTo>
                  <a:lnTo>
                    <a:pt x="906830" y="1489189"/>
                  </a:lnTo>
                  <a:lnTo>
                    <a:pt x="905192" y="1492478"/>
                  </a:lnTo>
                  <a:lnTo>
                    <a:pt x="906005" y="1493291"/>
                  </a:lnTo>
                  <a:lnTo>
                    <a:pt x="907656" y="1494116"/>
                  </a:lnTo>
                  <a:lnTo>
                    <a:pt x="908481" y="1494942"/>
                  </a:lnTo>
                  <a:lnTo>
                    <a:pt x="913409" y="1485087"/>
                  </a:lnTo>
                  <a:lnTo>
                    <a:pt x="911771" y="1484261"/>
                  </a:lnTo>
                  <a:lnTo>
                    <a:pt x="910945" y="1483436"/>
                  </a:lnTo>
                  <a:close/>
                </a:path>
                <a:path w="1801495" h="3059429">
                  <a:moveTo>
                    <a:pt x="492912" y="1075207"/>
                  </a:moveTo>
                  <a:lnTo>
                    <a:pt x="492099" y="1079322"/>
                  </a:lnTo>
                  <a:lnTo>
                    <a:pt x="491274" y="1082598"/>
                  </a:lnTo>
                  <a:lnTo>
                    <a:pt x="489623" y="1086713"/>
                  </a:lnTo>
                  <a:lnTo>
                    <a:pt x="492912" y="1086713"/>
                  </a:lnTo>
                  <a:lnTo>
                    <a:pt x="493737" y="1087526"/>
                  </a:lnTo>
                  <a:lnTo>
                    <a:pt x="494563" y="1084237"/>
                  </a:lnTo>
                  <a:lnTo>
                    <a:pt x="496201" y="1080135"/>
                  </a:lnTo>
                  <a:lnTo>
                    <a:pt x="497027" y="1076845"/>
                  </a:lnTo>
                  <a:lnTo>
                    <a:pt x="495388" y="1076032"/>
                  </a:lnTo>
                  <a:lnTo>
                    <a:pt x="493737" y="1076032"/>
                  </a:lnTo>
                  <a:lnTo>
                    <a:pt x="492912" y="1075207"/>
                  </a:lnTo>
                  <a:close/>
                </a:path>
                <a:path w="1801495" h="3059429">
                  <a:moveTo>
                    <a:pt x="190906" y="740079"/>
                  </a:moveTo>
                  <a:lnTo>
                    <a:pt x="179387" y="740079"/>
                  </a:lnTo>
                  <a:lnTo>
                    <a:pt x="185978" y="746645"/>
                  </a:lnTo>
                  <a:lnTo>
                    <a:pt x="190906" y="740079"/>
                  </a:lnTo>
                  <a:close/>
                </a:path>
                <a:path w="1801495" h="3059429">
                  <a:moveTo>
                    <a:pt x="1093622" y="1278915"/>
                  </a:moveTo>
                  <a:lnTo>
                    <a:pt x="1090333" y="1281379"/>
                  </a:lnTo>
                  <a:lnTo>
                    <a:pt x="1087043" y="1283017"/>
                  </a:lnTo>
                  <a:lnTo>
                    <a:pt x="1083754" y="1285481"/>
                  </a:lnTo>
                  <a:lnTo>
                    <a:pt x="1084580" y="1287132"/>
                  </a:lnTo>
                  <a:lnTo>
                    <a:pt x="1085392" y="1287945"/>
                  </a:lnTo>
                  <a:lnTo>
                    <a:pt x="1086218" y="1289596"/>
                  </a:lnTo>
                  <a:lnTo>
                    <a:pt x="1089520" y="1286306"/>
                  </a:lnTo>
                  <a:lnTo>
                    <a:pt x="1096098" y="1281379"/>
                  </a:lnTo>
                  <a:lnTo>
                    <a:pt x="1093622" y="1278915"/>
                  </a:lnTo>
                  <a:close/>
                </a:path>
                <a:path w="1801495" h="3059429">
                  <a:moveTo>
                    <a:pt x="898601" y="639051"/>
                  </a:moveTo>
                  <a:lnTo>
                    <a:pt x="896950" y="639051"/>
                  </a:lnTo>
                  <a:lnTo>
                    <a:pt x="896137" y="641515"/>
                  </a:lnTo>
                  <a:lnTo>
                    <a:pt x="896137" y="643978"/>
                  </a:lnTo>
                  <a:lnTo>
                    <a:pt x="895311" y="647268"/>
                  </a:lnTo>
                  <a:lnTo>
                    <a:pt x="896950" y="647268"/>
                  </a:lnTo>
                  <a:lnTo>
                    <a:pt x="899426" y="648081"/>
                  </a:lnTo>
                  <a:lnTo>
                    <a:pt x="900239" y="648081"/>
                  </a:lnTo>
                  <a:lnTo>
                    <a:pt x="901890" y="643153"/>
                  </a:lnTo>
                  <a:lnTo>
                    <a:pt x="901890" y="639876"/>
                  </a:lnTo>
                  <a:lnTo>
                    <a:pt x="900239" y="639876"/>
                  </a:lnTo>
                  <a:lnTo>
                    <a:pt x="898601" y="639051"/>
                  </a:lnTo>
                  <a:close/>
                </a:path>
                <a:path w="1801495" h="3059429">
                  <a:moveTo>
                    <a:pt x="17284" y="1016889"/>
                  </a:moveTo>
                  <a:lnTo>
                    <a:pt x="18935" y="1019352"/>
                  </a:lnTo>
                  <a:lnTo>
                    <a:pt x="20574" y="1024280"/>
                  </a:lnTo>
                  <a:lnTo>
                    <a:pt x="24688" y="1020178"/>
                  </a:lnTo>
                  <a:lnTo>
                    <a:pt x="22225" y="1019352"/>
                  </a:lnTo>
                  <a:lnTo>
                    <a:pt x="19748" y="1017714"/>
                  </a:lnTo>
                  <a:lnTo>
                    <a:pt x="17284" y="1016889"/>
                  </a:lnTo>
                  <a:close/>
                </a:path>
                <a:path w="1801495" h="3059429">
                  <a:moveTo>
                    <a:pt x="240284" y="1011135"/>
                  </a:moveTo>
                  <a:lnTo>
                    <a:pt x="235356" y="1018527"/>
                  </a:lnTo>
                  <a:lnTo>
                    <a:pt x="248513" y="1018527"/>
                  </a:lnTo>
                  <a:lnTo>
                    <a:pt x="240284" y="1011135"/>
                  </a:lnTo>
                  <a:close/>
                </a:path>
                <a:path w="1801495" h="3059429">
                  <a:moveTo>
                    <a:pt x="247688" y="956106"/>
                  </a:moveTo>
                  <a:lnTo>
                    <a:pt x="246875" y="959396"/>
                  </a:lnTo>
                  <a:lnTo>
                    <a:pt x="245224" y="962685"/>
                  </a:lnTo>
                  <a:lnTo>
                    <a:pt x="244398" y="965962"/>
                  </a:lnTo>
                  <a:lnTo>
                    <a:pt x="245224" y="966787"/>
                  </a:lnTo>
                  <a:lnTo>
                    <a:pt x="246875" y="966787"/>
                  </a:lnTo>
                  <a:lnTo>
                    <a:pt x="247688" y="967600"/>
                  </a:lnTo>
                  <a:lnTo>
                    <a:pt x="252628" y="957745"/>
                  </a:lnTo>
                  <a:lnTo>
                    <a:pt x="250977" y="956932"/>
                  </a:lnTo>
                  <a:lnTo>
                    <a:pt x="249339" y="956932"/>
                  </a:lnTo>
                  <a:lnTo>
                    <a:pt x="247688" y="956106"/>
                  </a:lnTo>
                  <a:close/>
                </a:path>
                <a:path w="1801495" h="3059429">
                  <a:moveTo>
                    <a:pt x="877201" y="1457159"/>
                  </a:moveTo>
                  <a:lnTo>
                    <a:pt x="872274" y="1458798"/>
                  </a:lnTo>
                  <a:lnTo>
                    <a:pt x="869797" y="1460436"/>
                  </a:lnTo>
                  <a:lnTo>
                    <a:pt x="868972" y="1460436"/>
                  </a:lnTo>
                  <a:lnTo>
                    <a:pt x="870623" y="1462900"/>
                  </a:lnTo>
                  <a:lnTo>
                    <a:pt x="870623" y="1464551"/>
                  </a:lnTo>
                  <a:lnTo>
                    <a:pt x="871448" y="1465376"/>
                  </a:lnTo>
                  <a:lnTo>
                    <a:pt x="874737" y="1463725"/>
                  </a:lnTo>
                  <a:lnTo>
                    <a:pt x="877201" y="1462087"/>
                  </a:lnTo>
                  <a:lnTo>
                    <a:pt x="879678" y="1461262"/>
                  </a:lnTo>
                  <a:lnTo>
                    <a:pt x="878852" y="1459623"/>
                  </a:lnTo>
                  <a:lnTo>
                    <a:pt x="878027" y="1458798"/>
                  </a:lnTo>
                  <a:lnTo>
                    <a:pt x="877201" y="1457159"/>
                  </a:lnTo>
                  <a:close/>
                </a:path>
                <a:path w="1801495" h="3059429">
                  <a:moveTo>
                    <a:pt x="862393" y="1408696"/>
                  </a:moveTo>
                  <a:lnTo>
                    <a:pt x="860742" y="1411160"/>
                  </a:lnTo>
                  <a:lnTo>
                    <a:pt x="859104" y="1412798"/>
                  </a:lnTo>
                  <a:lnTo>
                    <a:pt x="859104" y="1415262"/>
                  </a:lnTo>
                  <a:lnTo>
                    <a:pt x="860742" y="1416913"/>
                  </a:lnTo>
                  <a:lnTo>
                    <a:pt x="861568" y="1418551"/>
                  </a:lnTo>
                  <a:lnTo>
                    <a:pt x="866508" y="1413624"/>
                  </a:lnTo>
                  <a:lnTo>
                    <a:pt x="866508" y="1412798"/>
                  </a:lnTo>
                  <a:lnTo>
                    <a:pt x="864044" y="1411160"/>
                  </a:lnTo>
                  <a:lnTo>
                    <a:pt x="862393" y="1408696"/>
                  </a:lnTo>
                  <a:close/>
                </a:path>
                <a:path w="1801495" h="3059429">
                  <a:moveTo>
                    <a:pt x="109448" y="1075207"/>
                  </a:moveTo>
                  <a:lnTo>
                    <a:pt x="106972" y="1076032"/>
                  </a:lnTo>
                  <a:lnTo>
                    <a:pt x="105333" y="1077671"/>
                  </a:lnTo>
                  <a:lnTo>
                    <a:pt x="102870" y="1079322"/>
                  </a:lnTo>
                  <a:lnTo>
                    <a:pt x="103682" y="1080960"/>
                  </a:lnTo>
                  <a:lnTo>
                    <a:pt x="104508" y="1081773"/>
                  </a:lnTo>
                  <a:lnTo>
                    <a:pt x="105333" y="1083424"/>
                  </a:lnTo>
                  <a:lnTo>
                    <a:pt x="107797" y="1081773"/>
                  </a:lnTo>
                  <a:lnTo>
                    <a:pt x="109448" y="1080135"/>
                  </a:lnTo>
                  <a:lnTo>
                    <a:pt x="111912" y="1078496"/>
                  </a:lnTo>
                  <a:lnTo>
                    <a:pt x="111099" y="1077671"/>
                  </a:lnTo>
                  <a:lnTo>
                    <a:pt x="109448" y="1075207"/>
                  </a:lnTo>
                  <a:close/>
                </a:path>
                <a:path w="1801495" h="3059429">
                  <a:moveTo>
                    <a:pt x="1017104" y="1134351"/>
                  </a:moveTo>
                  <a:lnTo>
                    <a:pt x="1017917" y="1135989"/>
                  </a:lnTo>
                  <a:lnTo>
                    <a:pt x="1017917" y="1137627"/>
                  </a:lnTo>
                  <a:lnTo>
                    <a:pt x="1018743" y="1139278"/>
                  </a:lnTo>
                  <a:lnTo>
                    <a:pt x="1021207" y="1140091"/>
                  </a:lnTo>
                  <a:lnTo>
                    <a:pt x="1024496" y="1140917"/>
                  </a:lnTo>
                  <a:lnTo>
                    <a:pt x="1026972" y="1141742"/>
                  </a:lnTo>
                  <a:lnTo>
                    <a:pt x="1026972" y="1138453"/>
                  </a:lnTo>
                  <a:lnTo>
                    <a:pt x="1027798" y="1137627"/>
                  </a:lnTo>
                  <a:lnTo>
                    <a:pt x="1024496" y="1136815"/>
                  </a:lnTo>
                  <a:lnTo>
                    <a:pt x="1020394" y="1135176"/>
                  </a:lnTo>
                  <a:lnTo>
                    <a:pt x="1017104" y="1134351"/>
                  </a:lnTo>
                  <a:close/>
                </a:path>
                <a:path w="1801495" h="3059429">
                  <a:moveTo>
                    <a:pt x="1118311" y="1502333"/>
                  </a:moveTo>
                  <a:lnTo>
                    <a:pt x="1117485" y="1503159"/>
                  </a:lnTo>
                  <a:lnTo>
                    <a:pt x="1115847" y="1503972"/>
                  </a:lnTo>
                  <a:lnTo>
                    <a:pt x="1115021" y="1503972"/>
                  </a:lnTo>
                  <a:lnTo>
                    <a:pt x="1116660" y="1506435"/>
                  </a:lnTo>
                  <a:lnTo>
                    <a:pt x="1117485" y="1508899"/>
                  </a:lnTo>
                  <a:lnTo>
                    <a:pt x="1119136" y="1511363"/>
                  </a:lnTo>
                  <a:lnTo>
                    <a:pt x="1120787" y="1510550"/>
                  </a:lnTo>
                  <a:lnTo>
                    <a:pt x="1122426" y="1508899"/>
                  </a:lnTo>
                  <a:lnTo>
                    <a:pt x="1124077" y="1508086"/>
                  </a:lnTo>
                  <a:lnTo>
                    <a:pt x="1121613" y="1506435"/>
                  </a:lnTo>
                  <a:lnTo>
                    <a:pt x="1119962" y="1504797"/>
                  </a:lnTo>
                  <a:lnTo>
                    <a:pt x="1118311" y="1502333"/>
                  </a:lnTo>
                  <a:close/>
                </a:path>
                <a:path w="1801495" h="3059429">
                  <a:moveTo>
                    <a:pt x="127546" y="964323"/>
                  </a:moveTo>
                  <a:lnTo>
                    <a:pt x="125907" y="965962"/>
                  </a:lnTo>
                  <a:lnTo>
                    <a:pt x="130835" y="973353"/>
                  </a:lnTo>
                  <a:lnTo>
                    <a:pt x="132486" y="971715"/>
                  </a:lnTo>
                  <a:lnTo>
                    <a:pt x="133311" y="971715"/>
                  </a:lnTo>
                  <a:lnTo>
                    <a:pt x="130022" y="966787"/>
                  </a:lnTo>
                  <a:lnTo>
                    <a:pt x="127546" y="964323"/>
                  </a:lnTo>
                  <a:close/>
                </a:path>
                <a:path w="1801495" h="3059429">
                  <a:moveTo>
                    <a:pt x="288010" y="1024280"/>
                  </a:moveTo>
                  <a:lnTo>
                    <a:pt x="286372" y="1025105"/>
                  </a:lnTo>
                  <a:lnTo>
                    <a:pt x="284721" y="1025105"/>
                  </a:lnTo>
                  <a:lnTo>
                    <a:pt x="283895" y="1025931"/>
                  </a:lnTo>
                  <a:lnTo>
                    <a:pt x="284721" y="1029208"/>
                  </a:lnTo>
                  <a:lnTo>
                    <a:pt x="285546" y="1031671"/>
                  </a:lnTo>
                  <a:lnTo>
                    <a:pt x="287197" y="1034135"/>
                  </a:lnTo>
                  <a:lnTo>
                    <a:pt x="288010" y="1033322"/>
                  </a:lnTo>
                  <a:lnTo>
                    <a:pt x="289661" y="1033322"/>
                  </a:lnTo>
                  <a:lnTo>
                    <a:pt x="290487" y="1032497"/>
                  </a:lnTo>
                  <a:lnTo>
                    <a:pt x="288836" y="1027569"/>
                  </a:lnTo>
                  <a:lnTo>
                    <a:pt x="288010" y="1024280"/>
                  </a:lnTo>
                  <a:close/>
                </a:path>
                <a:path w="1801495" h="3059429">
                  <a:moveTo>
                    <a:pt x="344792" y="1026744"/>
                  </a:moveTo>
                  <a:lnTo>
                    <a:pt x="343966" y="1030033"/>
                  </a:lnTo>
                  <a:lnTo>
                    <a:pt x="343966" y="1032497"/>
                  </a:lnTo>
                  <a:lnTo>
                    <a:pt x="343141" y="1034135"/>
                  </a:lnTo>
                  <a:lnTo>
                    <a:pt x="345617" y="1032497"/>
                  </a:lnTo>
                  <a:lnTo>
                    <a:pt x="347268" y="1030859"/>
                  </a:lnTo>
                  <a:lnTo>
                    <a:pt x="349732" y="1029208"/>
                  </a:lnTo>
                  <a:lnTo>
                    <a:pt x="344792" y="1026744"/>
                  </a:lnTo>
                  <a:close/>
                </a:path>
                <a:path w="1801495" h="3059429">
                  <a:moveTo>
                    <a:pt x="204076" y="911745"/>
                  </a:moveTo>
                  <a:lnTo>
                    <a:pt x="203250" y="912571"/>
                  </a:lnTo>
                  <a:lnTo>
                    <a:pt x="201612" y="913396"/>
                  </a:lnTo>
                  <a:lnTo>
                    <a:pt x="199961" y="915035"/>
                  </a:lnTo>
                  <a:lnTo>
                    <a:pt x="198323" y="915860"/>
                  </a:lnTo>
                  <a:lnTo>
                    <a:pt x="199961" y="917498"/>
                  </a:lnTo>
                  <a:lnTo>
                    <a:pt x="200787" y="919962"/>
                  </a:lnTo>
                  <a:lnTo>
                    <a:pt x="201612" y="919137"/>
                  </a:lnTo>
                  <a:lnTo>
                    <a:pt x="203250" y="919137"/>
                  </a:lnTo>
                  <a:lnTo>
                    <a:pt x="204901" y="916673"/>
                  </a:lnTo>
                  <a:lnTo>
                    <a:pt x="207365" y="915035"/>
                  </a:lnTo>
                  <a:lnTo>
                    <a:pt x="204076" y="911745"/>
                  </a:lnTo>
                  <a:close/>
                </a:path>
                <a:path w="1801495" h="3059429">
                  <a:moveTo>
                    <a:pt x="173634" y="722833"/>
                  </a:moveTo>
                  <a:lnTo>
                    <a:pt x="171157" y="727760"/>
                  </a:lnTo>
                  <a:lnTo>
                    <a:pt x="173634" y="732688"/>
                  </a:lnTo>
                  <a:lnTo>
                    <a:pt x="176098" y="732688"/>
                  </a:lnTo>
                  <a:lnTo>
                    <a:pt x="176098" y="730224"/>
                  </a:lnTo>
                  <a:lnTo>
                    <a:pt x="176923" y="726935"/>
                  </a:lnTo>
                  <a:lnTo>
                    <a:pt x="176923" y="724471"/>
                  </a:lnTo>
                  <a:lnTo>
                    <a:pt x="176098" y="723646"/>
                  </a:lnTo>
                  <a:lnTo>
                    <a:pt x="175272" y="723646"/>
                  </a:lnTo>
                  <a:lnTo>
                    <a:pt x="173634" y="722833"/>
                  </a:lnTo>
                  <a:close/>
                </a:path>
                <a:path w="1801495" h="3059429">
                  <a:moveTo>
                    <a:pt x="158813" y="802500"/>
                  </a:moveTo>
                  <a:lnTo>
                    <a:pt x="158000" y="802500"/>
                  </a:lnTo>
                  <a:lnTo>
                    <a:pt x="155524" y="803325"/>
                  </a:lnTo>
                  <a:lnTo>
                    <a:pt x="154711" y="805789"/>
                  </a:lnTo>
                  <a:lnTo>
                    <a:pt x="153885" y="807427"/>
                  </a:lnTo>
                  <a:lnTo>
                    <a:pt x="154711" y="808253"/>
                  </a:lnTo>
                  <a:lnTo>
                    <a:pt x="156349" y="810717"/>
                  </a:lnTo>
                  <a:lnTo>
                    <a:pt x="157175" y="809891"/>
                  </a:lnTo>
                  <a:lnTo>
                    <a:pt x="158813" y="809078"/>
                  </a:lnTo>
                  <a:lnTo>
                    <a:pt x="162941" y="804976"/>
                  </a:lnTo>
                  <a:lnTo>
                    <a:pt x="160464" y="803325"/>
                  </a:lnTo>
                  <a:lnTo>
                    <a:pt x="158813" y="802500"/>
                  </a:lnTo>
                  <a:close/>
                </a:path>
                <a:path w="1801495" h="3059429">
                  <a:moveTo>
                    <a:pt x="10693" y="1007033"/>
                  </a:moveTo>
                  <a:lnTo>
                    <a:pt x="9055" y="1012774"/>
                  </a:lnTo>
                  <a:lnTo>
                    <a:pt x="9055" y="1018527"/>
                  </a:lnTo>
                  <a:lnTo>
                    <a:pt x="16459" y="1016063"/>
                  </a:lnTo>
                  <a:lnTo>
                    <a:pt x="14808" y="1012774"/>
                  </a:lnTo>
                  <a:lnTo>
                    <a:pt x="12344" y="1010323"/>
                  </a:lnTo>
                  <a:lnTo>
                    <a:pt x="10693" y="1007033"/>
                  </a:lnTo>
                  <a:close/>
                </a:path>
                <a:path w="1801495" h="3059429">
                  <a:moveTo>
                    <a:pt x="1168514" y="1617332"/>
                  </a:moveTo>
                  <a:lnTo>
                    <a:pt x="1166863" y="1618145"/>
                  </a:lnTo>
                  <a:lnTo>
                    <a:pt x="1165225" y="1618145"/>
                  </a:lnTo>
                  <a:lnTo>
                    <a:pt x="1163574" y="1618970"/>
                  </a:lnTo>
                  <a:lnTo>
                    <a:pt x="1164399" y="1621434"/>
                  </a:lnTo>
                  <a:lnTo>
                    <a:pt x="1166037" y="1623898"/>
                  </a:lnTo>
                  <a:lnTo>
                    <a:pt x="1166863" y="1626362"/>
                  </a:lnTo>
                  <a:lnTo>
                    <a:pt x="1170152" y="1625536"/>
                  </a:lnTo>
                  <a:lnTo>
                    <a:pt x="1169327" y="1623085"/>
                  </a:lnTo>
                  <a:lnTo>
                    <a:pt x="1168514" y="1619796"/>
                  </a:lnTo>
                  <a:lnTo>
                    <a:pt x="1168514" y="1617332"/>
                  </a:lnTo>
                  <a:close/>
                </a:path>
                <a:path w="1801495" h="3059429">
                  <a:moveTo>
                    <a:pt x="717562" y="1332306"/>
                  </a:moveTo>
                  <a:lnTo>
                    <a:pt x="715911" y="1333131"/>
                  </a:lnTo>
                  <a:lnTo>
                    <a:pt x="714273" y="1333131"/>
                  </a:lnTo>
                  <a:lnTo>
                    <a:pt x="715911" y="1335582"/>
                  </a:lnTo>
                  <a:lnTo>
                    <a:pt x="717562" y="1338872"/>
                  </a:lnTo>
                  <a:lnTo>
                    <a:pt x="719213" y="1341335"/>
                  </a:lnTo>
                  <a:lnTo>
                    <a:pt x="720039" y="1340523"/>
                  </a:lnTo>
                  <a:lnTo>
                    <a:pt x="722503" y="1340523"/>
                  </a:lnTo>
                  <a:lnTo>
                    <a:pt x="722503" y="1338059"/>
                  </a:lnTo>
                  <a:lnTo>
                    <a:pt x="721677" y="1337233"/>
                  </a:lnTo>
                  <a:lnTo>
                    <a:pt x="720039" y="1334770"/>
                  </a:lnTo>
                  <a:lnTo>
                    <a:pt x="717562" y="1332306"/>
                  </a:lnTo>
                  <a:close/>
                </a:path>
                <a:path w="1801495" h="3059429">
                  <a:moveTo>
                    <a:pt x="722503" y="1340523"/>
                  </a:moveTo>
                  <a:lnTo>
                    <a:pt x="720039" y="1340523"/>
                  </a:lnTo>
                  <a:lnTo>
                    <a:pt x="720852" y="1341335"/>
                  </a:lnTo>
                  <a:lnTo>
                    <a:pt x="722503" y="1340523"/>
                  </a:lnTo>
                  <a:close/>
                </a:path>
                <a:path w="1801495" h="3059429">
                  <a:moveTo>
                    <a:pt x="337388" y="653008"/>
                  </a:moveTo>
                  <a:lnTo>
                    <a:pt x="334098" y="654659"/>
                  </a:lnTo>
                  <a:lnTo>
                    <a:pt x="335737" y="660400"/>
                  </a:lnTo>
                  <a:lnTo>
                    <a:pt x="337388" y="655472"/>
                  </a:lnTo>
                  <a:lnTo>
                    <a:pt x="337388" y="653008"/>
                  </a:lnTo>
                  <a:close/>
                </a:path>
                <a:path w="1801495" h="3059429">
                  <a:moveTo>
                    <a:pt x="1217879" y="1246060"/>
                  </a:moveTo>
                  <a:lnTo>
                    <a:pt x="1215415" y="1246886"/>
                  </a:lnTo>
                  <a:lnTo>
                    <a:pt x="1212951" y="1246886"/>
                  </a:lnTo>
                  <a:lnTo>
                    <a:pt x="1213777" y="1250162"/>
                  </a:lnTo>
                  <a:lnTo>
                    <a:pt x="1214589" y="1252626"/>
                  </a:lnTo>
                  <a:lnTo>
                    <a:pt x="1215415" y="1255915"/>
                  </a:lnTo>
                  <a:lnTo>
                    <a:pt x="1218704" y="1255915"/>
                  </a:lnTo>
                  <a:lnTo>
                    <a:pt x="1218704" y="1252626"/>
                  </a:lnTo>
                  <a:lnTo>
                    <a:pt x="1217879" y="1249337"/>
                  </a:lnTo>
                  <a:lnTo>
                    <a:pt x="1217879" y="1246060"/>
                  </a:lnTo>
                  <a:close/>
                </a:path>
                <a:path w="1801495" h="3059429">
                  <a:moveTo>
                    <a:pt x="193382" y="869035"/>
                  </a:moveTo>
                  <a:lnTo>
                    <a:pt x="192557" y="869861"/>
                  </a:lnTo>
                  <a:lnTo>
                    <a:pt x="192557" y="870673"/>
                  </a:lnTo>
                  <a:lnTo>
                    <a:pt x="191731" y="870673"/>
                  </a:lnTo>
                  <a:lnTo>
                    <a:pt x="192557" y="871499"/>
                  </a:lnTo>
                  <a:lnTo>
                    <a:pt x="192557" y="873963"/>
                  </a:lnTo>
                  <a:lnTo>
                    <a:pt x="193382" y="873963"/>
                  </a:lnTo>
                  <a:lnTo>
                    <a:pt x="195033" y="874788"/>
                  </a:lnTo>
                  <a:lnTo>
                    <a:pt x="198323" y="873150"/>
                  </a:lnTo>
                  <a:lnTo>
                    <a:pt x="196672" y="871499"/>
                  </a:lnTo>
                  <a:lnTo>
                    <a:pt x="195033" y="870673"/>
                  </a:lnTo>
                  <a:lnTo>
                    <a:pt x="193382" y="869035"/>
                  </a:lnTo>
                  <a:close/>
                </a:path>
                <a:path w="1801495" h="3059429">
                  <a:moveTo>
                    <a:pt x="977595" y="815644"/>
                  </a:moveTo>
                  <a:lnTo>
                    <a:pt x="975956" y="817295"/>
                  </a:lnTo>
                  <a:lnTo>
                    <a:pt x="973480" y="818934"/>
                  </a:lnTo>
                  <a:lnTo>
                    <a:pt x="971854" y="820572"/>
                  </a:lnTo>
                  <a:lnTo>
                    <a:pt x="971842" y="821397"/>
                  </a:lnTo>
                  <a:lnTo>
                    <a:pt x="972654" y="822223"/>
                  </a:lnTo>
                  <a:lnTo>
                    <a:pt x="973480" y="824687"/>
                  </a:lnTo>
                  <a:lnTo>
                    <a:pt x="975956" y="822223"/>
                  </a:lnTo>
                  <a:lnTo>
                    <a:pt x="978420" y="820572"/>
                  </a:lnTo>
                  <a:lnTo>
                    <a:pt x="980071" y="818934"/>
                  </a:lnTo>
                  <a:lnTo>
                    <a:pt x="978420" y="817295"/>
                  </a:lnTo>
                  <a:lnTo>
                    <a:pt x="977595" y="815644"/>
                  </a:lnTo>
                  <a:close/>
                </a:path>
                <a:path w="1801495" h="3059429">
                  <a:moveTo>
                    <a:pt x="446836" y="846035"/>
                  </a:moveTo>
                  <a:lnTo>
                    <a:pt x="446011" y="847674"/>
                  </a:lnTo>
                  <a:lnTo>
                    <a:pt x="444360" y="849325"/>
                  </a:lnTo>
                  <a:lnTo>
                    <a:pt x="446836" y="850963"/>
                  </a:lnTo>
                  <a:lnTo>
                    <a:pt x="448475" y="851789"/>
                  </a:lnTo>
                  <a:lnTo>
                    <a:pt x="450951" y="853427"/>
                  </a:lnTo>
                  <a:lnTo>
                    <a:pt x="451777" y="852614"/>
                  </a:lnTo>
                  <a:lnTo>
                    <a:pt x="451777" y="851789"/>
                  </a:lnTo>
                  <a:lnTo>
                    <a:pt x="452589" y="850963"/>
                  </a:lnTo>
                  <a:lnTo>
                    <a:pt x="450951" y="849325"/>
                  </a:lnTo>
                  <a:lnTo>
                    <a:pt x="448475" y="847674"/>
                  </a:lnTo>
                  <a:lnTo>
                    <a:pt x="446836" y="846035"/>
                  </a:lnTo>
                  <a:close/>
                </a:path>
                <a:path w="1801495" h="3059429">
                  <a:moveTo>
                    <a:pt x="444360" y="837831"/>
                  </a:moveTo>
                  <a:lnTo>
                    <a:pt x="444360" y="838644"/>
                  </a:lnTo>
                  <a:lnTo>
                    <a:pt x="442722" y="838644"/>
                  </a:lnTo>
                  <a:lnTo>
                    <a:pt x="441071" y="841933"/>
                  </a:lnTo>
                  <a:lnTo>
                    <a:pt x="441896" y="843572"/>
                  </a:lnTo>
                  <a:lnTo>
                    <a:pt x="441071" y="845223"/>
                  </a:lnTo>
                  <a:lnTo>
                    <a:pt x="442722" y="845223"/>
                  </a:lnTo>
                  <a:lnTo>
                    <a:pt x="442722" y="846035"/>
                  </a:lnTo>
                  <a:lnTo>
                    <a:pt x="443547" y="843572"/>
                  </a:lnTo>
                  <a:lnTo>
                    <a:pt x="445185" y="841933"/>
                  </a:lnTo>
                  <a:lnTo>
                    <a:pt x="446011" y="839470"/>
                  </a:lnTo>
                  <a:lnTo>
                    <a:pt x="444360" y="837831"/>
                  </a:lnTo>
                  <a:close/>
                </a:path>
                <a:path w="1801495" h="3059429">
                  <a:moveTo>
                    <a:pt x="886256" y="554443"/>
                  </a:moveTo>
                  <a:lnTo>
                    <a:pt x="886256" y="557733"/>
                  </a:lnTo>
                  <a:lnTo>
                    <a:pt x="885431" y="559371"/>
                  </a:lnTo>
                  <a:lnTo>
                    <a:pt x="887082" y="559371"/>
                  </a:lnTo>
                  <a:lnTo>
                    <a:pt x="887907" y="560197"/>
                  </a:lnTo>
                  <a:lnTo>
                    <a:pt x="888720" y="560197"/>
                  </a:lnTo>
                  <a:lnTo>
                    <a:pt x="887907" y="558546"/>
                  </a:lnTo>
                  <a:lnTo>
                    <a:pt x="887082" y="556082"/>
                  </a:lnTo>
                  <a:lnTo>
                    <a:pt x="886256" y="554443"/>
                  </a:lnTo>
                  <a:close/>
                </a:path>
                <a:path w="1801495" h="3059429">
                  <a:moveTo>
                    <a:pt x="1439240" y="640689"/>
                  </a:moveTo>
                  <a:lnTo>
                    <a:pt x="1436776" y="640689"/>
                  </a:lnTo>
                  <a:lnTo>
                    <a:pt x="1435125" y="642327"/>
                  </a:lnTo>
                  <a:lnTo>
                    <a:pt x="1434299" y="643978"/>
                  </a:lnTo>
                  <a:lnTo>
                    <a:pt x="1437601" y="647268"/>
                  </a:lnTo>
                  <a:lnTo>
                    <a:pt x="1440065" y="647268"/>
                  </a:lnTo>
                  <a:lnTo>
                    <a:pt x="1443355" y="643978"/>
                  </a:lnTo>
                  <a:lnTo>
                    <a:pt x="1440891" y="642327"/>
                  </a:lnTo>
                  <a:lnTo>
                    <a:pt x="1439240" y="640689"/>
                  </a:lnTo>
                  <a:close/>
                </a:path>
                <a:path w="1801495" h="3059429">
                  <a:moveTo>
                    <a:pt x="98742" y="795934"/>
                  </a:moveTo>
                  <a:lnTo>
                    <a:pt x="97929" y="795934"/>
                  </a:lnTo>
                  <a:lnTo>
                    <a:pt x="96278" y="798398"/>
                  </a:lnTo>
                  <a:lnTo>
                    <a:pt x="93814" y="800862"/>
                  </a:lnTo>
                  <a:lnTo>
                    <a:pt x="92163" y="803325"/>
                  </a:lnTo>
                  <a:lnTo>
                    <a:pt x="92989" y="804151"/>
                  </a:lnTo>
                  <a:lnTo>
                    <a:pt x="94627" y="804976"/>
                  </a:lnTo>
                  <a:lnTo>
                    <a:pt x="95453" y="805789"/>
                  </a:lnTo>
                  <a:lnTo>
                    <a:pt x="97104" y="803325"/>
                  </a:lnTo>
                  <a:lnTo>
                    <a:pt x="98742" y="800036"/>
                  </a:lnTo>
                  <a:lnTo>
                    <a:pt x="100393" y="797572"/>
                  </a:lnTo>
                  <a:lnTo>
                    <a:pt x="98742" y="795934"/>
                  </a:lnTo>
                  <a:close/>
                </a:path>
                <a:path w="1801495" h="3059429">
                  <a:moveTo>
                    <a:pt x="398284" y="746645"/>
                  </a:moveTo>
                  <a:lnTo>
                    <a:pt x="397459" y="749935"/>
                  </a:lnTo>
                  <a:lnTo>
                    <a:pt x="396633" y="752398"/>
                  </a:lnTo>
                  <a:lnTo>
                    <a:pt x="396633" y="754862"/>
                  </a:lnTo>
                  <a:lnTo>
                    <a:pt x="397459" y="754862"/>
                  </a:lnTo>
                  <a:lnTo>
                    <a:pt x="398284" y="755688"/>
                  </a:lnTo>
                  <a:lnTo>
                    <a:pt x="399110" y="755688"/>
                  </a:lnTo>
                  <a:lnTo>
                    <a:pt x="399935" y="753224"/>
                  </a:lnTo>
                  <a:lnTo>
                    <a:pt x="401574" y="750760"/>
                  </a:lnTo>
                  <a:lnTo>
                    <a:pt x="402399" y="748296"/>
                  </a:lnTo>
                  <a:lnTo>
                    <a:pt x="400748" y="747471"/>
                  </a:lnTo>
                  <a:lnTo>
                    <a:pt x="399935" y="747471"/>
                  </a:lnTo>
                  <a:lnTo>
                    <a:pt x="398284" y="746645"/>
                  </a:lnTo>
                  <a:close/>
                </a:path>
                <a:path w="1801495" h="3059429">
                  <a:moveTo>
                    <a:pt x="331622" y="1075207"/>
                  </a:moveTo>
                  <a:lnTo>
                    <a:pt x="330809" y="1076032"/>
                  </a:lnTo>
                  <a:lnTo>
                    <a:pt x="329984" y="1077671"/>
                  </a:lnTo>
                  <a:lnTo>
                    <a:pt x="329158" y="1078496"/>
                  </a:lnTo>
                  <a:lnTo>
                    <a:pt x="331622" y="1079322"/>
                  </a:lnTo>
                  <a:lnTo>
                    <a:pt x="334911" y="1082598"/>
                  </a:lnTo>
                  <a:lnTo>
                    <a:pt x="337388" y="1080135"/>
                  </a:lnTo>
                  <a:lnTo>
                    <a:pt x="336562" y="1080135"/>
                  </a:lnTo>
                  <a:lnTo>
                    <a:pt x="331622" y="1075207"/>
                  </a:lnTo>
                  <a:close/>
                </a:path>
                <a:path w="1801495" h="3059429">
                  <a:moveTo>
                    <a:pt x="1184973" y="1409522"/>
                  </a:moveTo>
                  <a:lnTo>
                    <a:pt x="1184148" y="1409522"/>
                  </a:lnTo>
                  <a:lnTo>
                    <a:pt x="1181684" y="1411986"/>
                  </a:lnTo>
                  <a:lnTo>
                    <a:pt x="1181684" y="1412798"/>
                  </a:lnTo>
                  <a:lnTo>
                    <a:pt x="1182497" y="1414437"/>
                  </a:lnTo>
                  <a:lnTo>
                    <a:pt x="1185786" y="1417726"/>
                  </a:lnTo>
                  <a:lnTo>
                    <a:pt x="1189901" y="1413624"/>
                  </a:lnTo>
                  <a:lnTo>
                    <a:pt x="1187437" y="1411986"/>
                  </a:lnTo>
                  <a:lnTo>
                    <a:pt x="1186611" y="1410335"/>
                  </a:lnTo>
                  <a:lnTo>
                    <a:pt x="1184973" y="1409522"/>
                  </a:lnTo>
                  <a:close/>
                </a:path>
                <a:path w="1801495" h="3059429">
                  <a:moveTo>
                    <a:pt x="300355" y="1041527"/>
                  </a:moveTo>
                  <a:lnTo>
                    <a:pt x="299529" y="1041527"/>
                  </a:lnTo>
                  <a:lnTo>
                    <a:pt x="298716" y="1043990"/>
                  </a:lnTo>
                  <a:lnTo>
                    <a:pt x="297891" y="1047280"/>
                  </a:lnTo>
                  <a:lnTo>
                    <a:pt x="297065" y="1049743"/>
                  </a:lnTo>
                  <a:lnTo>
                    <a:pt x="300355" y="1049743"/>
                  </a:lnTo>
                  <a:lnTo>
                    <a:pt x="302006" y="1050569"/>
                  </a:lnTo>
                  <a:lnTo>
                    <a:pt x="302006" y="1048105"/>
                  </a:lnTo>
                  <a:lnTo>
                    <a:pt x="302818" y="1044816"/>
                  </a:lnTo>
                  <a:lnTo>
                    <a:pt x="302818" y="1042352"/>
                  </a:lnTo>
                  <a:lnTo>
                    <a:pt x="302006" y="1042352"/>
                  </a:lnTo>
                  <a:lnTo>
                    <a:pt x="300355" y="1041527"/>
                  </a:lnTo>
                  <a:close/>
                </a:path>
                <a:path w="1801495" h="3059429">
                  <a:moveTo>
                    <a:pt x="1280426" y="1020178"/>
                  </a:moveTo>
                  <a:lnTo>
                    <a:pt x="1277137" y="1025105"/>
                  </a:lnTo>
                  <a:lnTo>
                    <a:pt x="1276311" y="1027569"/>
                  </a:lnTo>
                  <a:lnTo>
                    <a:pt x="1276311" y="1028382"/>
                  </a:lnTo>
                  <a:lnTo>
                    <a:pt x="1277137" y="1030033"/>
                  </a:lnTo>
                  <a:lnTo>
                    <a:pt x="1278775" y="1031671"/>
                  </a:lnTo>
                  <a:lnTo>
                    <a:pt x="1281239" y="1031671"/>
                  </a:lnTo>
                  <a:lnTo>
                    <a:pt x="1283716" y="1029208"/>
                  </a:lnTo>
                  <a:lnTo>
                    <a:pt x="1283716" y="1026744"/>
                  </a:lnTo>
                  <a:lnTo>
                    <a:pt x="1282065" y="1024280"/>
                  </a:lnTo>
                  <a:lnTo>
                    <a:pt x="1280426" y="1020178"/>
                  </a:lnTo>
                  <a:close/>
                </a:path>
                <a:path w="1801495" h="3059429">
                  <a:moveTo>
                    <a:pt x="1113370" y="1562290"/>
                  </a:moveTo>
                  <a:lnTo>
                    <a:pt x="1112558" y="1563116"/>
                  </a:lnTo>
                  <a:lnTo>
                    <a:pt x="1112558" y="1565579"/>
                  </a:lnTo>
                  <a:lnTo>
                    <a:pt x="1113370" y="1567230"/>
                  </a:lnTo>
                  <a:lnTo>
                    <a:pt x="1113370" y="1568869"/>
                  </a:lnTo>
                  <a:lnTo>
                    <a:pt x="1114196" y="1567230"/>
                  </a:lnTo>
                  <a:lnTo>
                    <a:pt x="1116660" y="1564754"/>
                  </a:lnTo>
                  <a:lnTo>
                    <a:pt x="1115021" y="1563116"/>
                  </a:lnTo>
                  <a:lnTo>
                    <a:pt x="1113370" y="1562290"/>
                  </a:lnTo>
                  <a:close/>
                </a:path>
                <a:path w="1801495" h="3059429">
                  <a:moveTo>
                    <a:pt x="390055" y="1053033"/>
                  </a:moveTo>
                  <a:lnTo>
                    <a:pt x="389229" y="1053033"/>
                  </a:lnTo>
                  <a:lnTo>
                    <a:pt x="386765" y="1062888"/>
                  </a:lnTo>
                  <a:lnTo>
                    <a:pt x="388404" y="1062888"/>
                  </a:lnTo>
                  <a:lnTo>
                    <a:pt x="390055" y="1063713"/>
                  </a:lnTo>
                  <a:lnTo>
                    <a:pt x="390880" y="1063713"/>
                  </a:lnTo>
                  <a:lnTo>
                    <a:pt x="390880" y="1060424"/>
                  </a:lnTo>
                  <a:lnTo>
                    <a:pt x="391693" y="1057135"/>
                  </a:lnTo>
                  <a:lnTo>
                    <a:pt x="391693" y="1053846"/>
                  </a:lnTo>
                  <a:lnTo>
                    <a:pt x="390880" y="1053846"/>
                  </a:lnTo>
                  <a:lnTo>
                    <a:pt x="390055" y="1053033"/>
                  </a:lnTo>
                  <a:close/>
                </a:path>
                <a:path w="1801495" h="3059429">
                  <a:moveTo>
                    <a:pt x="988301" y="1476870"/>
                  </a:moveTo>
                  <a:lnTo>
                    <a:pt x="988301" y="1477695"/>
                  </a:lnTo>
                  <a:lnTo>
                    <a:pt x="989939" y="1480159"/>
                  </a:lnTo>
                  <a:lnTo>
                    <a:pt x="990765" y="1480159"/>
                  </a:lnTo>
                  <a:lnTo>
                    <a:pt x="989939" y="1478508"/>
                  </a:lnTo>
                  <a:lnTo>
                    <a:pt x="988301" y="1476870"/>
                  </a:lnTo>
                  <a:close/>
                </a:path>
                <a:path w="1801495" h="3059429">
                  <a:moveTo>
                    <a:pt x="1091984" y="1444015"/>
                  </a:moveTo>
                  <a:lnTo>
                    <a:pt x="1090333" y="1444015"/>
                  </a:lnTo>
                  <a:lnTo>
                    <a:pt x="1090333" y="1444828"/>
                  </a:lnTo>
                  <a:lnTo>
                    <a:pt x="1091158" y="1446479"/>
                  </a:lnTo>
                  <a:lnTo>
                    <a:pt x="1091984" y="1445653"/>
                  </a:lnTo>
                  <a:lnTo>
                    <a:pt x="1091984" y="1444015"/>
                  </a:lnTo>
                  <a:close/>
                </a:path>
                <a:path w="1801495" h="3059429">
                  <a:moveTo>
                    <a:pt x="1154518" y="1894141"/>
                  </a:moveTo>
                  <a:lnTo>
                    <a:pt x="1153693" y="1894141"/>
                  </a:lnTo>
                  <a:lnTo>
                    <a:pt x="1153693" y="1900707"/>
                  </a:lnTo>
                  <a:lnTo>
                    <a:pt x="1154518" y="1899069"/>
                  </a:lnTo>
                  <a:lnTo>
                    <a:pt x="1156169" y="1898243"/>
                  </a:lnTo>
                  <a:lnTo>
                    <a:pt x="1157808" y="1895779"/>
                  </a:lnTo>
                  <a:lnTo>
                    <a:pt x="1154518" y="1894141"/>
                  </a:lnTo>
                  <a:close/>
                </a:path>
                <a:path w="1801495" h="3059429">
                  <a:moveTo>
                    <a:pt x="1298524" y="947077"/>
                  </a:moveTo>
                  <a:lnTo>
                    <a:pt x="1297711" y="947077"/>
                  </a:lnTo>
                  <a:lnTo>
                    <a:pt x="1296060" y="948715"/>
                  </a:lnTo>
                  <a:lnTo>
                    <a:pt x="1296060" y="952004"/>
                  </a:lnTo>
                  <a:lnTo>
                    <a:pt x="1302639" y="952004"/>
                  </a:lnTo>
                  <a:lnTo>
                    <a:pt x="1299349" y="948715"/>
                  </a:lnTo>
                  <a:lnTo>
                    <a:pt x="1298524" y="947077"/>
                  </a:lnTo>
                  <a:close/>
                </a:path>
                <a:path w="1801495" h="3059429">
                  <a:moveTo>
                    <a:pt x="270725" y="947077"/>
                  </a:moveTo>
                  <a:lnTo>
                    <a:pt x="268262" y="954468"/>
                  </a:lnTo>
                  <a:lnTo>
                    <a:pt x="269087" y="954468"/>
                  </a:lnTo>
                  <a:lnTo>
                    <a:pt x="270725" y="955281"/>
                  </a:lnTo>
                  <a:lnTo>
                    <a:pt x="271551" y="955281"/>
                  </a:lnTo>
                  <a:lnTo>
                    <a:pt x="273202" y="952817"/>
                  </a:lnTo>
                  <a:lnTo>
                    <a:pt x="274027" y="951179"/>
                  </a:lnTo>
                  <a:lnTo>
                    <a:pt x="275666" y="948715"/>
                  </a:lnTo>
                  <a:lnTo>
                    <a:pt x="273202" y="948715"/>
                  </a:lnTo>
                  <a:lnTo>
                    <a:pt x="271551" y="947889"/>
                  </a:lnTo>
                  <a:lnTo>
                    <a:pt x="270725" y="947077"/>
                  </a:lnTo>
                  <a:close/>
                </a:path>
                <a:path w="1801495" h="3059429">
                  <a:moveTo>
                    <a:pt x="1164399" y="1839099"/>
                  </a:moveTo>
                  <a:lnTo>
                    <a:pt x="1162748" y="1839099"/>
                  </a:lnTo>
                  <a:lnTo>
                    <a:pt x="1161110" y="1839925"/>
                  </a:lnTo>
                  <a:lnTo>
                    <a:pt x="1161110" y="1842389"/>
                  </a:lnTo>
                  <a:lnTo>
                    <a:pt x="1161935" y="1845678"/>
                  </a:lnTo>
                  <a:lnTo>
                    <a:pt x="1161935" y="1848142"/>
                  </a:lnTo>
                  <a:lnTo>
                    <a:pt x="1163574" y="1848142"/>
                  </a:lnTo>
                  <a:lnTo>
                    <a:pt x="1165225" y="1847316"/>
                  </a:lnTo>
                  <a:lnTo>
                    <a:pt x="1166863" y="1847316"/>
                  </a:lnTo>
                  <a:lnTo>
                    <a:pt x="1166037" y="1844852"/>
                  </a:lnTo>
                  <a:lnTo>
                    <a:pt x="1165225" y="1841563"/>
                  </a:lnTo>
                  <a:lnTo>
                    <a:pt x="1164399" y="1839099"/>
                  </a:lnTo>
                  <a:close/>
                </a:path>
                <a:path w="1801495" h="3059429">
                  <a:moveTo>
                    <a:pt x="92163" y="895324"/>
                  </a:moveTo>
                  <a:lnTo>
                    <a:pt x="90525" y="895324"/>
                  </a:lnTo>
                  <a:lnTo>
                    <a:pt x="89700" y="896150"/>
                  </a:lnTo>
                  <a:lnTo>
                    <a:pt x="88874" y="898613"/>
                  </a:lnTo>
                  <a:lnTo>
                    <a:pt x="89700" y="900252"/>
                  </a:lnTo>
                  <a:lnTo>
                    <a:pt x="89700" y="902716"/>
                  </a:lnTo>
                  <a:lnTo>
                    <a:pt x="91338" y="902716"/>
                  </a:lnTo>
                  <a:lnTo>
                    <a:pt x="92163" y="901890"/>
                  </a:lnTo>
                  <a:lnTo>
                    <a:pt x="93814" y="901890"/>
                  </a:lnTo>
                  <a:lnTo>
                    <a:pt x="92163" y="896962"/>
                  </a:lnTo>
                  <a:lnTo>
                    <a:pt x="92163" y="895324"/>
                  </a:lnTo>
                  <a:close/>
                </a:path>
                <a:path w="1801495" h="3059429">
                  <a:moveTo>
                    <a:pt x="89700" y="895324"/>
                  </a:moveTo>
                  <a:lnTo>
                    <a:pt x="88874" y="895324"/>
                  </a:lnTo>
                  <a:lnTo>
                    <a:pt x="88874" y="896150"/>
                  </a:lnTo>
                  <a:lnTo>
                    <a:pt x="89700" y="896150"/>
                  </a:lnTo>
                  <a:lnTo>
                    <a:pt x="89700" y="895324"/>
                  </a:lnTo>
                  <a:close/>
                </a:path>
                <a:path w="1801495" h="3059429">
                  <a:moveTo>
                    <a:pt x="1087869" y="1603362"/>
                  </a:moveTo>
                  <a:lnTo>
                    <a:pt x="1087043" y="1605826"/>
                  </a:lnTo>
                  <a:lnTo>
                    <a:pt x="1087043" y="1609115"/>
                  </a:lnTo>
                  <a:lnTo>
                    <a:pt x="1086218" y="1611579"/>
                  </a:lnTo>
                  <a:lnTo>
                    <a:pt x="1087043" y="1611579"/>
                  </a:lnTo>
                  <a:lnTo>
                    <a:pt x="1087869" y="1612404"/>
                  </a:lnTo>
                  <a:lnTo>
                    <a:pt x="1088694" y="1612404"/>
                  </a:lnTo>
                  <a:lnTo>
                    <a:pt x="1090333" y="1609940"/>
                  </a:lnTo>
                  <a:lnTo>
                    <a:pt x="1091984" y="1605013"/>
                  </a:lnTo>
                  <a:lnTo>
                    <a:pt x="1090333" y="1604187"/>
                  </a:lnTo>
                  <a:lnTo>
                    <a:pt x="1089520" y="1604187"/>
                  </a:lnTo>
                  <a:lnTo>
                    <a:pt x="1087869" y="1603362"/>
                  </a:lnTo>
                  <a:close/>
                </a:path>
                <a:path w="1801495" h="3059429">
                  <a:moveTo>
                    <a:pt x="1189075" y="1377480"/>
                  </a:moveTo>
                  <a:lnTo>
                    <a:pt x="1185786" y="1377480"/>
                  </a:lnTo>
                  <a:lnTo>
                    <a:pt x="1184973" y="1379131"/>
                  </a:lnTo>
                  <a:lnTo>
                    <a:pt x="1183322" y="1380769"/>
                  </a:lnTo>
                  <a:lnTo>
                    <a:pt x="1184148" y="1381582"/>
                  </a:lnTo>
                  <a:lnTo>
                    <a:pt x="1184973" y="1383233"/>
                  </a:lnTo>
                  <a:lnTo>
                    <a:pt x="1186611" y="1384871"/>
                  </a:lnTo>
                  <a:lnTo>
                    <a:pt x="1187437" y="1386522"/>
                  </a:lnTo>
                  <a:lnTo>
                    <a:pt x="1188262" y="1384871"/>
                  </a:lnTo>
                  <a:lnTo>
                    <a:pt x="1189901" y="1383233"/>
                  </a:lnTo>
                  <a:lnTo>
                    <a:pt x="1190726" y="1381582"/>
                  </a:lnTo>
                  <a:lnTo>
                    <a:pt x="1190726" y="1379943"/>
                  </a:lnTo>
                  <a:lnTo>
                    <a:pt x="1189901" y="1378305"/>
                  </a:lnTo>
                  <a:lnTo>
                    <a:pt x="1189075" y="1377480"/>
                  </a:lnTo>
                  <a:close/>
                </a:path>
                <a:path w="1801495" h="3059429">
                  <a:moveTo>
                    <a:pt x="10693" y="976642"/>
                  </a:moveTo>
                  <a:lnTo>
                    <a:pt x="8229" y="979106"/>
                  </a:lnTo>
                  <a:lnTo>
                    <a:pt x="13169" y="984034"/>
                  </a:lnTo>
                  <a:lnTo>
                    <a:pt x="14808" y="986497"/>
                  </a:lnTo>
                  <a:lnTo>
                    <a:pt x="17284" y="984034"/>
                  </a:lnTo>
                  <a:lnTo>
                    <a:pt x="14808" y="981570"/>
                  </a:lnTo>
                  <a:lnTo>
                    <a:pt x="13169" y="979106"/>
                  </a:lnTo>
                  <a:lnTo>
                    <a:pt x="10693" y="976642"/>
                  </a:lnTo>
                  <a:close/>
                </a:path>
                <a:path w="1801495" h="3059429">
                  <a:moveTo>
                    <a:pt x="171983" y="975817"/>
                  </a:moveTo>
                  <a:lnTo>
                    <a:pt x="168694" y="979106"/>
                  </a:lnTo>
                  <a:lnTo>
                    <a:pt x="171157" y="980744"/>
                  </a:lnTo>
                  <a:lnTo>
                    <a:pt x="172808" y="982395"/>
                  </a:lnTo>
                  <a:lnTo>
                    <a:pt x="175272" y="984034"/>
                  </a:lnTo>
                  <a:lnTo>
                    <a:pt x="177749" y="981570"/>
                  </a:lnTo>
                  <a:lnTo>
                    <a:pt x="171983" y="975817"/>
                  </a:lnTo>
                  <a:close/>
                </a:path>
                <a:path w="1801495" h="3059429">
                  <a:moveTo>
                    <a:pt x="859104" y="1442377"/>
                  </a:moveTo>
                  <a:lnTo>
                    <a:pt x="859104" y="1443189"/>
                  </a:lnTo>
                  <a:lnTo>
                    <a:pt x="858278" y="1443189"/>
                  </a:lnTo>
                  <a:lnTo>
                    <a:pt x="858278" y="1444015"/>
                  </a:lnTo>
                  <a:lnTo>
                    <a:pt x="861568" y="1447304"/>
                  </a:lnTo>
                  <a:lnTo>
                    <a:pt x="863219" y="1448117"/>
                  </a:lnTo>
                  <a:lnTo>
                    <a:pt x="864870" y="1446479"/>
                  </a:lnTo>
                  <a:lnTo>
                    <a:pt x="864870" y="1445653"/>
                  </a:lnTo>
                  <a:lnTo>
                    <a:pt x="863219" y="1444828"/>
                  </a:lnTo>
                  <a:lnTo>
                    <a:pt x="860742" y="1443189"/>
                  </a:lnTo>
                  <a:lnTo>
                    <a:pt x="859104" y="1442377"/>
                  </a:lnTo>
                  <a:close/>
                </a:path>
                <a:path w="1801495" h="3059429">
                  <a:moveTo>
                    <a:pt x="794092" y="1373378"/>
                  </a:moveTo>
                  <a:lnTo>
                    <a:pt x="793267" y="1373378"/>
                  </a:lnTo>
                  <a:lnTo>
                    <a:pt x="792454" y="1374190"/>
                  </a:lnTo>
                  <a:lnTo>
                    <a:pt x="791629" y="1374190"/>
                  </a:lnTo>
                  <a:lnTo>
                    <a:pt x="792454" y="1375841"/>
                  </a:lnTo>
                  <a:lnTo>
                    <a:pt x="793267" y="1378305"/>
                  </a:lnTo>
                  <a:lnTo>
                    <a:pt x="793267" y="1380769"/>
                  </a:lnTo>
                  <a:lnTo>
                    <a:pt x="794092" y="1380769"/>
                  </a:lnTo>
                  <a:lnTo>
                    <a:pt x="794918" y="1379943"/>
                  </a:lnTo>
                  <a:lnTo>
                    <a:pt x="795743" y="1379943"/>
                  </a:lnTo>
                  <a:lnTo>
                    <a:pt x="794918" y="1377480"/>
                  </a:lnTo>
                  <a:lnTo>
                    <a:pt x="794918" y="1375016"/>
                  </a:lnTo>
                  <a:lnTo>
                    <a:pt x="794092" y="1373378"/>
                  </a:lnTo>
                  <a:close/>
                </a:path>
                <a:path w="1801495" h="3059429">
                  <a:moveTo>
                    <a:pt x="1156169" y="1778317"/>
                  </a:moveTo>
                  <a:lnTo>
                    <a:pt x="1154518" y="1778317"/>
                  </a:lnTo>
                  <a:lnTo>
                    <a:pt x="1153693" y="1779143"/>
                  </a:lnTo>
                  <a:lnTo>
                    <a:pt x="1153693" y="1779968"/>
                  </a:lnTo>
                  <a:lnTo>
                    <a:pt x="1154518" y="1781606"/>
                  </a:lnTo>
                  <a:lnTo>
                    <a:pt x="1156169" y="1781606"/>
                  </a:lnTo>
                  <a:lnTo>
                    <a:pt x="1156982" y="1780794"/>
                  </a:lnTo>
                  <a:lnTo>
                    <a:pt x="1158633" y="1779968"/>
                  </a:lnTo>
                  <a:lnTo>
                    <a:pt x="1156982" y="1779143"/>
                  </a:lnTo>
                  <a:lnTo>
                    <a:pt x="1156169" y="1778317"/>
                  </a:lnTo>
                  <a:close/>
                </a:path>
                <a:path w="1801495" h="3059429">
                  <a:moveTo>
                    <a:pt x="1158633" y="1774215"/>
                  </a:moveTo>
                  <a:lnTo>
                    <a:pt x="1156982" y="1774215"/>
                  </a:lnTo>
                  <a:lnTo>
                    <a:pt x="1155344" y="1775040"/>
                  </a:lnTo>
                  <a:lnTo>
                    <a:pt x="1154518" y="1775040"/>
                  </a:lnTo>
                  <a:lnTo>
                    <a:pt x="1155344" y="1775853"/>
                  </a:lnTo>
                  <a:lnTo>
                    <a:pt x="1156169" y="1777504"/>
                  </a:lnTo>
                  <a:lnTo>
                    <a:pt x="1156982" y="1778317"/>
                  </a:lnTo>
                  <a:lnTo>
                    <a:pt x="1158633" y="1777504"/>
                  </a:lnTo>
                  <a:lnTo>
                    <a:pt x="1160284" y="1775853"/>
                  </a:lnTo>
                  <a:lnTo>
                    <a:pt x="1159459" y="1775853"/>
                  </a:lnTo>
                  <a:lnTo>
                    <a:pt x="1158633" y="1774215"/>
                  </a:lnTo>
                  <a:close/>
                </a:path>
                <a:path w="1801495" h="3059429">
                  <a:moveTo>
                    <a:pt x="1057414" y="1569681"/>
                  </a:moveTo>
                  <a:lnTo>
                    <a:pt x="1055776" y="1569681"/>
                  </a:lnTo>
                  <a:lnTo>
                    <a:pt x="1054125" y="1572145"/>
                  </a:lnTo>
                  <a:lnTo>
                    <a:pt x="1054950" y="1572971"/>
                  </a:lnTo>
                  <a:lnTo>
                    <a:pt x="1055776" y="1574622"/>
                  </a:lnTo>
                  <a:lnTo>
                    <a:pt x="1056601" y="1575435"/>
                  </a:lnTo>
                  <a:lnTo>
                    <a:pt x="1058240" y="1576260"/>
                  </a:lnTo>
                  <a:lnTo>
                    <a:pt x="1059065" y="1575435"/>
                  </a:lnTo>
                  <a:lnTo>
                    <a:pt x="1059891" y="1573796"/>
                  </a:lnTo>
                  <a:lnTo>
                    <a:pt x="1062355" y="1572145"/>
                  </a:lnTo>
                  <a:lnTo>
                    <a:pt x="1057414" y="1569681"/>
                  </a:lnTo>
                  <a:close/>
                </a:path>
                <a:path w="1801495" h="3059429">
                  <a:moveTo>
                    <a:pt x="430377" y="1102309"/>
                  </a:moveTo>
                  <a:lnTo>
                    <a:pt x="427075" y="1102309"/>
                  </a:lnTo>
                  <a:lnTo>
                    <a:pt x="426262" y="1103960"/>
                  </a:lnTo>
                  <a:lnTo>
                    <a:pt x="425437" y="1104785"/>
                  </a:lnTo>
                  <a:lnTo>
                    <a:pt x="425437" y="1105598"/>
                  </a:lnTo>
                  <a:lnTo>
                    <a:pt x="426262" y="1107236"/>
                  </a:lnTo>
                  <a:lnTo>
                    <a:pt x="428726" y="1107236"/>
                  </a:lnTo>
                  <a:lnTo>
                    <a:pt x="429552" y="1106424"/>
                  </a:lnTo>
                  <a:lnTo>
                    <a:pt x="434492" y="1104785"/>
                  </a:lnTo>
                  <a:lnTo>
                    <a:pt x="431203" y="1103134"/>
                  </a:lnTo>
                  <a:lnTo>
                    <a:pt x="430377" y="1102309"/>
                  </a:lnTo>
                  <a:close/>
                </a:path>
                <a:path w="1801495" h="3059429">
                  <a:moveTo>
                    <a:pt x="553808" y="1108887"/>
                  </a:moveTo>
                  <a:lnTo>
                    <a:pt x="552157" y="1110526"/>
                  </a:lnTo>
                  <a:lnTo>
                    <a:pt x="551345" y="1112177"/>
                  </a:lnTo>
                  <a:lnTo>
                    <a:pt x="550519" y="1112989"/>
                  </a:lnTo>
                  <a:lnTo>
                    <a:pt x="551332" y="1113815"/>
                  </a:lnTo>
                  <a:lnTo>
                    <a:pt x="552983" y="1114628"/>
                  </a:lnTo>
                  <a:lnTo>
                    <a:pt x="554634" y="1114628"/>
                  </a:lnTo>
                  <a:lnTo>
                    <a:pt x="557923" y="1112989"/>
                  </a:lnTo>
                  <a:lnTo>
                    <a:pt x="553808" y="1108887"/>
                  </a:lnTo>
                  <a:close/>
                </a:path>
                <a:path w="1801495" h="3059429">
                  <a:moveTo>
                    <a:pt x="365366" y="721182"/>
                  </a:moveTo>
                  <a:lnTo>
                    <a:pt x="363715" y="722007"/>
                  </a:lnTo>
                  <a:lnTo>
                    <a:pt x="362902" y="722007"/>
                  </a:lnTo>
                  <a:lnTo>
                    <a:pt x="361251" y="722833"/>
                  </a:lnTo>
                  <a:lnTo>
                    <a:pt x="362077" y="725297"/>
                  </a:lnTo>
                  <a:lnTo>
                    <a:pt x="363715" y="727760"/>
                  </a:lnTo>
                  <a:lnTo>
                    <a:pt x="364540" y="730224"/>
                  </a:lnTo>
                  <a:lnTo>
                    <a:pt x="365366" y="730224"/>
                  </a:lnTo>
                  <a:lnTo>
                    <a:pt x="366191" y="729399"/>
                  </a:lnTo>
                  <a:lnTo>
                    <a:pt x="367830" y="729399"/>
                  </a:lnTo>
                  <a:lnTo>
                    <a:pt x="367017" y="726122"/>
                  </a:lnTo>
                  <a:lnTo>
                    <a:pt x="365366" y="721182"/>
                  </a:lnTo>
                  <a:close/>
                </a:path>
                <a:path w="1801495" h="3059429">
                  <a:moveTo>
                    <a:pt x="367830" y="1072743"/>
                  </a:moveTo>
                  <a:lnTo>
                    <a:pt x="364540" y="1074381"/>
                  </a:lnTo>
                  <a:lnTo>
                    <a:pt x="364540" y="1076032"/>
                  </a:lnTo>
                  <a:lnTo>
                    <a:pt x="365366" y="1077671"/>
                  </a:lnTo>
                  <a:lnTo>
                    <a:pt x="366191" y="1080960"/>
                  </a:lnTo>
                  <a:lnTo>
                    <a:pt x="367830" y="1078496"/>
                  </a:lnTo>
                  <a:lnTo>
                    <a:pt x="369481" y="1076845"/>
                  </a:lnTo>
                  <a:lnTo>
                    <a:pt x="369481" y="1076032"/>
                  </a:lnTo>
                  <a:lnTo>
                    <a:pt x="370306" y="1075207"/>
                  </a:lnTo>
                  <a:lnTo>
                    <a:pt x="368655" y="1074381"/>
                  </a:lnTo>
                  <a:lnTo>
                    <a:pt x="367830" y="1072743"/>
                  </a:lnTo>
                  <a:close/>
                </a:path>
                <a:path w="1801495" h="3059429">
                  <a:moveTo>
                    <a:pt x="1071410" y="1076032"/>
                  </a:moveTo>
                  <a:lnTo>
                    <a:pt x="1070584" y="1076845"/>
                  </a:lnTo>
                  <a:lnTo>
                    <a:pt x="1068946" y="1077671"/>
                  </a:lnTo>
                  <a:lnTo>
                    <a:pt x="1068946" y="1079322"/>
                  </a:lnTo>
                  <a:lnTo>
                    <a:pt x="1069771" y="1080135"/>
                  </a:lnTo>
                  <a:lnTo>
                    <a:pt x="1070584" y="1081786"/>
                  </a:lnTo>
                  <a:lnTo>
                    <a:pt x="1071410" y="1080960"/>
                  </a:lnTo>
                  <a:lnTo>
                    <a:pt x="1072235" y="1080960"/>
                  </a:lnTo>
                  <a:lnTo>
                    <a:pt x="1074699" y="1080135"/>
                  </a:lnTo>
                  <a:lnTo>
                    <a:pt x="1073048" y="1078496"/>
                  </a:lnTo>
                  <a:lnTo>
                    <a:pt x="1072235" y="1076845"/>
                  </a:lnTo>
                  <a:lnTo>
                    <a:pt x="1071410" y="1076032"/>
                  </a:lnTo>
                  <a:close/>
                </a:path>
                <a:path w="1801495" h="3059429">
                  <a:moveTo>
                    <a:pt x="976782" y="853427"/>
                  </a:moveTo>
                  <a:lnTo>
                    <a:pt x="975131" y="853427"/>
                  </a:lnTo>
                  <a:lnTo>
                    <a:pt x="974305" y="854252"/>
                  </a:lnTo>
                  <a:lnTo>
                    <a:pt x="974305" y="860831"/>
                  </a:lnTo>
                  <a:lnTo>
                    <a:pt x="975131" y="864933"/>
                  </a:lnTo>
                  <a:lnTo>
                    <a:pt x="975131" y="864108"/>
                  </a:lnTo>
                  <a:lnTo>
                    <a:pt x="976782" y="864108"/>
                  </a:lnTo>
                  <a:lnTo>
                    <a:pt x="976782" y="853427"/>
                  </a:lnTo>
                  <a:close/>
                </a:path>
                <a:path w="1801495" h="3059429">
                  <a:moveTo>
                    <a:pt x="1059891" y="1145844"/>
                  </a:moveTo>
                  <a:lnTo>
                    <a:pt x="1058240" y="1145844"/>
                  </a:lnTo>
                  <a:lnTo>
                    <a:pt x="1057414" y="1147495"/>
                  </a:lnTo>
                  <a:lnTo>
                    <a:pt x="1056601" y="1148308"/>
                  </a:lnTo>
                  <a:lnTo>
                    <a:pt x="1059891" y="1151597"/>
                  </a:lnTo>
                  <a:lnTo>
                    <a:pt x="1060716" y="1149959"/>
                  </a:lnTo>
                  <a:lnTo>
                    <a:pt x="1062355" y="1148308"/>
                  </a:lnTo>
                  <a:lnTo>
                    <a:pt x="1060716" y="1147495"/>
                  </a:lnTo>
                  <a:lnTo>
                    <a:pt x="1059891" y="1145844"/>
                  </a:lnTo>
                  <a:close/>
                </a:path>
                <a:path w="1801495" h="3059429">
                  <a:moveTo>
                    <a:pt x="1298524" y="912571"/>
                  </a:moveTo>
                  <a:lnTo>
                    <a:pt x="1295234" y="915860"/>
                  </a:lnTo>
                  <a:lnTo>
                    <a:pt x="1298524" y="919137"/>
                  </a:lnTo>
                  <a:lnTo>
                    <a:pt x="1300175" y="917498"/>
                  </a:lnTo>
                  <a:lnTo>
                    <a:pt x="1301813" y="916673"/>
                  </a:lnTo>
                  <a:lnTo>
                    <a:pt x="1299349" y="914222"/>
                  </a:lnTo>
                  <a:lnTo>
                    <a:pt x="1298524" y="912571"/>
                  </a:lnTo>
                  <a:close/>
                </a:path>
                <a:path w="1801495" h="3059429">
                  <a:moveTo>
                    <a:pt x="576033" y="1121206"/>
                  </a:moveTo>
                  <a:lnTo>
                    <a:pt x="573557" y="1121206"/>
                  </a:lnTo>
                  <a:lnTo>
                    <a:pt x="570268" y="1122845"/>
                  </a:lnTo>
                  <a:lnTo>
                    <a:pt x="571906" y="1126134"/>
                  </a:lnTo>
                  <a:lnTo>
                    <a:pt x="573557" y="1127785"/>
                  </a:lnTo>
                  <a:lnTo>
                    <a:pt x="575208" y="1126134"/>
                  </a:lnTo>
                  <a:lnTo>
                    <a:pt x="578497" y="1125308"/>
                  </a:lnTo>
                  <a:lnTo>
                    <a:pt x="576846" y="1122845"/>
                  </a:lnTo>
                  <a:lnTo>
                    <a:pt x="576033" y="1121206"/>
                  </a:lnTo>
                  <a:close/>
                </a:path>
                <a:path w="1801495" h="3059429">
                  <a:moveTo>
                    <a:pt x="206552" y="850963"/>
                  </a:moveTo>
                  <a:lnTo>
                    <a:pt x="204901" y="850963"/>
                  </a:lnTo>
                  <a:lnTo>
                    <a:pt x="199961" y="853427"/>
                  </a:lnTo>
                  <a:lnTo>
                    <a:pt x="202438" y="855078"/>
                  </a:lnTo>
                  <a:lnTo>
                    <a:pt x="204076" y="855891"/>
                  </a:lnTo>
                  <a:lnTo>
                    <a:pt x="207365" y="855891"/>
                  </a:lnTo>
                  <a:lnTo>
                    <a:pt x="208191" y="854252"/>
                  </a:lnTo>
                  <a:lnTo>
                    <a:pt x="209016" y="853427"/>
                  </a:lnTo>
                  <a:lnTo>
                    <a:pt x="206552" y="850963"/>
                  </a:lnTo>
                  <a:close/>
                </a:path>
                <a:path w="1801495" h="3059429">
                  <a:moveTo>
                    <a:pt x="213956" y="798398"/>
                  </a:moveTo>
                  <a:lnTo>
                    <a:pt x="213131" y="800862"/>
                  </a:lnTo>
                  <a:lnTo>
                    <a:pt x="212305" y="802500"/>
                  </a:lnTo>
                  <a:lnTo>
                    <a:pt x="212305" y="804151"/>
                  </a:lnTo>
                  <a:lnTo>
                    <a:pt x="217246" y="806615"/>
                  </a:lnTo>
                  <a:lnTo>
                    <a:pt x="218071" y="804976"/>
                  </a:lnTo>
                  <a:lnTo>
                    <a:pt x="219710" y="804151"/>
                  </a:lnTo>
                  <a:lnTo>
                    <a:pt x="218884" y="802500"/>
                  </a:lnTo>
                  <a:lnTo>
                    <a:pt x="218884" y="800862"/>
                  </a:lnTo>
                  <a:lnTo>
                    <a:pt x="216420" y="800036"/>
                  </a:lnTo>
                  <a:lnTo>
                    <a:pt x="213956" y="798398"/>
                  </a:lnTo>
                  <a:close/>
                </a:path>
                <a:path w="1801495" h="3059429">
                  <a:moveTo>
                    <a:pt x="322580" y="1054671"/>
                  </a:moveTo>
                  <a:lnTo>
                    <a:pt x="320929" y="1056322"/>
                  </a:lnTo>
                  <a:lnTo>
                    <a:pt x="319290" y="1058786"/>
                  </a:lnTo>
                  <a:lnTo>
                    <a:pt x="317639" y="1060424"/>
                  </a:lnTo>
                  <a:lnTo>
                    <a:pt x="320929" y="1063713"/>
                  </a:lnTo>
                  <a:lnTo>
                    <a:pt x="322580" y="1061250"/>
                  </a:lnTo>
                  <a:lnTo>
                    <a:pt x="323392" y="1058773"/>
                  </a:lnTo>
                  <a:lnTo>
                    <a:pt x="325043" y="1056322"/>
                  </a:lnTo>
                  <a:lnTo>
                    <a:pt x="324218" y="1055497"/>
                  </a:lnTo>
                  <a:lnTo>
                    <a:pt x="323392" y="1055497"/>
                  </a:lnTo>
                  <a:lnTo>
                    <a:pt x="322580" y="1054671"/>
                  </a:lnTo>
                  <a:close/>
                </a:path>
                <a:path w="1801495" h="3059429">
                  <a:moveTo>
                    <a:pt x="9055" y="945426"/>
                  </a:moveTo>
                  <a:lnTo>
                    <a:pt x="7404" y="948715"/>
                  </a:lnTo>
                  <a:lnTo>
                    <a:pt x="5765" y="949528"/>
                  </a:lnTo>
                  <a:lnTo>
                    <a:pt x="6578" y="951179"/>
                  </a:lnTo>
                  <a:lnTo>
                    <a:pt x="6578" y="952004"/>
                  </a:lnTo>
                  <a:lnTo>
                    <a:pt x="8229" y="953643"/>
                  </a:lnTo>
                  <a:lnTo>
                    <a:pt x="9880" y="954468"/>
                  </a:lnTo>
                  <a:lnTo>
                    <a:pt x="10693" y="952817"/>
                  </a:lnTo>
                  <a:lnTo>
                    <a:pt x="12344" y="952004"/>
                  </a:lnTo>
                  <a:lnTo>
                    <a:pt x="12344" y="949528"/>
                  </a:lnTo>
                  <a:lnTo>
                    <a:pt x="10693" y="947889"/>
                  </a:lnTo>
                  <a:lnTo>
                    <a:pt x="9055" y="945426"/>
                  </a:lnTo>
                  <a:close/>
                </a:path>
                <a:path w="1801495" h="3059429">
                  <a:moveTo>
                    <a:pt x="163753" y="1071930"/>
                  </a:moveTo>
                  <a:lnTo>
                    <a:pt x="162941" y="1072743"/>
                  </a:lnTo>
                  <a:lnTo>
                    <a:pt x="161290" y="1073569"/>
                  </a:lnTo>
                  <a:lnTo>
                    <a:pt x="160464" y="1074381"/>
                  </a:lnTo>
                  <a:lnTo>
                    <a:pt x="159639" y="1076032"/>
                  </a:lnTo>
                  <a:lnTo>
                    <a:pt x="160464" y="1076845"/>
                  </a:lnTo>
                  <a:lnTo>
                    <a:pt x="162115" y="1077671"/>
                  </a:lnTo>
                  <a:lnTo>
                    <a:pt x="163753" y="1080135"/>
                  </a:lnTo>
                  <a:lnTo>
                    <a:pt x="164579" y="1077671"/>
                  </a:lnTo>
                  <a:lnTo>
                    <a:pt x="165404" y="1076845"/>
                  </a:lnTo>
                  <a:lnTo>
                    <a:pt x="165404" y="1073569"/>
                  </a:lnTo>
                  <a:lnTo>
                    <a:pt x="163753" y="1071930"/>
                  </a:lnTo>
                  <a:close/>
                </a:path>
                <a:path w="1801495" h="3059429">
                  <a:moveTo>
                    <a:pt x="158000" y="1025105"/>
                  </a:moveTo>
                  <a:lnTo>
                    <a:pt x="157175" y="1025105"/>
                  </a:lnTo>
                  <a:lnTo>
                    <a:pt x="156349" y="1025931"/>
                  </a:lnTo>
                  <a:lnTo>
                    <a:pt x="155524" y="1025931"/>
                  </a:lnTo>
                  <a:lnTo>
                    <a:pt x="156349" y="1029208"/>
                  </a:lnTo>
                  <a:lnTo>
                    <a:pt x="158000" y="1031671"/>
                  </a:lnTo>
                  <a:lnTo>
                    <a:pt x="158813" y="1034135"/>
                  </a:lnTo>
                  <a:lnTo>
                    <a:pt x="159639" y="1033322"/>
                  </a:lnTo>
                  <a:lnTo>
                    <a:pt x="160464" y="1033322"/>
                  </a:lnTo>
                  <a:lnTo>
                    <a:pt x="161290" y="1032497"/>
                  </a:lnTo>
                  <a:lnTo>
                    <a:pt x="160464" y="1030033"/>
                  </a:lnTo>
                  <a:lnTo>
                    <a:pt x="158813" y="1027569"/>
                  </a:lnTo>
                  <a:lnTo>
                    <a:pt x="158000" y="1025105"/>
                  </a:lnTo>
                  <a:close/>
                </a:path>
                <a:path w="1801495" h="3059429">
                  <a:moveTo>
                    <a:pt x="268262" y="1043178"/>
                  </a:moveTo>
                  <a:lnTo>
                    <a:pt x="267449" y="1043178"/>
                  </a:lnTo>
                  <a:lnTo>
                    <a:pt x="268262" y="1043990"/>
                  </a:lnTo>
                  <a:lnTo>
                    <a:pt x="269087" y="1043990"/>
                  </a:lnTo>
                  <a:lnTo>
                    <a:pt x="269913" y="1044816"/>
                  </a:lnTo>
                  <a:lnTo>
                    <a:pt x="269913" y="1043990"/>
                  </a:lnTo>
                  <a:lnTo>
                    <a:pt x="268262" y="1043178"/>
                  </a:lnTo>
                  <a:close/>
                </a:path>
                <a:path w="1801495" h="3059429">
                  <a:moveTo>
                    <a:pt x="958672" y="896962"/>
                  </a:moveTo>
                  <a:lnTo>
                    <a:pt x="957846" y="896962"/>
                  </a:lnTo>
                  <a:lnTo>
                    <a:pt x="957033" y="897788"/>
                  </a:lnTo>
                  <a:lnTo>
                    <a:pt x="956208" y="897788"/>
                  </a:lnTo>
                  <a:lnTo>
                    <a:pt x="958672" y="905179"/>
                  </a:lnTo>
                  <a:lnTo>
                    <a:pt x="959497" y="905179"/>
                  </a:lnTo>
                  <a:lnTo>
                    <a:pt x="960323" y="904354"/>
                  </a:lnTo>
                  <a:lnTo>
                    <a:pt x="961961" y="904354"/>
                  </a:lnTo>
                  <a:lnTo>
                    <a:pt x="961136" y="901890"/>
                  </a:lnTo>
                  <a:lnTo>
                    <a:pt x="959497" y="899426"/>
                  </a:lnTo>
                  <a:lnTo>
                    <a:pt x="958672" y="896962"/>
                  </a:lnTo>
                  <a:close/>
                </a:path>
                <a:path w="1801495" h="3059429">
                  <a:moveTo>
                    <a:pt x="1216240" y="1280553"/>
                  </a:moveTo>
                  <a:lnTo>
                    <a:pt x="1215415" y="1281379"/>
                  </a:lnTo>
                  <a:lnTo>
                    <a:pt x="1213777" y="1281379"/>
                  </a:lnTo>
                  <a:lnTo>
                    <a:pt x="1212951" y="1282204"/>
                  </a:lnTo>
                  <a:lnTo>
                    <a:pt x="1213777" y="1283843"/>
                  </a:lnTo>
                  <a:lnTo>
                    <a:pt x="1215415" y="1286306"/>
                  </a:lnTo>
                  <a:lnTo>
                    <a:pt x="1216240" y="1288770"/>
                  </a:lnTo>
                  <a:lnTo>
                    <a:pt x="1217066" y="1288770"/>
                  </a:lnTo>
                  <a:lnTo>
                    <a:pt x="1217879" y="1287945"/>
                  </a:lnTo>
                  <a:lnTo>
                    <a:pt x="1217066" y="1285481"/>
                  </a:lnTo>
                  <a:lnTo>
                    <a:pt x="1217066" y="1283017"/>
                  </a:lnTo>
                  <a:lnTo>
                    <a:pt x="1216240" y="1280553"/>
                  </a:lnTo>
                  <a:close/>
                </a:path>
                <a:path w="1801495" h="3059429">
                  <a:moveTo>
                    <a:pt x="1501787" y="611124"/>
                  </a:moveTo>
                  <a:lnTo>
                    <a:pt x="1500962" y="611936"/>
                  </a:lnTo>
                  <a:lnTo>
                    <a:pt x="1499311" y="612762"/>
                  </a:lnTo>
                  <a:lnTo>
                    <a:pt x="1499311" y="614413"/>
                  </a:lnTo>
                  <a:lnTo>
                    <a:pt x="1500136" y="614413"/>
                  </a:lnTo>
                  <a:lnTo>
                    <a:pt x="1501787" y="616051"/>
                  </a:lnTo>
                  <a:lnTo>
                    <a:pt x="1502613" y="615226"/>
                  </a:lnTo>
                  <a:lnTo>
                    <a:pt x="1504251" y="614413"/>
                  </a:lnTo>
                  <a:lnTo>
                    <a:pt x="1505077" y="613587"/>
                  </a:lnTo>
                  <a:lnTo>
                    <a:pt x="1503426" y="611936"/>
                  </a:lnTo>
                  <a:lnTo>
                    <a:pt x="1501787" y="611124"/>
                  </a:lnTo>
                  <a:close/>
                </a:path>
                <a:path w="1801495" h="3059429">
                  <a:moveTo>
                    <a:pt x="1217066" y="1342986"/>
                  </a:moveTo>
                  <a:lnTo>
                    <a:pt x="1215415" y="1342986"/>
                  </a:lnTo>
                  <a:lnTo>
                    <a:pt x="1215415" y="1351191"/>
                  </a:lnTo>
                  <a:lnTo>
                    <a:pt x="1217879" y="1351191"/>
                  </a:lnTo>
                  <a:lnTo>
                    <a:pt x="1218704" y="1348740"/>
                  </a:lnTo>
                  <a:lnTo>
                    <a:pt x="1218704" y="1346263"/>
                  </a:lnTo>
                  <a:lnTo>
                    <a:pt x="1219530" y="1343799"/>
                  </a:lnTo>
                  <a:lnTo>
                    <a:pt x="1218704" y="1343799"/>
                  </a:lnTo>
                  <a:lnTo>
                    <a:pt x="1217066" y="1342986"/>
                  </a:lnTo>
                  <a:close/>
                </a:path>
                <a:path w="1801495" h="3059429">
                  <a:moveTo>
                    <a:pt x="702754" y="1314234"/>
                  </a:moveTo>
                  <a:lnTo>
                    <a:pt x="701103" y="1315885"/>
                  </a:lnTo>
                  <a:lnTo>
                    <a:pt x="701103" y="1316697"/>
                  </a:lnTo>
                  <a:lnTo>
                    <a:pt x="702754" y="1317523"/>
                  </a:lnTo>
                  <a:lnTo>
                    <a:pt x="705218" y="1319161"/>
                  </a:lnTo>
                  <a:lnTo>
                    <a:pt x="706869" y="1320800"/>
                  </a:lnTo>
                  <a:lnTo>
                    <a:pt x="707694" y="1319987"/>
                  </a:lnTo>
                  <a:lnTo>
                    <a:pt x="707694" y="1319161"/>
                  </a:lnTo>
                  <a:lnTo>
                    <a:pt x="708520" y="1318336"/>
                  </a:lnTo>
                  <a:lnTo>
                    <a:pt x="706869" y="1316697"/>
                  </a:lnTo>
                  <a:lnTo>
                    <a:pt x="704392" y="1315059"/>
                  </a:lnTo>
                  <a:lnTo>
                    <a:pt x="702754" y="1314234"/>
                  </a:lnTo>
                  <a:close/>
                </a:path>
                <a:path w="1801495" h="3059429">
                  <a:moveTo>
                    <a:pt x="960323" y="865759"/>
                  </a:moveTo>
                  <a:lnTo>
                    <a:pt x="957846" y="870673"/>
                  </a:lnTo>
                  <a:lnTo>
                    <a:pt x="957846" y="872324"/>
                  </a:lnTo>
                  <a:lnTo>
                    <a:pt x="960323" y="873150"/>
                  </a:lnTo>
                  <a:lnTo>
                    <a:pt x="961136" y="873963"/>
                  </a:lnTo>
                  <a:lnTo>
                    <a:pt x="962787" y="873150"/>
                  </a:lnTo>
                  <a:lnTo>
                    <a:pt x="963612" y="871499"/>
                  </a:lnTo>
                  <a:lnTo>
                    <a:pt x="963612" y="869035"/>
                  </a:lnTo>
                  <a:lnTo>
                    <a:pt x="961961" y="868222"/>
                  </a:lnTo>
                  <a:lnTo>
                    <a:pt x="960323" y="865759"/>
                  </a:lnTo>
                  <a:close/>
                </a:path>
                <a:path w="1801495" h="3059429">
                  <a:moveTo>
                    <a:pt x="1219530" y="1200873"/>
                  </a:moveTo>
                  <a:lnTo>
                    <a:pt x="1217066" y="1200873"/>
                  </a:lnTo>
                  <a:lnTo>
                    <a:pt x="1214589" y="1202524"/>
                  </a:lnTo>
                  <a:lnTo>
                    <a:pt x="1214589" y="1204988"/>
                  </a:lnTo>
                  <a:lnTo>
                    <a:pt x="1216240" y="1207452"/>
                  </a:lnTo>
                  <a:lnTo>
                    <a:pt x="1217879" y="1207452"/>
                  </a:lnTo>
                  <a:lnTo>
                    <a:pt x="1219530" y="1205814"/>
                  </a:lnTo>
                  <a:lnTo>
                    <a:pt x="1223645" y="1203350"/>
                  </a:lnTo>
                  <a:lnTo>
                    <a:pt x="1221181" y="1201699"/>
                  </a:lnTo>
                  <a:lnTo>
                    <a:pt x="1219530" y="1200873"/>
                  </a:lnTo>
                  <a:close/>
                </a:path>
                <a:path w="1801495" h="3059429">
                  <a:moveTo>
                    <a:pt x="359613" y="668616"/>
                  </a:moveTo>
                  <a:lnTo>
                    <a:pt x="356311" y="668616"/>
                  </a:lnTo>
                  <a:lnTo>
                    <a:pt x="356311" y="671080"/>
                  </a:lnTo>
                  <a:lnTo>
                    <a:pt x="355485" y="673544"/>
                  </a:lnTo>
                  <a:lnTo>
                    <a:pt x="355485" y="676008"/>
                  </a:lnTo>
                  <a:lnTo>
                    <a:pt x="358787" y="676008"/>
                  </a:lnTo>
                  <a:lnTo>
                    <a:pt x="358787" y="673544"/>
                  </a:lnTo>
                  <a:lnTo>
                    <a:pt x="359613" y="671080"/>
                  </a:lnTo>
                  <a:lnTo>
                    <a:pt x="359613" y="668616"/>
                  </a:lnTo>
                  <a:close/>
                </a:path>
                <a:path w="1801495" h="3059429">
                  <a:moveTo>
                    <a:pt x="1092809" y="1216482"/>
                  </a:moveTo>
                  <a:lnTo>
                    <a:pt x="1089520" y="1216482"/>
                  </a:lnTo>
                  <a:lnTo>
                    <a:pt x="1088694" y="1218946"/>
                  </a:lnTo>
                  <a:lnTo>
                    <a:pt x="1088694" y="1221422"/>
                  </a:lnTo>
                  <a:lnTo>
                    <a:pt x="1087869" y="1223873"/>
                  </a:lnTo>
                  <a:lnTo>
                    <a:pt x="1089520" y="1223873"/>
                  </a:lnTo>
                  <a:lnTo>
                    <a:pt x="1091158" y="1224699"/>
                  </a:lnTo>
                  <a:lnTo>
                    <a:pt x="1091984" y="1220597"/>
                  </a:lnTo>
                  <a:lnTo>
                    <a:pt x="1092809" y="1218946"/>
                  </a:lnTo>
                  <a:lnTo>
                    <a:pt x="1092809" y="1216482"/>
                  </a:lnTo>
                  <a:close/>
                </a:path>
                <a:path w="1801495" h="3059429">
                  <a:moveTo>
                    <a:pt x="1101852" y="1218946"/>
                  </a:moveTo>
                  <a:lnTo>
                    <a:pt x="1093622" y="1218946"/>
                  </a:lnTo>
                  <a:lnTo>
                    <a:pt x="1093622" y="1219771"/>
                  </a:lnTo>
                  <a:lnTo>
                    <a:pt x="1097737" y="1219771"/>
                  </a:lnTo>
                  <a:lnTo>
                    <a:pt x="1101852" y="1218946"/>
                  </a:lnTo>
                  <a:close/>
                </a:path>
                <a:path w="1801495" h="3059429">
                  <a:moveTo>
                    <a:pt x="1102677" y="1211554"/>
                  </a:moveTo>
                  <a:lnTo>
                    <a:pt x="1099388" y="1212380"/>
                  </a:lnTo>
                  <a:lnTo>
                    <a:pt x="1096911" y="1212380"/>
                  </a:lnTo>
                  <a:lnTo>
                    <a:pt x="1095273" y="1214843"/>
                  </a:lnTo>
                  <a:lnTo>
                    <a:pt x="1092809" y="1218133"/>
                  </a:lnTo>
                  <a:lnTo>
                    <a:pt x="1092809" y="1218946"/>
                  </a:lnTo>
                  <a:lnTo>
                    <a:pt x="1105966" y="1218946"/>
                  </a:lnTo>
                  <a:lnTo>
                    <a:pt x="1108443" y="1216482"/>
                  </a:lnTo>
                  <a:lnTo>
                    <a:pt x="1105141" y="1214843"/>
                  </a:lnTo>
                  <a:lnTo>
                    <a:pt x="1102677" y="1211554"/>
                  </a:lnTo>
                  <a:close/>
                </a:path>
                <a:path w="1801495" h="3059429">
                  <a:moveTo>
                    <a:pt x="29629" y="897788"/>
                  </a:moveTo>
                  <a:lnTo>
                    <a:pt x="27978" y="900252"/>
                  </a:lnTo>
                  <a:lnTo>
                    <a:pt x="24688" y="903541"/>
                  </a:lnTo>
                  <a:lnTo>
                    <a:pt x="27152" y="906005"/>
                  </a:lnTo>
                  <a:lnTo>
                    <a:pt x="28803" y="904354"/>
                  </a:lnTo>
                  <a:lnTo>
                    <a:pt x="30454" y="901890"/>
                  </a:lnTo>
                  <a:lnTo>
                    <a:pt x="32092" y="900252"/>
                  </a:lnTo>
                  <a:lnTo>
                    <a:pt x="29629" y="897788"/>
                  </a:lnTo>
                  <a:close/>
                </a:path>
                <a:path w="1801495" h="3059429">
                  <a:moveTo>
                    <a:pt x="1163574" y="1715897"/>
                  </a:moveTo>
                  <a:lnTo>
                    <a:pt x="1161110" y="1718360"/>
                  </a:lnTo>
                  <a:lnTo>
                    <a:pt x="1161110" y="1720824"/>
                  </a:lnTo>
                  <a:lnTo>
                    <a:pt x="1161935" y="1721650"/>
                  </a:lnTo>
                  <a:lnTo>
                    <a:pt x="1162748" y="1720824"/>
                  </a:lnTo>
                  <a:lnTo>
                    <a:pt x="1164399" y="1719999"/>
                  </a:lnTo>
                  <a:lnTo>
                    <a:pt x="1165225" y="1719186"/>
                  </a:lnTo>
                  <a:lnTo>
                    <a:pt x="1165225" y="1718360"/>
                  </a:lnTo>
                  <a:lnTo>
                    <a:pt x="1164399" y="1717535"/>
                  </a:lnTo>
                  <a:lnTo>
                    <a:pt x="1163574" y="1715897"/>
                  </a:lnTo>
                  <a:close/>
                </a:path>
                <a:path w="1801495" h="3059429">
                  <a:moveTo>
                    <a:pt x="1231049" y="1747113"/>
                  </a:moveTo>
                  <a:lnTo>
                    <a:pt x="1230223" y="1747113"/>
                  </a:lnTo>
                  <a:lnTo>
                    <a:pt x="1230223" y="1749577"/>
                  </a:lnTo>
                  <a:lnTo>
                    <a:pt x="1231874" y="1751215"/>
                  </a:lnTo>
                  <a:lnTo>
                    <a:pt x="1231874" y="1749577"/>
                  </a:lnTo>
                  <a:lnTo>
                    <a:pt x="1231049" y="1748751"/>
                  </a:lnTo>
                  <a:lnTo>
                    <a:pt x="1231049" y="1747113"/>
                  </a:lnTo>
                  <a:close/>
                </a:path>
                <a:path w="1801495" h="3059429">
                  <a:moveTo>
                    <a:pt x="464108" y="1143381"/>
                  </a:moveTo>
                  <a:lnTo>
                    <a:pt x="463296" y="1143381"/>
                  </a:lnTo>
                  <a:lnTo>
                    <a:pt x="461645" y="1144206"/>
                  </a:lnTo>
                  <a:lnTo>
                    <a:pt x="460819" y="1145844"/>
                  </a:lnTo>
                  <a:lnTo>
                    <a:pt x="460819" y="1146670"/>
                  </a:lnTo>
                  <a:lnTo>
                    <a:pt x="461645" y="1147495"/>
                  </a:lnTo>
                  <a:lnTo>
                    <a:pt x="462470" y="1149959"/>
                  </a:lnTo>
                  <a:lnTo>
                    <a:pt x="464934" y="1147495"/>
                  </a:lnTo>
                  <a:lnTo>
                    <a:pt x="465759" y="1145844"/>
                  </a:lnTo>
                  <a:lnTo>
                    <a:pt x="465759" y="1145032"/>
                  </a:lnTo>
                  <a:lnTo>
                    <a:pt x="464108" y="1143381"/>
                  </a:lnTo>
                  <a:close/>
                </a:path>
                <a:path w="1801495" h="3059429">
                  <a:moveTo>
                    <a:pt x="394982" y="689978"/>
                  </a:moveTo>
                  <a:lnTo>
                    <a:pt x="391693" y="693267"/>
                  </a:lnTo>
                  <a:lnTo>
                    <a:pt x="391693" y="694905"/>
                  </a:lnTo>
                  <a:lnTo>
                    <a:pt x="393344" y="696544"/>
                  </a:lnTo>
                  <a:lnTo>
                    <a:pt x="394982" y="695731"/>
                  </a:lnTo>
                  <a:lnTo>
                    <a:pt x="398284" y="692442"/>
                  </a:lnTo>
                  <a:lnTo>
                    <a:pt x="396633" y="691616"/>
                  </a:lnTo>
                  <a:lnTo>
                    <a:pt x="394982" y="689978"/>
                  </a:lnTo>
                  <a:close/>
                </a:path>
                <a:path w="1801495" h="3059429">
                  <a:moveTo>
                    <a:pt x="368655" y="690791"/>
                  </a:moveTo>
                  <a:lnTo>
                    <a:pt x="367017" y="691616"/>
                  </a:lnTo>
                  <a:lnTo>
                    <a:pt x="366191" y="692442"/>
                  </a:lnTo>
                  <a:lnTo>
                    <a:pt x="365366" y="694080"/>
                  </a:lnTo>
                  <a:lnTo>
                    <a:pt x="365366" y="694905"/>
                  </a:lnTo>
                  <a:lnTo>
                    <a:pt x="367017" y="698182"/>
                  </a:lnTo>
                  <a:lnTo>
                    <a:pt x="369481" y="695718"/>
                  </a:lnTo>
                  <a:lnTo>
                    <a:pt x="370306" y="694080"/>
                  </a:lnTo>
                  <a:lnTo>
                    <a:pt x="371132" y="693267"/>
                  </a:lnTo>
                  <a:lnTo>
                    <a:pt x="370306" y="691616"/>
                  </a:lnTo>
                  <a:lnTo>
                    <a:pt x="368655" y="690791"/>
                  </a:lnTo>
                  <a:close/>
                </a:path>
                <a:path w="1801495" h="3059429">
                  <a:moveTo>
                    <a:pt x="480568" y="1149959"/>
                  </a:moveTo>
                  <a:lnTo>
                    <a:pt x="477278" y="1151597"/>
                  </a:lnTo>
                  <a:lnTo>
                    <a:pt x="477278" y="1154061"/>
                  </a:lnTo>
                  <a:lnTo>
                    <a:pt x="478104" y="1155700"/>
                  </a:lnTo>
                  <a:lnTo>
                    <a:pt x="478929" y="1156525"/>
                  </a:lnTo>
                  <a:lnTo>
                    <a:pt x="480568" y="1155700"/>
                  </a:lnTo>
                  <a:lnTo>
                    <a:pt x="483044" y="1153236"/>
                  </a:lnTo>
                  <a:lnTo>
                    <a:pt x="482219" y="1151597"/>
                  </a:lnTo>
                  <a:lnTo>
                    <a:pt x="480568" y="1149959"/>
                  </a:lnTo>
                  <a:close/>
                </a:path>
                <a:path w="1801495" h="3059429">
                  <a:moveTo>
                    <a:pt x="537349" y="1089990"/>
                  </a:moveTo>
                  <a:lnTo>
                    <a:pt x="536524" y="1092454"/>
                  </a:lnTo>
                  <a:lnTo>
                    <a:pt x="535711" y="1094105"/>
                  </a:lnTo>
                  <a:lnTo>
                    <a:pt x="535711" y="1095743"/>
                  </a:lnTo>
                  <a:lnTo>
                    <a:pt x="537349" y="1096568"/>
                  </a:lnTo>
                  <a:lnTo>
                    <a:pt x="538175" y="1097381"/>
                  </a:lnTo>
                  <a:lnTo>
                    <a:pt x="539000" y="1095743"/>
                  </a:lnTo>
                  <a:lnTo>
                    <a:pt x="539813" y="1094917"/>
                  </a:lnTo>
                  <a:lnTo>
                    <a:pt x="540639" y="1093279"/>
                  </a:lnTo>
                  <a:lnTo>
                    <a:pt x="540639" y="1092454"/>
                  </a:lnTo>
                  <a:lnTo>
                    <a:pt x="539000" y="1091628"/>
                  </a:lnTo>
                  <a:lnTo>
                    <a:pt x="537349" y="1089990"/>
                  </a:lnTo>
                  <a:close/>
                </a:path>
                <a:path w="1801495" h="3059429">
                  <a:moveTo>
                    <a:pt x="1489443" y="625906"/>
                  </a:moveTo>
                  <a:lnTo>
                    <a:pt x="1487792" y="627545"/>
                  </a:lnTo>
                  <a:lnTo>
                    <a:pt x="1486966" y="629196"/>
                  </a:lnTo>
                  <a:lnTo>
                    <a:pt x="1486141" y="630008"/>
                  </a:lnTo>
                  <a:lnTo>
                    <a:pt x="1486966" y="630834"/>
                  </a:lnTo>
                  <a:lnTo>
                    <a:pt x="1488617" y="631659"/>
                  </a:lnTo>
                  <a:lnTo>
                    <a:pt x="1490268" y="630834"/>
                  </a:lnTo>
                  <a:lnTo>
                    <a:pt x="1491907" y="629196"/>
                  </a:lnTo>
                  <a:lnTo>
                    <a:pt x="1490268" y="627545"/>
                  </a:lnTo>
                  <a:lnTo>
                    <a:pt x="1489443" y="625906"/>
                  </a:lnTo>
                  <a:close/>
                </a:path>
                <a:path w="1801495" h="3059429">
                  <a:moveTo>
                    <a:pt x="638568" y="1246873"/>
                  </a:moveTo>
                  <a:lnTo>
                    <a:pt x="636104" y="1249337"/>
                  </a:lnTo>
                  <a:lnTo>
                    <a:pt x="636104" y="1252626"/>
                  </a:lnTo>
                  <a:lnTo>
                    <a:pt x="637743" y="1254277"/>
                  </a:lnTo>
                  <a:lnTo>
                    <a:pt x="640207" y="1253451"/>
                  </a:lnTo>
                  <a:lnTo>
                    <a:pt x="640207" y="1250988"/>
                  </a:lnTo>
                  <a:lnTo>
                    <a:pt x="639394" y="1250162"/>
                  </a:lnTo>
                  <a:lnTo>
                    <a:pt x="638568" y="1246873"/>
                  </a:lnTo>
                  <a:close/>
                </a:path>
                <a:path w="1801495" h="3059429">
                  <a:moveTo>
                    <a:pt x="567804" y="1187742"/>
                  </a:moveTo>
                  <a:lnTo>
                    <a:pt x="565327" y="1189380"/>
                  </a:lnTo>
                  <a:lnTo>
                    <a:pt x="566153" y="1191031"/>
                  </a:lnTo>
                  <a:lnTo>
                    <a:pt x="569442" y="1194308"/>
                  </a:lnTo>
                  <a:lnTo>
                    <a:pt x="571080" y="1191031"/>
                  </a:lnTo>
                  <a:lnTo>
                    <a:pt x="571080" y="1189380"/>
                  </a:lnTo>
                  <a:lnTo>
                    <a:pt x="567804" y="1187742"/>
                  </a:lnTo>
                  <a:close/>
                </a:path>
                <a:path w="1801495" h="3059429">
                  <a:moveTo>
                    <a:pt x="1217066" y="1216482"/>
                  </a:moveTo>
                  <a:lnTo>
                    <a:pt x="1214589" y="1216482"/>
                  </a:lnTo>
                  <a:lnTo>
                    <a:pt x="1215415" y="1218946"/>
                  </a:lnTo>
                  <a:lnTo>
                    <a:pt x="1215415" y="1224699"/>
                  </a:lnTo>
                  <a:lnTo>
                    <a:pt x="1217066" y="1224699"/>
                  </a:lnTo>
                  <a:lnTo>
                    <a:pt x="1217066" y="1216482"/>
                  </a:lnTo>
                  <a:close/>
                </a:path>
                <a:path w="1801495" h="3059429">
                  <a:moveTo>
                    <a:pt x="124256" y="837831"/>
                  </a:moveTo>
                  <a:lnTo>
                    <a:pt x="122618" y="839470"/>
                  </a:lnTo>
                  <a:lnTo>
                    <a:pt x="120967" y="840282"/>
                  </a:lnTo>
                  <a:lnTo>
                    <a:pt x="121793" y="841108"/>
                  </a:lnTo>
                  <a:lnTo>
                    <a:pt x="122618" y="842759"/>
                  </a:lnTo>
                  <a:lnTo>
                    <a:pt x="124256" y="842759"/>
                  </a:lnTo>
                  <a:lnTo>
                    <a:pt x="125907" y="841933"/>
                  </a:lnTo>
                  <a:lnTo>
                    <a:pt x="125907" y="840282"/>
                  </a:lnTo>
                  <a:lnTo>
                    <a:pt x="125082" y="839470"/>
                  </a:lnTo>
                  <a:lnTo>
                    <a:pt x="124256" y="837831"/>
                  </a:lnTo>
                  <a:close/>
                </a:path>
                <a:path w="1801495" h="3059429">
                  <a:moveTo>
                    <a:pt x="1036853" y="951179"/>
                  </a:moveTo>
                  <a:lnTo>
                    <a:pt x="1032725" y="951179"/>
                  </a:lnTo>
                  <a:lnTo>
                    <a:pt x="1030262" y="963498"/>
                  </a:lnTo>
                  <a:lnTo>
                    <a:pt x="1041781" y="959396"/>
                  </a:lnTo>
                  <a:lnTo>
                    <a:pt x="1042606" y="958570"/>
                  </a:lnTo>
                  <a:lnTo>
                    <a:pt x="1036853" y="951179"/>
                  </a:lnTo>
                  <a:close/>
                </a:path>
                <a:path w="1801495" h="3059429">
                  <a:moveTo>
                    <a:pt x="1036853" y="947077"/>
                  </a:moveTo>
                  <a:lnTo>
                    <a:pt x="1034376" y="947077"/>
                  </a:lnTo>
                  <a:lnTo>
                    <a:pt x="1032725" y="947889"/>
                  </a:lnTo>
                  <a:lnTo>
                    <a:pt x="1030262" y="949528"/>
                  </a:lnTo>
                  <a:lnTo>
                    <a:pt x="1031087" y="949528"/>
                  </a:lnTo>
                  <a:lnTo>
                    <a:pt x="1031087" y="950353"/>
                  </a:lnTo>
                  <a:lnTo>
                    <a:pt x="1031913" y="951179"/>
                  </a:lnTo>
                  <a:lnTo>
                    <a:pt x="1037678" y="951179"/>
                  </a:lnTo>
                  <a:lnTo>
                    <a:pt x="1039317" y="949528"/>
                  </a:lnTo>
                  <a:lnTo>
                    <a:pt x="1039317" y="948715"/>
                  </a:lnTo>
                  <a:lnTo>
                    <a:pt x="1038491" y="947889"/>
                  </a:lnTo>
                  <a:lnTo>
                    <a:pt x="1036853" y="947077"/>
                  </a:lnTo>
                  <a:close/>
                </a:path>
                <a:path w="1801495" h="3059429">
                  <a:moveTo>
                    <a:pt x="385114" y="833716"/>
                  </a:moveTo>
                  <a:lnTo>
                    <a:pt x="385940" y="836180"/>
                  </a:lnTo>
                  <a:lnTo>
                    <a:pt x="386765" y="836180"/>
                  </a:lnTo>
                  <a:lnTo>
                    <a:pt x="385940" y="834542"/>
                  </a:lnTo>
                  <a:lnTo>
                    <a:pt x="385114" y="833716"/>
                  </a:lnTo>
                  <a:close/>
                </a:path>
                <a:path w="1801495" h="3059429">
                  <a:moveTo>
                    <a:pt x="30454" y="960208"/>
                  </a:moveTo>
                  <a:lnTo>
                    <a:pt x="27978" y="962685"/>
                  </a:lnTo>
                  <a:lnTo>
                    <a:pt x="28803" y="964323"/>
                  </a:lnTo>
                  <a:lnTo>
                    <a:pt x="29629" y="965136"/>
                  </a:lnTo>
                  <a:lnTo>
                    <a:pt x="31267" y="965962"/>
                  </a:lnTo>
                  <a:lnTo>
                    <a:pt x="32918" y="964323"/>
                  </a:lnTo>
                  <a:lnTo>
                    <a:pt x="34556" y="963498"/>
                  </a:lnTo>
                  <a:lnTo>
                    <a:pt x="32092" y="961034"/>
                  </a:lnTo>
                  <a:lnTo>
                    <a:pt x="30454" y="960208"/>
                  </a:lnTo>
                  <a:close/>
                </a:path>
                <a:path w="1801495" h="3059429">
                  <a:moveTo>
                    <a:pt x="206552" y="817295"/>
                  </a:moveTo>
                  <a:lnTo>
                    <a:pt x="204076" y="817295"/>
                  </a:lnTo>
                  <a:lnTo>
                    <a:pt x="203250" y="819759"/>
                  </a:lnTo>
                  <a:lnTo>
                    <a:pt x="202438" y="821397"/>
                  </a:lnTo>
                  <a:lnTo>
                    <a:pt x="202438" y="822223"/>
                  </a:lnTo>
                  <a:lnTo>
                    <a:pt x="204901" y="823861"/>
                  </a:lnTo>
                  <a:lnTo>
                    <a:pt x="206552" y="823036"/>
                  </a:lnTo>
                  <a:lnTo>
                    <a:pt x="207365" y="822223"/>
                  </a:lnTo>
                  <a:lnTo>
                    <a:pt x="209842" y="820585"/>
                  </a:lnTo>
                  <a:lnTo>
                    <a:pt x="206552" y="817295"/>
                  </a:lnTo>
                  <a:close/>
                </a:path>
                <a:path w="1801495" h="3059429">
                  <a:moveTo>
                    <a:pt x="60071" y="993076"/>
                  </a:moveTo>
                  <a:lnTo>
                    <a:pt x="58432" y="993076"/>
                  </a:lnTo>
                  <a:lnTo>
                    <a:pt x="57607" y="995527"/>
                  </a:lnTo>
                  <a:lnTo>
                    <a:pt x="58432" y="997178"/>
                  </a:lnTo>
                  <a:lnTo>
                    <a:pt x="60071" y="997991"/>
                  </a:lnTo>
                  <a:lnTo>
                    <a:pt x="60896" y="998816"/>
                  </a:lnTo>
                  <a:lnTo>
                    <a:pt x="61722" y="997991"/>
                  </a:lnTo>
                  <a:lnTo>
                    <a:pt x="61722" y="996353"/>
                  </a:lnTo>
                  <a:lnTo>
                    <a:pt x="63360" y="994714"/>
                  </a:lnTo>
                  <a:lnTo>
                    <a:pt x="60071" y="993076"/>
                  </a:lnTo>
                  <a:close/>
                </a:path>
                <a:path w="1801495" h="3059429">
                  <a:moveTo>
                    <a:pt x="977595" y="883005"/>
                  </a:moveTo>
                  <a:lnTo>
                    <a:pt x="976782" y="883005"/>
                  </a:lnTo>
                  <a:lnTo>
                    <a:pt x="975131" y="883831"/>
                  </a:lnTo>
                  <a:lnTo>
                    <a:pt x="974305" y="883831"/>
                  </a:lnTo>
                  <a:lnTo>
                    <a:pt x="975131" y="885469"/>
                  </a:lnTo>
                  <a:lnTo>
                    <a:pt x="975956" y="887933"/>
                  </a:lnTo>
                  <a:lnTo>
                    <a:pt x="976782" y="889571"/>
                  </a:lnTo>
                  <a:lnTo>
                    <a:pt x="979246" y="889571"/>
                  </a:lnTo>
                  <a:lnTo>
                    <a:pt x="978420" y="887107"/>
                  </a:lnTo>
                  <a:lnTo>
                    <a:pt x="978420" y="885469"/>
                  </a:lnTo>
                  <a:lnTo>
                    <a:pt x="977595" y="883005"/>
                  </a:lnTo>
                  <a:close/>
                </a:path>
                <a:path w="1801495" h="3059429">
                  <a:moveTo>
                    <a:pt x="1282890" y="867397"/>
                  </a:moveTo>
                  <a:lnTo>
                    <a:pt x="1281239" y="867397"/>
                  </a:lnTo>
                  <a:lnTo>
                    <a:pt x="1279601" y="869035"/>
                  </a:lnTo>
                  <a:lnTo>
                    <a:pt x="1279601" y="869861"/>
                  </a:lnTo>
                  <a:lnTo>
                    <a:pt x="1280426" y="871499"/>
                  </a:lnTo>
                  <a:lnTo>
                    <a:pt x="1282065" y="872324"/>
                  </a:lnTo>
                  <a:lnTo>
                    <a:pt x="1282890" y="873150"/>
                  </a:lnTo>
                  <a:lnTo>
                    <a:pt x="1284541" y="871499"/>
                  </a:lnTo>
                  <a:lnTo>
                    <a:pt x="1285367" y="869861"/>
                  </a:lnTo>
                  <a:lnTo>
                    <a:pt x="1283716" y="869035"/>
                  </a:lnTo>
                  <a:lnTo>
                    <a:pt x="1282890" y="867397"/>
                  </a:lnTo>
                  <a:close/>
                </a:path>
                <a:path w="1801495" h="3059429">
                  <a:moveTo>
                    <a:pt x="283070" y="866571"/>
                  </a:moveTo>
                  <a:lnTo>
                    <a:pt x="283070" y="867397"/>
                  </a:lnTo>
                  <a:lnTo>
                    <a:pt x="282257" y="868222"/>
                  </a:lnTo>
                  <a:lnTo>
                    <a:pt x="282257" y="869035"/>
                  </a:lnTo>
                  <a:lnTo>
                    <a:pt x="284721" y="869861"/>
                  </a:lnTo>
                  <a:lnTo>
                    <a:pt x="288010" y="871499"/>
                  </a:lnTo>
                  <a:lnTo>
                    <a:pt x="288010" y="870673"/>
                  </a:lnTo>
                  <a:lnTo>
                    <a:pt x="288836" y="869035"/>
                  </a:lnTo>
                  <a:lnTo>
                    <a:pt x="287197" y="868222"/>
                  </a:lnTo>
                  <a:lnTo>
                    <a:pt x="284721" y="867397"/>
                  </a:lnTo>
                  <a:lnTo>
                    <a:pt x="283070" y="866571"/>
                  </a:lnTo>
                  <a:close/>
                </a:path>
                <a:path w="1801495" h="3059429">
                  <a:moveTo>
                    <a:pt x="139890" y="910107"/>
                  </a:moveTo>
                  <a:lnTo>
                    <a:pt x="137426" y="911745"/>
                  </a:lnTo>
                  <a:lnTo>
                    <a:pt x="137426" y="912571"/>
                  </a:lnTo>
                  <a:lnTo>
                    <a:pt x="140716" y="915860"/>
                  </a:lnTo>
                  <a:lnTo>
                    <a:pt x="142367" y="914222"/>
                  </a:lnTo>
                  <a:lnTo>
                    <a:pt x="144005" y="913396"/>
                  </a:lnTo>
                  <a:lnTo>
                    <a:pt x="141541" y="910932"/>
                  </a:lnTo>
                  <a:lnTo>
                    <a:pt x="139890" y="910107"/>
                  </a:lnTo>
                  <a:close/>
                </a:path>
                <a:path w="1801495" h="3059429">
                  <a:moveTo>
                    <a:pt x="445185" y="769645"/>
                  </a:moveTo>
                  <a:lnTo>
                    <a:pt x="443547" y="770470"/>
                  </a:lnTo>
                  <a:lnTo>
                    <a:pt x="442722" y="771296"/>
                  </a:lnTo>
                  <a:lnTo>
                    <a:pt x="442722" y="772934"/>
                  </a:lnTo>
                  <a:lnTo>
                    <a:pt x="444360" y="774573"/>
                  </a:lnTo>
                  <a:lnTo>
                    <a:pt x="446011" y="775398"/>
                  </a:lnTo>
                  <a:lnTo>
                    <a:pt x="446836" y="775398"/>
                  </a:lnTo>
                  <a:lnTo>
                    <a:pt x="445185" y="769645"/>
                  </a:lnTo>
                  <a:close/>
                </a:path>
                <a:path w="1801495" h="3059429">
                  <a:moveTo>
                    <a:pt x="44437" y="1070279"/>
                  </a:moveTo>
                  <a:lnTo>
                    <a:pt x="42786" y="1070279"/>
                  </a:lnTo>
                  <a:lnTo>
                    <a:pt x="41148" y="1073569"/>
                  </a:lnTo>
                  <a:lnTo>
                    <a:pt x="41148" y="1074381"/>
                  </a:lnTo>
                  <a:lnTo>
                    <a:pt x="42786" y="1076032"/>
                  </a:lnTo>
                  <a:lnTo>
                    <a:pt x="44437" y="1075207"/>
                  </a:lnTo>
                  <a:lnTo>
                    <a:pt x="45262" y="1074381"/>
                  </a:lnTo>
                  <a:lnTo>
                    <a:pt x="48552" y="1071930"/>
                  </a:lnTo>
                  <a:lnTo>
                    <a:pt x="46075" y="1071105"/>
                  </a:lnTo>
                  <a:lnTo>
                    <a:pt x="44437" y="1070279"/>
                  </a:lnTo>
                  <a:close/>
                </a:path>
                <a:path w="1801495" h="3059429">
                  <a:moveTo>
                    <a:pt x="1246682" y="993889"/>
                  </a:moveTo>
                  <a:lnTo>
                    <a:pt x="1245044" y="994714"/>
                  </a:lnTo>
                  <a:lnTo>
                    <a:pt x="1243393" y="996353"/>
                  </a:lnTo>
                  <a:lnTo>
                    <a:pt x="1244219" y="997178"/>
                  </a:lnTo>
                  <a:lnTo>
                    <a:pt x="1245044" y="998816"/>
                  </a:lnTo>
                  <a:lnTo>
                    <a:pt x="1246682" y="999642"/>
                  </a:lnTo>
                  <a:lnTo>
                    <a:pt x="1247508" y="999642"/>
                  </a:lnTo>
                  <a:lnTo>
                    <a:pt x="1248333" y="998816"/>
                  </a:lnTo>
                  <a:lnTo>
                    <a:pt x="1250797" y="997178"/>
                  </a:lnTo>
                  <a:lnTo>
                    <a:pt x="1249159" y="995527"/>
                  </a:lnTo>
                  <a:lnTo>
                    <a:pt x="1247508" y="994714"/>
                  </a:lnTo>
                  <a:lnTo>
                    <a:pt x="1246682" y="993889"/>
                  </a:lnTo>
                  <a:close/>
                </a:path>
                <a:path w="1801495" h="3059429">
                  <a:moveTo>
                    <a:pt x="173634" y="1025931"/>
                  </a:moveTo>
                  <a:lnTo>
                    <a:pt x="172808" y="1025931"/>
                  </a:lnTo>
                  <a:lnTo>
                    <a:pt x="171983" y="1026744"/>
                  </a:lnTo>
                  <a:lnTo>
                    <a:pt x="171157" y="1026744"/>
                  </a:lnTo>
                  <a:lnTo>
                    <a:pt x="171983" y="1029208"/>
                  </a:lnTo>
                  <a:lnTo>
                    <a:pt x="173634" y="1031671"/>
                  </a:lnTo>
                  <a:lnTo>
                    <a:pt x="174459" y="1033322"/>
                  </a:lnTo>
                  <a:lnTo>
                    <a:pt x="176923" y="1033322"/>
                  </a:lnTo>
                  <a:lnTo>
                    <a:pt x="177749" y="1032497"/>
                  </a:lnTo>
                  <a:lnTo>
                    <a:pt x="176098" y="1030033"/>
                  </a:lnTo>
                  <a:lnTo>
                    <a:pt x="175272" y="1028382"/>
                  </a:lnTo>
                  <a:lnTo>
                    <a:pt x="173634" y="1025931"/>
                  </a:lnTo>
                  <a:close/>
                </a:path>
                <a:path w="1801495" h="3059429">
                  <a:moveTo>
                    <a:pt x="1311694" y="1027569"/>
                  </a:moveTo>
                  <a:lnTo>
                    <a:pt x="1310043" y="1028382"/>
                  </a:lnTo>
                  <a:lnTo>
                    <a:pt x="1308404" y="1030033"/>
                  </a:lnTo>
                  <a:lnTo>
                    <a:pt x="1308404" y="1030859"/>
                  </a:lnTo>
                  <a:lnTo>
                    <a:pt x="1310043" y="1032497"/>
                  </a:lnTo>
                  <a:lnTo>
                    <a:pt x="1310868" y="1030859"/>
                  </a:lnTo>
                  <a:lnTo>
                    <a:pt x="1310868" y="1029208"/>
                  </a:lnTo>
                  <a:lnTo>
                    <a:pt x="1311694" y="1027569"/>
                  </a:lnTo>
                  <a:close/>
                </a:path>
                <a:path w="1801495" h="3059429">
                  <a:moveTo>
                    <a:pt x="1022032" y="1541754"/>
                  </a:moveTo>
                  <a:lnTo>
                    <a:pt x="1018743" y="1545043"/>
                  </a:lnTo>
                  <a:lnTo>
                    <a:pt x="1017104" y="1547507"/>
                  </a:lnTo>
                  <a:lnTo>
                    <a:pt x="1017104" y="1548333"/>
                  </a:lnTo>
                  <a:lnTo>
                    <a:pt x="1017917" y="1548333"/>
                  </a:lnTo>
                  <a:lnTo>
                    <a:pt x="1018743" y="1549146"/>
                  </a:lnTo>
                  <a:lnTo>
                    <a:pt x="1023683" y="1544231"/>
                  </a:lnTo>
                  <a:lnTo>
                    <a:pt x="1022032" y="1542580"/>
                  </a:lnTo>
                  <a:lnTo>
                    <a:pt x="1022032" y="1541754"/>
                  </a:lnTo>
                  <a:close/>
                </a:path>
                <a:path w="1801495" h="3059429">
                  <a:moveTo>
                    <a:pt x="1185786" y="1369263"/>
                  </a:moveTo>
                  <a:lnTo>
                    <a:pt x="1184973" y="1369263"/>
                  </a:lnTo>
                  <a:lnTo>
                    <a:pt x="1184148" y="1370088"/>
                  </a:lnTo>
                  <a:lnTo>
                    <a:pt x="1182497" y="1370914"/>
                  </a:lnTo>
                  <a:lnTo>
                    <a:pt x="1183322" y="1372552"/>
                  </a:lnTo>
                  <a:lnTo>
                    <a:pt x="1183322" y="1373378"/>
                  </a:lnTo>
                  <a:lnTo>
                    <a:pt x="1184973" y="1375016"/>
                  </a:lnTo>
                  <a:lnTo>
                    <a:pt x="1185786" y="1375016"/>
                  </a:lnTo>
                  <a:lnTo>
                    <a:pt x="1189075" y="1373378"/>
                  </a:lnTo>
                  <a:lnTo>
                    <a:pt x="1187437" y="1371739"/>
                  </a:lnTo>
                  <a:lnTo>
                    <a:pt x="1187437" y="1370088"/>
                  </a:lnTo>
                  <a:lnTo>
                    <a:pt x="1185786" y="1369263"/>
                  </a:lnTo>
                  <a:close/>
                </a:path>
                <a:path w="1801495" h="3059429">
                  <a:moveTo>
                    <a:pt x="1136421" y="1490840"/>
                  </a:moveTo>
                  <a:lnTo>
                    <a:pt x="1134770" y="1492478"/>
                  </a:lnTo>
                  <a:lnTo>
                    <a:pt x="1133132" y="1493291"/>
                  </a:lnTo>
                  <a:lnTo>
                    <a:pt x="1131481" y="1494942"/>
                  </a:lnTo>
                  <a:lnTo>
                    <a:pt x="1132306" y="1495767"/>
                  </a:lnTo>
                  <a:lnTo>
                    <a:pt x="1132306" y="1496580"/>
                  </a:lnTo>
                  <a:lnTo>
                    <a:pt x="1133132" y="1497406"/>
                  </a:lnTo>
                  <a:lnTo>
                    <a:pt x="1134770" y="1495767"/>
                  </a:lnTo>
                  <a:lnTo>
                    <a:pt x="1136421" y="1494942"/>
                  </a:lnTo>
                  <a:lnTo>
                    <a:pt x="1138059" y="1493291"/>
                  </a:lnTo>
                  <a:lnTo>
                    <a:pt x="1137234" y="1492478"/>
                  </a:lnTo>
                  <a:lnTo>
                    <a:pt x="1137234" y="1491653"/>
                  </a:lnTo>
                  <a:lnTo>
                    <a:pt x="1136421" y="1490840"/>
                  </a:lnTo>
                  <a:close/>
                </a:path>
                <a:path w="1801495" h="3059429">
                  <a:moveTo>
                    <a:pt x="1114196" y="1420190"/>
                  </a:moveTo>
                  <a:lnTo>
                    <a:pt x="1112558" y="1420190"/>
                  </a:lnTo>
                  <a:lnTo>
                    <a:pt x="1113370" y="1421015"/>
                  </a:lnTo>
                  <a:lnTo>
                    <a:pt x="1114196" y="1420190"/>
                  </a:lnTo>
                  <a:close/>
                </a:path>
                <a:path w="1801495" h="3059429">
                  <a:moveTo>
                    <a:pt x="1115847" y="1419377"/>
                  </a:moveTo>
                  <a:lnTo>
                    <a:pt x="1114196" y="1419377"/>
                  </a:lnTo>
                  <a:lnTo>
                    <a:pt x="1113370" y="1420190"/>
                  </a:lnTo>
                  <a:lnTo>
                    <a:pt x="1115021" y="1420190"/>
                  </a:lnTo>
                  <a:lnTo>
                    <a:pt x="1115847" y="1419377"/>
                  </a:lnTo>
                  <a:close/>
                </a:path>
                <a:path w="1801495" h="3059429">
                  <a:moveTo>
                    <a:pt x="1118311" y="1412798"/>
                  </a:moveTo>
                  <a:lnTo>
                    <a:pt x="1118311" y="1413624"/>
                  </a:lnTo>
                  <a:lnTo>
                    <a:pt x="1117485" y="1413624"/>
                  </a:lnTo>
                  <a:lnTo>
                    <a:pt x="1114196" y="1416913"/>
                  </a:lnTo>
                  <a:lnTo>
                    <a:pt x="1115847" y="1418551"/>
                  </a:lnTo>
                  <a:lnTo>
                    <a:pt x="1117485" y="1418551"/>
                  </a:lnTo>
                  <a:lnTo>
                    <a:pt x="1117485" y="1419377"/>
                  </a:lnTo>
                  <a:lnTo>
                    <a:pt x="1119962" y="1419377"/>
                  </a:lnTo>
                  <a:lnTo>
                    <a:pt x="1120787" y="1417726"/>
                  </a:lnTo>
                  <a:lnTo>
                    <a:pt x="1122426" y="1416088"/>
                  </a:lnTo>
                  <a:lnTo>
                    <a:pt x="1121613" y="1415262"/>
                  </a:lnTo>
                  <a:lnTo>
                    <a:pt x="1122426" y="1415262"/>
                  </a:lnTo>
                  <a:lnTo>
                    <a:pt x="1122426" y="1414437"/>
                  </a:lnTo>
                  <a:lnTo>
                    <a:pt x="1120787" y="1414437"/>
                  </a:lnTo>
                  <a:lnTo>
                    <a:pt x="1119136" y="1413624"/>
                  </a:lnTo>
                  <a:lnTo>
                    <a:pt x="1118311" y="1412798"/>
                  </a:lnTo>
                  <a:close/>
                </a:path>
                <a:path w="1801495" h="3059429">
                  <a:moveTo>
                    <a:pt x="1179757" y="1449217"/>
                  </a:moveTo>
                  <a:lnTo>
                    <a:pt x="1177556" y="1451406"/>
                  </a:lnTo>
                  <a:lnTo>
                    <a:pt x="1178382" y="1452232"/>
                  </a:lnTo>
                  <a:lnTo>
                    <a:pt x="1179207" y="1453870"/>
                  </a:lnTo>
                  <a:lnTo>
                    <a:pt x="1180033" y="1454696"/>
                  </a:lnTo>
                  <a:lnTo>
                    <a:pt x="1179207" y="1455508"/>
                  </a:lnTo>
                  <a:lnTo>
                    <a:pt x="1178382" y="1457159"/>
                  </a:lnTo>
                  <a:lnTo>
                    <a:pt x="1177556" y="1457985"/>
                  </a:lnTo>
                  <a:lnTo>
                    <a:pt x="1178382" y="1458798"/>
                  </a:lnTo>
                  <a:lnTo>
                    <a:pt x="1179207" y="1458798"/>
                  </a:lnTo>
                  <a:lnTo>
                    <a:pt x="1180033" y="1459623"/>
                  </a:lnTo>
                  <a:lnTo>
                    <a:pt x="1181684" y="1457159"/>
                  </a:lnTo>
                  <a:lnTo>
                    <a:pt x="1182497" y="1455508"/>
                  </a:lnTo>
                  <a:lnTo>
                    <a:pt x="1184148" y="1453045"/>
                  </a:lnTo>
                  <a:lnTo>
                    <a:pt x="1180858" y="1449768"/>
                  </a:lnTo>
                  <a:lnTo>
                    <a:pt x="1179757" y="1449217"/>
                  </a:lnTo>
                  <a:close/>
                </a:path>
                <a:path w="1801495" h="3059429">
                  <a:moveTo>
                    <a:pt x="1180033" y="1448943"/>
                  </a:moveTo>
                  <a:lnTo>
                    <a:pt x="1179207" y="1448943"/>
                  </a:lnTo>
                  <a:lnTo>
                    <a:pt x="1179757" y="1449217"/>
                  </a:lnTo>
                  <a:lnTo>
                    <a:pt x="1180033" y="1448943"/>
                  </a:lnTo>
                  <a:close/>
                </a:path>
                <a:path w="1801495" h="3059429">
                  <a:moveTo>
                    <a:pt x="217246" y="971715"/>
                  </a:moveTo>
                  <a:lnTo>
                    <a:pt x="215595" y="972527"/>
                  </a:lnTo>
                  <a:lnTo>
                    <a:pt x="215595" y="973353"/>
                  </a:lnTo>
                  <a:lnTo>
                    <a:pt x="216420" y="974178"/>
                  </a:lnTo>
                  <a:lnTo>
                    <a:pt x="216420" y="974991"/>
                  </a:lnTo>
                  <a:lnTo>
                    <a:pt x="217246" y="975817"/>
                  </a:lnTo>
                  <a:lnTo>
                    <a:pt x="218071" y="974991"/>
                  </a:lnTo>
                  <a:lnTo>
                    <a:pt x="219710" y="974178"/>
                  </a:lnTo>
                  <a:lnTo>
                    <a:pt x="217246" y="971715"/>
                  </a:lnTo>
                  <a:close/>
                </a:path>
                <a:path w="1801495" h="3059429">
                  <a:moveTo>
                    <a:pt x="831951" y="450951"/>
                  </a:moveTo>
                  <a:lnTo>
                    <a:pt x="831126" y="450951"/>
                  </a:lnTo>
                  <a:lnTo>
                    <a:pt x="831126" y="451777"/>
                  </a:lnTo>
                  <a:lnTo>
                    <a:pt x="830300" y="453415"/>
                  </a:lnTo>
                  <a:lnTo>
                    <a:pt x="830300" y="454228"/>
                  </a:lnTo>
                  <a:lnTo>
                    <a:pt x="831951" y="455053"/>
                  </a:lnTo>
                  <a:lnTo>
                    <a:pt x="832777" y="453415"/>
                  </a:lnTo>
                  <a:lnTo>
                    <a:pt x="833589" y="452589"/>
                  </a:lnTo>
                  <a:lnTo>
                    <a:pt x="833589" y="451777"/>
                  </a:lnTo>
                  <a:lnTo>
                    <a:pt x="832777" y="451777"/>
                  </a:lnTo>
                  <a:lnTo>
                    <a:pt x="831951" y="450951"/>
                  </a:lnTo>
                  <a:close/>
                </a:path>
                <a:path w="1801495" h="3059429">
                  <a:moveTo>
                    <a:pt x="0" y="983208"/>
                  </a:moveTo>
                  <a:lnTo>
                    <a:pt x="0" y="988136"/>
                  </a:lnTo>
                  <a:lnTo>
                    <a:pt x="825" y="988136"/>
                  </a:lnTo>
                  <a:lnTo>
                    <a:pt x="1651" y="988961"/>
                  </a:lnTo>
                  <a:lnTo>
                    <a:pt x="2463" y="987323"/>
                  </a:lnTo>
                  <a:lnTo>
                    <a:pt x="2463" y="986497"/>
                  </a:lnTo>
                  <a:lnTo>
                    <a:pt x="1651" y="986497"/>
                  </a:lnTo>
                  <a:lnTo>
                    <a:pt x="825" y="985685"/>
                  </a:lnTo>
                  <a:lnTo>
                    <a:pt x="1651" y="984859"/>
                  </a:lnTo>
                  <a:lnTo>
                    <a:pt x="825" y="984859"/>
                  </a:lnTo>
                  <a:lnTo>
                    <a:pt x="825" y="984034"/>
                  </a:lnTo>
                  <a:lnTo>
                    <a:pt x="0" y="983208"/>
                  </a:lnTo>
                  <a:close/>
                </a:path>
                <a:path w="1801495" h="3059429">
                  <a:moveTo>
                    <a:pt x="825" y="984034"/>
                  </a:moveTo>
                  <a:lnTo>
                    <a:pt x="825" y="984859"/>
                  </a:lnTo>
                  <a:lnTo>
                    <a:pt x="1651" y="984859"/>
                  </a:lnTo>
                  <a:lnTo>
                    <a:pt x="825" y="984034"/>
                  </a:lnTo>
                  <a:close/>
                </a:path>
                <a:path w="1801495" h="3059429">
                  <a:moveTo>
                    <a:pt x="998169" y="1500682"/>
                  </a:moveTo>
                  <a:lnTo>
                    <a:pt x="996537" y="1500682"/>
                  </a:lnTo>
                  <a:lnTo>
                    <a:pt x="995705" y="1501508"/>
                  </a:lnTo>
                  <a:lnTo>
                    <a:pt x="998169" y="1503972"/>
                  </a:lnTo>
                  <a:lnTo>
                    <a:pt x="999820" y="1502333"/>
                  </a:lnTo>
                  <a:lnTo>
                    <a:pt x="998169" y="1500682"/>
                  </a:lnTo>
                  <a:close/>
                </a:path>
                <a:path w="1801495" h="3059429">
                  <a:moveTo>
                    <a:pt x="1053299" y="994714"/>
                  </a:moveTo>
                  <a:lnTo>
                    <a:pt x="1051661" y="996353"/>
                  </a:lnTo>
                  <a:lnTo>
                    <a:pt x="1052487" y="997178"/>
                  </a:lnTo>
                  <a:lnTo>
                    <a:pt x="1053299" y="997178"/>
                  </a:lnTo>
                  <a:lnTo>
                    <a:pt x="1054125" y="997991"/>
                  </a:lnTo>
                  <a:lnTo>
                    <a:pt x="1054125" y="997178"/>
                  </a:lnTo>
                  <a:lnTo>
                    <a:pt x="1053299" y="995527"/>
                  </a:lnTo>
                  <a:lnTo>
                    <a:pt x="1053299" y="994714"/>
                  </a:lnTo>
                  <a:close/>
                </a:path>
                <a:path w="1801495" h="3059429">
                  <a:moveTo>
                    <a:pt x="144005" y="979932"/>
                  </a:moveTo>
                  <a:lnTo>
                    <a:pt x="143192" y="980744"/>
                  </a:lnTo>
                  <a:lnTo>
                    <a:pt x="142367" y="980744"/>
                  </a:lnTo>
                  <a:lnTo>
                    <a:pt x="140716" y="982395"/>
                  </a:lnTo>
                  <a:lnTo>
                    <a:pt x="140716" y="984034"/>
                  </a:lnTo>
                  <a:lnTo>
                    <a:pt x="141541" y="984859"/>
                  </a:lnTo>
                  <a:lnTo>
                    <a:pt x="141541" y="986497"/>
                  </a:lnTo>
                  <a:lnTo>
                    <a:pt x="143192" y="985685"/>
                  </a:lnTo>
                  <a:lnTo>
                    <a:pt x="145656" y="983208"/>
                  </a:lnTo>
                  <a:lnTo>
                    <a:pt x="144005" y="979932"/>
                  </a:lnTo>
                  <a:close/>
                </a:path>
                <a:path w="1801495" h="3059429">
                  <a:moveTo>
                    <a:pt x="1234338" y="979932"/>
                  </a:moveTo>
                  <a:lnTo>
                    <a:pt x="1231874" y="982395"/>
                  </a:lnTo>
                  <a:lnTo>
                    <a:pt x="1232700" y="983208"/>
                  </a:lnTo>
                  <a:lnTo>
                    <a:pt x="1234338" y="984034"/>
                  </a:lnTo>
                  <a:lnTo>
                    <a:pt x="1235163" y="983208"/>
                  </a:lnTo>
                  <a:lnTo>
                    <a:pt x="1235163" y="982395"/>
                  </a:lnTo>
                  <a:lnTo>
                    <a:pt x="1235989" y="981570"/>
                  </a:lnTo>
                  <a:lnTo>
                    <a:pt x="1234338" y="979932"/>
                  </a:lnTo>
                  <a:close/>
                </a:path>
                <a:path w="1801495" h="3059429">
                  <a:moveTo>
                    <a:pt x="204901" y="977468"/>
                  </a:moveTo>
                  <a:lnTo>
                    <a:pt x="204076" y="977468"/>
                  </a:lnTo>
                  <a:lnTo>
                    <a:pt x="204076" y="978281"/>
                  </a:lnTo>
                  <a:lnTo>
                    <a:pt x="203250" y="979106"/>
                  </a:lnTo>
                  <a:lnTo>
                    <a:pt x="203250" y="980744"/>
                  </a:lnTo>
                  <a:lnTo>
                    <a:pt x="204076" y="980744"/>
                  </a:lnTo>
                  <a:lnTo>
                    <a:pt x="204901" y="981570"/>
                  </a:lnTo>
                  <a:lnTo>
                    <a:pt x="205727" y="981570"/>
                  </a:lnTo>
                  <a:lnTo>
                    <a:pt x="205727" y="979106"/>
                  </a:lnTo>
                  <a:lnTo>
                    <a:pt x="206552" y="978281"/>
                  </a:lnTo>
                  <a:lnTo>
                    <a:pt x="205727" y="978281"/>
                  </a:lnTo>
                  <a:lnTo>
                    <a:pt x="204901" y="977468"/>
                  </a:lnTo>
                  <a:close/>
                </a:path>
                <a:path w="1801495" h="3059429">
                  <a:moveTo>
                    <a:pt x="989126" y="1504797"/>
                  </a:moveTo>
                  <a:lnTo>
                    <a:pt x="988301" y="1505623"/>
                  </a:lnTo>
                  <a:lnTo>
                    <a:pt x="987475" y="1505623"/>
                  </a:lnTo>
                  <a:lnTo>
                    <a:pt x="985824" y="1506435"/>
                  </a:lnTo>
                  <a:lnTo>
                    <a:pt x="985824" y="1508086"/>
                  </a:lnTo>
                  <a:lnTo>
                    <a:pt x="988301" y="1510550"/>
                  </a:lnTo>
                  <a:lnTo>
                    <a:pt x="989126" y="1508899"/>
                  </a:lnTo>
                  <a:lnTo>
                    <a:pt x="989939" y="1508086"/>
                  </a:lnTo>
                  <a:lnTo>
                    <a:pt x="989939" y="1506435"/>
                  </a:lnTo>
                  <a:lnTo>
                    <a:pt x="989126" y="1504797"/>
                  </a:lnTo>
                  <a:close/>
                </a:path>
                <a:path w="1801495" h="3059429">
                  <a:moveTo>
                    <a:pt x="509371" y="993076"/>
                  </a:moveTo>
                  <a:lnTo>
                    <a:pt x="508546" y="993076"/>
                  </a:lnTo>
                  <a:lnTo>
                    <a:pt x="507720" y="994714"/>
                  </a:lnTo>
                  <a:lnTo>
                    <a:pt x="506907" y="995527"/>
                  </a:lnTo>
                  <a:lnTo>
                    <a:pt x="506907" y="997178"/>
                  </a:lnTo>
                  <a:lnTo>
                    <a:pt x="507720" y="997991"/>
                  </a:lnTo>
                  <a:lnTo>
                    <a:pt x="508546" y="999642"/>
                  </a:lnTo>
                  <a:lnTo>
                    <a:pt x="510197" y="997178"/>
                  </a:lnTo>
                  <a:lnTo>
                    <a:pt x="511022" y="996353"/>
                  </a:lnTo>
                  <a:lnTo>
                    <a:pt x="511022" y="994714"/>
                  </a:lnTo>
                  <a:lnTo>
                    <a:pt x="509371" y="993076"/>
                  </a:lnTo>
                  <a:close/>
                </a:path>
                <a:path w="1801495" h="3059429">
                  <a:moveTo>
                    <a:pt x="1582432" y="340067"/>
                  </a:moveTo>
                  <a:lnTo>
                    <a:pt x="1581607" y="340067"/>
                  </a:lnTo>
                  <a:lnTo>
                    <a:pt x="1579956" y="341706"/>
                  </a:lnTo>
                  <a:lnTo>
                    <a:pt x="1581607" y="343344"/>
                  </a:lnTo>
                  <a:lnTo>
                    <a:pt x="1582432" y="343344"/>
                  </a:lnTo>
                  <a:lnTo>
                    <a:pt x="1583245" y="341706"/>
                  </a:lnTo>
                  <a:lnTo>
                    <a:pt x="1584071" y="341706"/>
                  </a:lnTo>
                  <a:lnTo>
                    <a:pt x="1582432" y="340067"/>
                  </a:lnTo>
                  <a:close/>
                </a:path>
                <a:path w="1801495" h="3059429">
                  <a:moveTo>
                    <a:pt x="1122426" y="1473581"/>
                  </a:moveTo>
                  <a:lnTo>
                    <a:pt x="1121613" y="1473581"/>
                  </a:lnTo>
                  <a:lnTo>
                    <a:pt x="1120787" y="1474406"/>
                  </a:lnTo>
                  <a:lnTo>
                    <a:pt x="1120787" y="1476044"/>
                  </a:lnTo>
                  <a:lnTo>
                    <a:pt x="1122426" y="1476044"/>
                  </a:lnTo>
                  <a:lnTo>
                    <a:pt x="1123251" y="1475232"/>
                  </a:lnTo>
                  <a:lnTo>
                    <a:pt x="1122426" y="1474406"/>
                  </a:lnTo>
                  <a:lnTo>
                    <a:pt x="1122426" y="1473581"/>
                  </a:lnTo>
                  <a:close/>
                </a:path>
                <a:path w="1801495" h="3059429">
                  <a:moveTo>
                    <a:pt x="344792" y="1051382"/>
                  </a:moveTo>
                  <a:lnTo>
                    <a:pt x="342328" y="1051382"/>
                  </a:lnTo>
                  <a:lnTo>
                    <a:pt x="340677" y="1052207"/>
                  </a:lnTo>
                  <a:lnTo>
                    <a:pt x="340677" y="1053846"/>
                  </a:lnTo>
                  <a:lnTo>
                    <a:pt x="341503" y="1055497"/>
                  </a:lnTo>
                  <a:lnTo>
                    <a:pt x="342328" y="1055497"/>
                  </a:lnTo>
                  <a:lnTo>
                    <a:pt x="343966" y="1056322"/>
                  </a:lnTo>
                  <a:lnTo>
                    <a:pt x="344792" y="1054671"/>
                  </a:lnTo>
                  <a:lnTo>
                    <a:pt x="348081" y="1053033"/>
                  </a:lnTo>
                  <a:lnTo>
                    <a:pt x="345617" y="1052207"/>
                  </a:lnTo>
                  <a:lnTo>
                    <a:pt x="344792" y="1051382"/>
                  </a:lnTo>
                  <a:close/>
                </a:path>
                <a:path w="1801495" h="3059429">
                  <a:moveTo>
                    <a:pt x="1110907" y="1460436"/>
                  </a:moveTo>
                  <a:lnTo>
                    <a:pt x="1110081" y="1461262"/>
                  </a:lnTo>
                  <a:lnTo>
                    <a:pt x="1108443" y="1462087"/>
                  </a:lnTo>
                  <a:lnTo>
                    <a:pt x="1107617" y="1462900"/>
                  </a:lnTo>
                  <a:lnTo>
                    <a:pt x="1107617" y="1463725"/>
                  </a:lnTo>
                  <a:lnTo>
                    <a:pt x="1108443" y="1464551"/>
                  </a:lnTo>
                  <a:lnTo>
                    <a:pt x="1109268" y="1466189"/>
                  </a:lnTo>
                  <a:lnTo>
                    <a:pt x="1110907" y="1465376"/>
                  </a:lnTo>
                  <a:lnTo>
                    <a:pt x="1112558" y="1463725"/>
                  </a:lnTo>
                  <a:lnTo>
                    <a:pt x="1112558" y="1462900"/>
                  </a:lnTo>
                  <a:lnTo>
                    <a:pt x="1111732" y="1462087"/>
                  </a:lnTo>
                  <a:lnTo>
                    <a:pt x="1110907" y="1460436"/>
                  </a:lnTo>
                  <a:close/>
                </a:path>
                <a:path w="1801495" h="3059429">
                  <a:moveTo>
                    <a:pt x="920813" y="1470291"/>
                  </a:moveTo>
                  <a:lnTo>
                    <a:pt x="918349" y="1470291"/>
                  </a:lnTo>
                  <a:lnTo>
                    <a:pt x="916711" y="1471942"/>
                  </a:lnTo>
                  <a:lnTo>
                    <a:pt x="916711" y="1472768"/>
                  </a:lnTo>
                  <a:lnTo>
                    <a:pt x="917524" y="1474406"/>
                  </a:lnTo>
                  <a:lnTo>
                    <a:pt x="919175" y="1474406"/>
                  </a:lnTo>
                  <a:lnTo>
                    <a:pt x="920000" y="1473581"/>
                  </a:lnTo>
                  <a:lnTo>
                    <a:pt x="924115" y="1471942"/>
                  </a:lnTo>
                  <a:lnTo>
                    <a:pt x="921639" y="1471117"/>
                  </a:lnTo>
                  <a:lnTo>
                    <a:pt x="920813" y="1470291"/>
                  </a:lnTo>
                  <a:close/>
                </a:path>
                <a:path w="1801495" h="3059429">
                  <a:moveTo>
                    <a:pt x="1298524" y="1011961"/>
                  </a:moveTo>
                  <a:lnTo>
                    <a:pt x="1295234" y="1015250"/>
                  </a:lnTo>
                  <a:lnTo>
                    <a:pt x="1295234" y="1016063"/>
                  </a:lnTo>
                  <a:lnTo>
                    <a:pt x="1296060" y="1016889"/>
                  </a:lnTo>
                  <a:lnTo>
                    <a:pt x="1296885" y="1018527"/>
                  </a:lnTo>
                  <a:lnTo>
                    <a:pt x="1298524" y="1016889"/>
                  </a:lnTo>
                  <a:lnTo>
                    <a:pt x="1299349" y="1015250"/>
                  </a:lnTo>
                  <a:lnTo>
                    <a:pt x="1300175" y="1014425"/>
                  </a:lnTo>
                  <a:lnTo>
                    <a:pt x="1300175" y="1013599"/>
                  </a:lnTo>
                  <a:lnTo>
                    <a:pt x="1298524" y="1011961"/>
                  </a:lnTo>
                  <a:close/>
                </a:path>
                <a:path w="1801495" h="3059429">
                  <a:moveTo>
                    <a:pt x="110274" y="1043178"/>
                  </a:moveTo>
                  <a:lnTo>
                    <a:pt x="108623" y="1044816"/>
                  </a:lnTo>
                  <a:lnTo>
                    <a:pt x="111099" y="1047280"/>
                  </a:lnTo>
                  <a:lnTo>
                    <a:pt x="111912" y="1046454"/>
                  </a:lnTo>
                  <a:lnTo>
                    <a:pt x="111912" y="1045641"/>
                  </a:lnTo>
                  <a:lnTo>
                    <a:pt x="112737" y="1044816"/>
                  </a:lnTo>
                  <a:lnTo>
                    <a:pt x="111912" y="1043990"/>
                  </a:lnTo>
                  <a:lnTo>
                    <a:pt x="111099" y="1043990"/>
                  </a:lnTo>
                  <a:lnTo>
                    <a:pt x="110274" y="1043178"/>
                  </a:lnTo>
                  <a:close/>
                </a:path>
                <a:path w="1801495" h="3059429">
                  <a:moveTo>
                    <a:pt x="343141" y="1034961"/>
                  </a:moveTo>
                  <a:lnTo>
                    <a:pt x="338213" y="1037424"/>
                  </a:lnTo>
                  <a:lnTo>
                    <a:pt x="340677" y="1039888"/>
                  </a:lnTo>
                  <a:lnTo>
                    <a:pt x="343141" y="1034961"/>
                  </a:lnTo>
                  <a:close/>
                </a:path>
                <a:path w="1801495" h="3059429">
                  <a:moveTo>
                    <a:pt x="1722323" y="393446"/>
                  </a:moveTo>
                  <a:lnTo>
                    <a:pt x="1721497" y="394271"/>
                  </a:lnTo>
                  <a:lnTo>
                    <a:pt x="1720672" y="395922"/>
                  </a:lnTo>
                  <a:lnTo>
                    <a:pt x="1720672" y="396735"/>
                  </a:lnTo>
                  <a:lnTo>
                    <a:pt x="1722323" y="398373"/>
                  </a:lnTo>
                  <a:lnTo>
                    <a:pt x="1723961" y="401662"/>
                  </a:lnTo>
                  <a:lnTo>
                    <a:pt x="1724787" y="398373"/>
                  </a:lnTo>
                  <a:lnTo>
                    <a:pt x="1726438" y="396735"/>
                  </a:lnTo>
                  <a:lnTo>
                    <a:pt x="1725612" y="395922"/>
                  </a:lnTo>
                  <a:lnTo>
                    <a:pt x="1725612" y="395097"/>
                  </a:lnTo>
                  <a:lnTo>
                    <a:pt x="1723136" y="394271"/>
                  </a:lnTo>
                  <a:lnTo>
                    <a:pt x="1722323" y="393446"/>
                  </a:lnTo>
                  <a:close/>
                </a:path>
                <a:path w="1801495" h="3059429">
                  <a:moveTo>
                    <a:pt x="1727263" y="389343"/>
                  </a:moveTo>
                  <a:lnTo>
                    <a:pt x="1726438" y="390982"/>
                  </a:lnTo>
                  <a:lnTo>
                    <a:pt x="1726438" y="391807"/>
                  </a:lnTo>
                  <a:lnTo>
                    <a:pt x="1727263" y="393446"/>
                  </a:lnTo>
                  <a:lnTo>
                    <a:pt x="1728901" y="393446"/>
                  </a:lnTo>
                  <a:lnTo>
                    <a:pt x="1729727" y="392633"/>
                  </a:lnTo>
                  <a:lnTo>
                    <a:pt x="1731365" y="391807"/>
                  </a:lnTo>
                  <a:lnTo>
                    <a:pt x="1729727" y="390982"/>
                  </a:lnTo>
                  <a:lnTo>
                    <a:pt x="1728901" y="390169"/>
                  </a:lnTo>
                  <a:lnTo>
                    <a:pt x="1728076" y="390169"/>
                  </a:lnTo>
                  <a:lnTo>
                    <a:pt x="1727263" y="389343"/>
                  </a:lnTo>
                  <a:close/>
                </a:path>
                <a:path w="1801495" h="3059429">
                  <a:moveTo>
                    <a:pt x="183502" y="726935"/>
                  </a:moveTo>
                  <a:lnTo>
                    <a:pt x="181038" y="726935"/>
                  </a:lnTo>
                  <a:lnTo>
                    <a:pt x="181038" y="727760"/>
                  </a:lnTo>
                  <a:lnTo>
                    <a:pt x="180213" y="727760"/>
                  </a:lnTo>
                  <a:lnTo>
                    <a:pt x="181038" y="728573"/>
                  </a:lnTo>
                  <a:lnTo>
                    <a:pt x="181864" y="730224"/>
                  </a:lnTo>
                  <a:lnTo>
                    <a:pt x="183502" y="730224"/>
                  </a:lnTo>
                  <a:lnTo>
                    <a:pt x="184327" y="729399"/>
                  </a:lnTo>
                  <a:lnTo>
                    <a:pt x="185978" y="728573"/>
                  </a:lnTo>
                  <a:lnTo>
                    <a:pt x="184327" y="727760"/>
                  </a:lnTo>
                  <a:lnTo>
                    <a:pt x="183502" y="726935"/>
                  </a:lnTo>
                  <a:close/>
                </a:path>
                <a:path w="1801495" h="3059429">
                  <a:moveTo>
                    <a:pt x="1087869" y="1635391"/>
                  </a:moveTo>
                  <a:lnTo>
                    <a:pt x="1087043" y="1636217"/>
                  </a:lnTo>
                  <a:lnTo>
                    <a:pt x="1086218" y="1636217"/>
                  </a:lnTo>
                  <a:lnTo>
                    <a:pt x="1084580" y="1637868"/>
                  </a:lnTo>
                  <a:lnTo>
                    <a:pt x="1085392" y="1638681"/>
                  </a:lnTo>
                  <a:lnTo>
                    <a:pt x="1085392" y="1640332"/>
                  </a:lnTo>
                  <a:lnTo>
                    <a:pt x="1087043" y="1640332"/>
                  </a:lnTo>
                  <a:lnTo>
                    <a:pt x="1087869" y="1639506"/>
                  </a:lnTo>
                  <a:lnTo>
                    <a:pt x="1091984" y="1637042"/>
                  </a:lnTo>
                  <a:lnTo>
                    <a:pt x="1088694" y="1636217"/>
                  </a:lnTo>
                  <a:lnTo>
                    <a:pt x="1087869" y="1635391"/>
                  </a:lnTo>
                  <a:close/>
                </a:path>
                <a:path w="1801495" h="3059429">
                  <a:moveTo>
                    <a:pt x="446836" y="867397"/>
                  </a:moveTo>
                  <a:lnTo>
                    <a:pt x="445185" y="867397"/>
                  </a:lnTo>
                  <a:lnTo>
                    <a:pt x="443547" y="869035"/>
                  </a:lnTo>
                  <a:lnTo>
                    <a:pt x="443547" y="869861"/>
                  </a:lnTo>
                  <a:lnTo>
                    <a:pt x="444360" y="870673"/>
                  </a:lnTo>
                  <a:lnTo>
                    <a:pt x="445185" y="872324"/>
                  </a:lnTo>
                  <a:lnTo>
                    <a:pt x="446836" y="872324"/>
                  </a:lnTo>
                  <a:lnTo>
                    <a:pt x="447649" y="871499"/>
                  </a:lnTo>
                  <a:lnTo>
                    <a:pt x="450126" y="870673"/>
                  </a:lnTo>
                  <a:lnTo>
                    <a:pt x="446836" y="867397"/>
                  </a:lnTo>
                  <a:close/>
                </a:path>
                <a:path w="1801495" h="3059429">
                  <a:moveTo>
                    <a:pt x="139890" y="886282"/>
                  </a:moveTo>
                  <a:lnTo>
                    <a:pt x="139065" y="886282"/>
                  </a:lnTo>
                  <a:lnTo>
                    <a:pt x="138239" y="887933"/>
                  </a:lnTo>
                  <a:lnTo>
                    <a:pt x="137426" y="888746"/>
                  </a:lnTo>
                  <a:lnTo>
                    <a:pt x="139065" y="890397"/>
                  </a:lnTo>
                  <a:lnTo>
                    <a:pt x="140716" y="890397"/>
                  </a:lnTo>
                  <a:lnTo>
                    <a:pt x="141541" y="888746"/>
                  </a:lnTo>
                  <a:lnTo>
                    <a:pt x="142367" y="887933"/>
                  </a:lnTo>
                  <a:lnTo>
                    <a:pt x="140716" y="887107"/>
                  </a:lnTo>
                  <a:lnTo>
                    <a:pt x="139890" y="886282"/>
                  </a:lnTo>
                  <a:close/>
                </a:path>
                <a:path w="1801495" h="3059429">
                  <a:moveTo>
                    <a:pt x="1135595" y="1647723"/>
                  </a:moveTo>
                  <a:lnTo>
                    <a:pt x="1134770" y="1647723"/>
                  </a:lnTo>
                  <a:lnTo>
                    <a:pt x="1133944" y="1649361"/>
                  </a:lnTo>
                  <a:lnTo>
                    <a:pt x="1133944" y="1651000"/>
                  </a:lnTo>
                  <a:lnTo>
                    <a:pt x="1135595" y="1651825"/>
                  </a:lnTo>
                  <a:lnTo>
                    <a:pt x="1135595" y="1652651"/>
                  </a:lnTo>
                  <a:lnTo>
                    <a:pt x="1137234" y="1651000"/>
                  </a:lnTo>
                  <a:lnTo>
                    <a:pt x="1138059" y="1649361"/>
                  </a:lnTo>
                  <a:lnTo>
                    <a:pt x="1136421" y="1648536"/>
                  </a:lnTo>
                  <a:lnTo>
                    <a:pt x="1135595" y="1647723"/>
                  </a:lnTo>
                  <a:close/>
                </a:path>
                <a:path w="1801495" h="3059429">
                  <a:moveTo>
                    <a:pt x="1119962" y="1646897"/>
                  </a:moveTo>
                  <a:lnTo>
                    <a:pt x="1118311" y="1646897"/>
                  </a:lnTo>
                  <a:lnTo>
                    <a:pt x="1116660" y="1648536"/>
                  </a:lnTo>
                  <a:lnTo>
                    <a:pt x="1119136" y="1651000"/>
                  </a:lnTo>
                  <a:lnTo>
                    <a:pt x="1119962" y="1650187"/>
                  </a:lnTo>
                  <a:lnTo>
                    <a:pt x="1120787" y="1648536"/>
                  </a:lnTo>
                  <a:lnTo>
                    <a:pt x="1120787" y="1647723"/>
                  </a:lnTo>
                  <a:lnTo>
                    <a:pt x="1119962" y="1646897"/>
                  </a:lnTo>
                  <a:close/>
                </a:path>
                <a:path w="1801495" h="3059429">
                  <a:moveTo>
                    <a:pt x="1057414" y="1600085"/>
                  </a:moveTo>
                  <a:lnTo>
                    <a:pt x="1056601" y="1601724"/>
                  </a:lnTo>
                  <a:lnTo>
                    <a:pt x="1054950" y="1603362"/>
                  </a:lnTo>
                  <a:lnTo>
                    <a:pt x="1056601" y="1605013"/>
                  </a:lnTo>
                  <a:lnTo>
                    <a:pt x="1057414" y="1605013"/>
                  </a:lnTo>
                  <a:lnTo>
                    <a:pt x="1059065" y="1604187"/>
                  </a:lnTo>
                  <a:lnTo>
                    <a:pt x="1059065" y="1602536"/>
                  </a:lnTo>
                  <a:lnTo>
                    <a:pt x="1058240" y="1601724"/>
                  </a:lnTo>
                  <a:lnTo>
                    <a:pt x="1057414" y="1600085"/>
                  </a:lnTo>
                  <a:close/>
                </a:path>
                <a:path w="1801495" h="3059429">
                  <a:moveTo>
                    <a:pt x="367017" y="756513"/>
                  </a:moveTo>
                  <a:lnTo>
                    <a:pt x="365366" y="758151"/>
                  </a:lnTo>
                  <a:lnTo>
                    <a:pt x="365366" y="758977"/>
                  </a:lnTo>
                  <a:lnTo>
                    <a:pt x="364540" y="759790"/>
                  </a:lnTo>
                  <a:lnTo>
                    <a:pt x="366191" y="760615"/>
                  </a:lnTo>
                  <a:lnTo>
                    <a:pt x="367017" y="761428"/>
                  </a:lnTo>
                  <a:lnTo>
                    <a:pt x="367830" y="760615"/>
                  </a:lnTo>
                  <a:lnTo>
                    <a:pt x="367830" y="759790"/>
                  </a:lnTo>
                  <a:lnTo>
                    <a:pt x="368655" y="758151"/>
                  </a:lnTo>
                  <a:lnTo>
                    <a:pt x="367017" y="756513"/>
                  </a:lnTo>
                  <a:close/>
                </a:path>
                <a:path w="1801495" h="3059429">
                  <a:moveTo>
                    <a:pt x="1152055" y="1572971"/>
                  </a:moveTo>
                  <a:lnTo>
                    <a:pt x="1151229" y="1572971"/>
                  </a:lnTo>
                  <a:lnTo>
                    <a:pt x="1150404" y="1573796"/>
                  </a:lnTo>
                  <a:lnTo>
                    <a:pt x="1152880" y="1576260"/>
                  </a:lnTo>
                  <a:lnTo>
                    <a:pt x="1154518" y="1575435"/>
                  </a:lnTo>
                  <a:lnTo>
                    <a:pt x="1155344" y="1575435"/>
                  </a:lnTo>
                  <a:lnTo>
                    <a:pt x="1153693" y="1573796"/>
                  </a:lnTo>
                  <a:lnTo>
                    <a:pt x="1152055" y="1572971"/>
                  </a:lnTo>
                  <a:close/>
                </a:path>
                <a:path w="1801495" h="3059429">
                  <a:moveTo>
                    <a:pt x="99568" y="768007"/>
                  </a:moveTo>
                  <a:lnTo>
                    <a:pt x="98742" y="769645"/>
                  </a:lnTo>
                  <a:lnTo>
                    <a:pt x="97929" y="770470"/>
                  </a:lnTo>
                  <a:lnTo>
                    <a:pt x="97929" y="771296"/>
                  </a:lnTo>
                  <a:lnTo>
                    <a:pt x="98742" y="771296"/>
                  </a:lnTo>
                  <a:lnTo>
                    <a:pt x="100393" y="772109"/>
                  </a:lnTo>
                  <a:lnTo>
                    <a:pt x="101219" y="772109"/>
                  </a:lnTo>
                  <a:lnTo>
                    <a:pt x="102044" y="770470"/>
                  </a:lnTo>
                  <a:lnTo>
                    <a:pt x="99568" y="768007"/>
                  </a:lnTo>
                  <a:close/>
                </a:path>
                <a:path w="1801495" h="3059429">
                  <a:moveTo>
                    <a:pt x="1160284" y="1577898"/>
                  </a:moveTo>
                  <a:lnTo>
                    <a:pt x="1159459" y="1577898"/>
                  </a:lnTo>
                  <a:lnTo>
                    <a:pt x="1157808" y="1578724"/>
                  </a:lnTo>
                  <a:lnTo>
                    <a:pt x="1156982" y="1579537"/>
                  </a:lnTo>
                  <a:lnTo>
                    <a:pt x="1156169" y="1581188"/>
                  </a:lnTo>
                  <a:lnTo>
                    <a:pt x="1157808" y="1583651"/>
                  </a:lnTo>
                  <a:lnTo>
                    <a:pt x="1159459" y="1582826"/>
                  </a:lnTo>
                  <a:lnTo>
                    <a:pt x="1160284" y="1582013"/>
                  </a:lnTo>
                  <a:lnTo>
                    <a:pt x="1163574" y="1579537"/>
                  </a:lnTo>
                  <a:lnTo>
                    <a:pt x="1160284" y="1577898"/>
                  </a:lnTo>
                  <a:close/>
                </a:path>
                <a:path w="1801495" h="3059429">
                  <a:moveTo>
                    <a:pt x="158813" y="771296"/>
                  </a:moveTo>
                  <a:lnTo>
                    <a:pt x="158000" y="772109"/>
                  </a:lnTo>
                  <a:lnTo>
                    <a:pt x="157175" y="772109"/>
                  </a:lnTo>
                  <a:lnTo>
                    <a:pt x="156349" y="772934"/>
                  </a:lnTo>
                  <a:lnTo>
                    <a:pt x="157175" y="774573"/>
                  </a:lnTo>
                  <a:lnTo>
                    <a:pt x="158000" y="773760"/>
                  </a:lnTo>
                  <a:lnTo>
                    <a:pt x="158813" y="773760"/>
                  </a:lnTo>
                  <a:lnTo>
                    <a:pt x="159639" y="772934"/>
                  </a:lnTo>
                  <a:lnTo>
                    <a:pt x="159639" y="772109"/>
                  </a:lnTo>
                  <a:lnTo>
                    <a:pt x="158813" y="771296"/>
                  </a:lnTo>
                  <a:close/>
                </a:path>
                <a:path w="1801495" h="3059429">
                  <a:moveTo>
                    <a:pt x="190080" y="947889"/>
                  </a:moveTo>
                  <a:lnTo>
                    <a:pt x="190080" y="948715"/>
                  </a:lnTo>
                  <a:lnTo>
                    <a:pt x="189268" y="949528"/>
                  </a:lnTo>
                  <a:lnTo>
                    <a:pt x="190080" y="950353"/>
                  </a:lnTo>
                  <a:lnTo>
                    <a:pt x="190906" y="950353"/>
                  </a:lnTo>
                  <a:lnTo>
                    <a:pt x="191731" y="951179"/>
                  </a:lnTo>
                  <a:lnTo>
                    <a:pt x="191731" y="950353"/>
                  </a:lnTo>
                  <a:lnTo>
                    <a:pt x="192557" y="949528"/>
                  </a:lnTo>
                  <a:lnTo>
                    <a:pt x="191731" y="948715"/>
                  </a:lnTo>
                  <a:lnTo>
                    <a:pt x="190906" y="948715"/>
                  </a:lnTo>
                  <a:lnTo>
                    <a:pt x="190080" y="947889"/>
                  </a:lnTo>
                  <a:close/>
                </a:path>
                <a:path w="1801495" h="3059429">
                  <a:moveTo>
                    <a:pt x="1027798" y="933932"/>
                  </a:moveTo>
                  <a:lnTo>
                    <a:pt x="1026972" y="933932"/>
                  </a:lnTo>
                  <a:lnTo>
                    <a:pt x="1026147" y="934745"/>
                  </a:lnTo>
                  <a:lnTo>
                    <a:pt x="1026147" y="935570"/>
                  </a:lnTo>
                  <a:lnTo>
                    <a:pt x="1026972" y="937209"/>
                  </a:lnTo>
                  <a:lnTo>
                    <a:pt x="1027798" y="937209"/>
                  </a:lnTo>
                  <a:lnTo>
                    <a:pt x="1027798" y="938034"/>
                  </a:lnTo>
                  <a:lnTo>
                    <a:pt x="1031087" y="936396"/>
                  </a:lnTo>
                  <a:lnTo>
                    <a:pt x="1029449" y="935570"/>
                  </a:lnTo>
                  <a:lnTo>
                    <a:pt x="1027798" y="933932"/>
                  </a:lnTo>
                  <a:close/>
                </a:path>
                <a:path w="1801495" h="3059429">
                  <a:moveTo>
                    <a:pt x="859929" y="604545"/>
                  </a:moveTo>
                  <a:lnTo>
                    <a:pt x="858278" y="608660"/>
                  </a:lnTo>
                  <a:lnTo>
                    <a:pt x="857453" y="610298"/>
                  </a:lnTo>
                  <a:lnTo>
                    <a:pt x="858278" y="610298"/>
                  </a:lnTo>
                  <a:lnTo>
                    <a:pt x="858278" y="611936"/>
                  </a:lnTo>
                  <a:lnTo>
                    <a:pt x="860742" y="611936"/>
                  </a:lnTo>
                  <a:lnTo>
                    <a:pt x="861568" y="610298"/>
                  </a:lnTo>
                  <a:lnTo>
                    <a:pt x="861568" y="609473"/>
                  </a:lnTo>
                  <a:lnTo>
                    <a:pt x="860742" y="607834"/>
                  </a:lnTo>
                  <a:lnTo>
                    <a:pt x="859929" y="604545"/>
                  </a:lnTo>
                  <a:close/>
                </a:path>
                <a:path w="1801495" h="3059429">
                  <a:moveTo>
                    <a:pt x="998994" y="939685"/>
                  </a:moveTo>
                  <a:lnTo>
                    <a:pt x="997356" y="939685"/>
                  </a:lnTo>
                  <a:lnTo>
                    <a:pt x="995705" y="940498"/>
                  </a:lnTo>
                  <a:lnTo>
                    <a:pt x="995705" y="942136"/>
                  </a:lnTo>
                  <a:lnTo>
                    <a:pt x="997356" y="942962"/>
                  </a:lnTo>
                  <a:lnTo>
                    <a:pt x="998169" y="944613"/>
                  </a:lnTo>
                  <a:lnTo>
                    <a:pt x="998994" y="942962"/>
                  </a:lnTo>
                  <a:lnTo>
                    <a:pt x="999820" y="942136"/>
                  </a:lnTo>
                  <a:lnTo>
                    <a:pt x="999820" y="940498"/>
                  </a:lnTo>
                  <a:lnTo>
                    <a:pt x="998994" y="939685"/>
                  </a:lnTo>
                  <a:close/>
                </a:path>
                <a:path w="1801495" h="3059429">
                  <a:moveTo>
                    <a:pt x="1022858" y="961034"/>
                  </a:moveTo>
                  <a:lnTo>
                    <a:pt x="1020394" y="961034"/>
                  </a:lnTo>
                  <a:lnTo>
                    <a:pt x="1019568" y="961859"/>
                  </a:lnTo>
                  <a:lnTo>
                    <a:pt x="1019568" y="962685"/>
                  </a:lnTo>
                  <a:lnTo>
                    <a:pt x="1022032" y="965136"/>
                  </a:lnTo>
                  <a:lnTo>
                    <a:pt x="1022858" y="965136"/>
                  </a:lnTo>
                  <a:lnTo>
                    <a:pt x="1025321" y="962685"/>
                  </a:lnTo>
                  <a:lnTo>
                    <a:pt x="1023683" y="961859"/>
                  </a:lnTo>
                  <a:lnTo>
                    <a:pt x="1022858" y="961034"/>
                  </a:lnTo>
                  <a:close/>
                </a:path>
                <a:path w="1801495" h="3059429">
                  <a:moveTo>
                    <a:pt x="1010513" y="1522869"/>
                  </a:moveTo>
                  <a:lnTo>
                    <a:pt x="1008875" y="1523682"/>
                  </a:lnTo>
                  <a:lnTo>
                    <a:pt x="1008049" y="1523682"/>
                  </a:lnTo>
                  <a:lnTo>
                    <a:pt x="1007224" y="1524508"/>
                  </a:lnTo>
                  <a:lnTo>
                    <a:pt x="1007224" y="1526159"/>
                  </a:lnTo>
                  <a:lnTo>
                    <a:pt x="1008049" y="1527797"/>
                  </a:lnTo>
                  <a:lnTo>
                    <a:pt x="1009688" y="1527797"/>
                  </a:lnTo>
                  <a:lnTo>
                    <a:pt x="1010513" y="1526971"/>
                  </a:lnTo>
                  <a:lnTo>
                    <a:pt x="1014628" y="1524508"/>
                  </a:lnTo>
                  <a:lnTo>
                    <a:pt x="1011339" y="1523682"/>
                  </a:lnTo>
                  <a:lnTo>
                    <a:pt x="1010513" y="1522869"/>
                  </a:lnTo>
                  <a:close/>
                </a:path>
                <a:path w="1801495" h="3059429">
                  <a:moveTo>
                    <a:pt x="1135595" y="1716722"/>
                  </a:moveTo>
                  <a:lnTo>
                    <a:pt x="1134770" y="1717535"/>
                  </a:lnTo>
                  <a:lnTo>
                    <a:pt x="1134770" y="1718360"/>
                  </a:lnTo>
                  <a:lnTo>
                    <a:pt x="1135595" y="1719186"/>
                  </a:lnTo>
                  <a:lnTo>
                    <a:pt x="1135595" y="1720824"/>
                  </a:lnTo>
                  <a:lnTo>
                    <a:pt x="1136421" y="1719999"/>
                  </a:lnTo>
                  <a:lnTo>
                    <a:pt x="1136421" y="1719186"/>
                  </a:lnTo>
                  <a:lnTo>
                    <a:pt x="1137234" y="1718360"/>
                  </a:lnTo>
                  <a:lnTo>
                    <a:pt x="1135595" y="1716722"/>
                  </a:lnTo>
                  <a:close/>
                </a:path>
                <a:path w="1801495" h="3059429">
                  <a:moveTo>
                    <a:pt x="158813" y="955281"/>
                  </a:moveTo>
                  <a:lnTo>
                    <a:pt x="158000" y="955281"/>
                  </a:lnTo>
                  <a:lnTo>
                    <a:pt x="157175" y="956106"/>
                  </a:lnTo>
                  <a:lnTo>
                    <a:pt x="157175" y="956932"/>
                  </a:lnTo>
                  <a:lnTo>
                    <a:pt x="156349" y="957745"/>
                  </a:lnTo>
                  <a:lnTo>
                    <a:pt x="158000" y="958570"/>
                  </a:lnTo>
                  <a:lnTo>
                    <a:pt x="160464" y="956106"/>
                  </a:lnTo>
                  <a:lnTo>
                    <a:pt x="159639" y="956106"/>
                  </a:lnTo>
                  <a:lnTo>
                    <a:pt x="158813" y="955281"/>
                  </a:lnTo>
                  <a:close/>
                </a:path>
                <a:path w="1801495" h="3059429">
                  <a:moveTo>
                    <a:pt x="266623" y="961034"/>
                  </a:moveTo>
                  <a:lnTo>
                    <a:pt x="264147" y="963498"/>
                  </a:lnTo>
                  <a:lnTo>
                    <a:pt x="265798" y="965136"/>
                  </a:lnTo>
                  <a:lnTo>
                    <a:pt x="267449" y="963498"/>
                  </a:lnTo>
                  <a:lnTo>
                    <a:pt x="267449" y="962685"/>
                  </a:lnTo>
                  <a:lnTo>
                    <a:pt x="268262" y="962685"/>
                  </a:lnTo>
                  <a:lnTo>
                    <a:pt x="266623" y="961034"/>
                  </a:lnTo>
                  <a:close/>
                </a:path>
                <a:path w="1801495" h="3059429">
                  <a:moveTo>
                    <a:pt x="1640852" y="555269"/>
                  </a:moveTo>
                  <a:lnTo>
                    <a:pt x="1639201" y="555269"/>
                  </a:lnTo>
                  <a:lnTo>
                    <a:pt x="1638388" y="556907"/>
                  </a:lnTo>
                  <a:lnTo>
                    <a:pt x="1638388" y="557733"/>
                  </a:lnTo>
                  <a:lnTo>
                    <a:pt x="1640027" y="559371"/>
                  </a:lnTo>
                  <a:lnTo>
                    <a:pt x="1641678" y="559371"/>
                  </a:lnTo>
                  <a:lnTo>
                    <a:pt x="1642491" y="557733"/>
                  </a:lnTo>
                  <a:lnTo>
                    <a:pt x="1643316" y="556907"/>
                  </a:lnTo>
                  <a:lnTo>
                    <a:pt x="1641678" y="556082"/>
                  </a:lnTo>
                  <a:lnTo>
                    <a:pt x="1640852" y="555269"/>
                  </a:lnTo>
                  <a:close/>
                </a:path>
                <a:path w="1801495" h="3059429">
                  <a:moveTo>
                    <a:pt x="446011" y="901890"/>
                  </a:moveTo>
                  <a:lnTo>
                    <a:pt x="444360" y="901890"/>
                  </a:lnTo>
                  <a:lnTo>
                    <a:pt x="442722" y="902716"/>
                  </a:lnTo>
                  <a:lnTo>
                    <a:pt x="442722" y="904354"/>
                  </a:lnTo>
                  <a:lnTo>
                    <a:pt x="443547" y="906005"/>
                  </a:lnTo>
                  <a:lnTo>
                    <a:pt x="445185" y="906005"/>
                  </a:lnTo>
                  <a:lnTo>
                    <a:pt x="446011" y="905179"/>
                  </a:lnTo>
                  <a:lnTo>
                    <a:pt x="447649" y="904354"/>
                  </a:lnTo>
                  <a:lnTo>
                    <a:pt x="446836" y="903541"/>
                  </a:lnTo>
                  <a:lnTo>
                    <a:pt x="446011" y="901890"/>
                  </a:lnTo>
                  <a:close/>
                </a:path>
                <a:path w="1801495" h="3059429">
                  <a:moveTo>
                    <a:pt x="926579" y="675182"/>
                  </a:moveTo>
                  <a:lnTo>
                    <a:pt x="924941" y="675182"/>
                  </a:lnTo>
                  <a:lnTo>
                    <a:pt x="924115" y="676008"/>
                  </a:lnTo>
                  <a:lnTo>
                    <a:pt x="924115" y="676833"/>
                  </a:lnTo>
                  <a:lnTo>
                    <a:pt x="923290" y="678472"/>
                  </a:lnTo>
                  <a:lnTo>
                    <a:pt x="924941" y="679297"/>
                  </a:lnTo>
                  <a:lnTo>
                    <a:pt x="927404" y="676833"/>
                  </a:lnTo>
                  <a:lnTo>
                    <a:pt x="927404" y="676008"/>
                  </a:lnTo>
                  <a:lnTo>
                    <a:pt x="926579" y="675182"/>
                  </a:lnTo>
                  <a:close/>
                </a:path>
                <a:path w="1801495" h="3059429">
                  <a:moveTo>
                    <a:pt x="413092" y="670267"/>
                  </a:moveTo>
                  <a:lnTo>
                    <a:pt x="412267" y="670267"/>
                  </a:lnTo>
                  <a:lnTo>
                    <a:pt x="412267" y="671080"/>
                  </a:lnTo>
                  <a:lnTo>
                    <a:pt x="411454" y="671906"/>
                  </a:lnTo>
                  <a:lnTo>
                    <a:pt x="413092" y="673544"/>
                  </a:lnTo>
                  <a:lnTo>
                    <a:pt x="413092" y="672719"/>
                  </a:lnTo>
                  <a:lnTo>
                    <a:pt x="413918" y="671906"/>
                  </a:lnTo>
                  <a:lnTo>
                    <a:pt x="413918" y="671080"/>
                  </a:lnTo>
                  <a:lnTo>
                    <a:pt x="413092" y="670267"/>
                  </a:lnTo>
                  <a:close/>
                </a:path>
                <a:path w="1801495" h="3059429">
                  <a:moveTo>
                    <a:pt x="349732" y="672719"/>
                  </a:moveTo>
                  <a:lnTo>
                    <a:pt x="347268" y="675182"/>
                  </a:lnTo>
                  <a:lnTo>
                    <a:pt x="348081" y="676833"/>
                  </a:lnTo>
                  <a:lnTo>
                    <a:pt x="349732" y="676833"/>
                  </a:lnTo>
                  <a:lnTo>
                    <a:pt x="351370" y="675182"/>
                  </a:lnTo>
                  <a:lnTo>
                    <a:pt x="349732" y="673544"/>
                  </a:lnTo>
                  <a:lnTo>
                    <a:pt x="349732" y="672719"/>
                  </a:lnTo>
                  <a:close/>
                </a:path>
                <a:path w="1801495" h="3059429">
                  <a:moveTo>
                    <a:pt x="414743" y="933107"/>
                  </a:moveTo>
                  <a:lnTo>
                    <a:pt x="413092" y="933107"/>
                  </a:lnTo>
                  <a:lnTo>
                    <a:pt x="414743" y="938860"/>
                  </a:lnTo>
                  <a:lnTo>
                    <a:pt x="414743" y="935570"/>
                  </a:lnTo>
                  <a:lnTo>
                    <a:pt x="415556" y="933932"/>
                  </a:lnTo>
                  <a:lnTo>
                    <a:pt x="414743" y="933107"/>
                  </a:lnTo>
                  <a:close/>
                </a:path>
                <a:path w="1801495" h="3059429">
                  <a:moveTo>
                    <a:pt x="1119962" y="1251813"/>
                  </a:moveTo>
                  <a:lnTo>
                    <a:pt x="1118311" y="1251813"/>
                  </a:lnTo>
                  <a:lnTo>
                    <a:pt x="1116660" y="1253451"/>
                  </a:lnTo>
                  <a:lnTo>
                    <a:pt x="1117485" y="1254277"/>
                  </a:lnTo>
                  <a:lnTo>
                    <a:pt x="1117485" y="1255915"/>
                  </a:lnTo>
                  <a:lnTo>
                    <a:pt x="1119136" y="1255915"/>
                  </a:lnTo>
                  <a:lnTo>
                    <a:pt x="1119962" y="1255090"/>
                  </a:lnTo>
                  <a:lnTo>
                    <a:pt x="1123251" y="1253451"/>
                  </a:lnTo>
                  <a:lnTo>
                    <a:pt x="1119962" y="1251813"/>
                  </a:lnTo>
                  <a:close/>
                </a:path>
                <a:path w="1801495" h="3059429">
                  <a:moveTo>
                    <a:pt x="527481" y="1200873"/>
                  </a:moveTo>
                  <a:lnTo>
                    <a:pt x="525830" y="1202524"/>
                  </a:lnTo>
                  <a:lnTo>
                    <a:pt x="525830" y="1203350"/>
                  </a:lnTo>
                  <a:lnTo>
                    <a:pt x="527481" y="1204988"/>
                  </a:lnTo>
                  <a:lnTo>
                    <a:pt x="529120" y="1204163"/>
                  </a:lnTo>
                  <a:lnTo>
                    <a:pt x="528294" y="1203350"/>
                  </a:lnTo>
                  <a:lnTo>
                    <a:pt x="528294" y="1202524"/>
                  </a:lnTo>
                  <a:lnTo>
                    <a:pt x="527481" y="1200873"/>
                  </a:lnTo>
                  <a:close/>
                </a:path>
                <a:path w="1801495" h="3059429">
                  <a:moveTo>
                    <a:pt x="1058240" y="1219771"/>
                  </a:moveTo>
                  <a:lnTo>
                    <a:pt x="1057414" y="1219771"/>
                  </a:lnTo>
                  <a:lnTo>
                    <a:pt x="1054950" y="1222235"/>
                  </a:lnTo>
                  <a:lnTo>
                    <a:pt x="1055776" y="1223060"/>
                  </a:lnTo>
                  <a:lnTo>
                    <a:pt x="1055776" y="1223873"/>
                  </a:lnTo>
                  <a:lnTo>
                    <a:pt x="1057414" y="1223060"/>
                  </a:lnTo>
                  <a:lnTo>
                    <a:pt x="1059065" y="1221422"/>
                  </a:lnTo>
                  <a:lnTo>
                    <a:pt x="1058240" y="1220597"/>
                  </a:lnTo>
                  <a:lnTo>
                    <a:pt x="1058240" y="1219771"/>
                  </a:lnTo>
                  <a:close/>
                </a:path>
                <a:path w="1801495" h="3059429">
                  <a:moveTo>
                    <a:pt x="1112558" y="1322451"/>
                  </a:moveTo>
                  <a:lnTo>
                    <a:pt x="1110907" y="1324089"/>
                  </a:lnTo>
                  <a:lnTo>
                    <a:pt x="1110907" y="1325727"/>
                  </a:lnTo>
                  <a:lnTo>
                    <a:pt x="1112558" y="1327378"/>
                  </a:lnTo>
                  <a:lnTo>
                    <a:pt x="1114196" y="1327378"/>
                  </a:lnTo>
                  <a:lnTo>
                    <a:pt x="1115021" y="1325727"/>
                  </a:lnTo>
                  <a:lnTo>
                    <a:pt x="1115847" y="1324914"/>
                  </a:lnTo>
                  <a:lnTo>
                    <a:pt x="1115021" y="1324089"/>
                  </a:lnTo>
                  <a:lnTo>
                    <a:pt x="1113370" y="1323276"/>
                  </a:lnTo>
                  <a:lnTo>
                    <a:pt x="1112558" y="1322451"/>
                  </a:lnTo>
                  <a:close/>
                </a:path>
                <a:path w="1801495" h="3059429">
                  <a:moveTo>
                    <a:pt x="764463" y="1326553"/>
                  </a:moveTo>
                  <a:lnTo>
                    <a:pt x="764463" y="1327378"/>
                  </a:lnTo>
                  <a:lnTo>
                    <a:pt x="763651" y="1329016"/>
                  </a:lnTo>
                  <a:lnTo>
                    <a:pt x="763651" y="1329842"/>
                  </a:lnTo>
                  <a:lnTo>
                    <a:pt x="765289" y="1330667"/>
                  </a:lnTo>
                  <a:lnTo>
                    <a:pt x="766940" y="1330667"/>
                  </a:lnTo>
                  <a:lnTo>
                    <a:pt x="768578" y="1329842"/>
                  </a:lnTo>
                  <a:lnTo>
                    <a:pt x="771055" y="1329016"/>
                  </a:lnTo>
                  <a:lnTo>
                    <a:pt x="766940" y="1327378"/>
                  </a:lnTo>
                  <a:lnTo>
                    <a:pt x="766114" y="1327378"/>
                  </a:lnTo>
                  <a:lnTo>
                    <a:pt x="764463" y="1326553"/>
                  </a:lnTo>
                  <a:close/>
                </a:path>
                <a:path w="1801495" h="3059429">
                  <a:moveTo>
                    <a:pt x="590016" y="1135176"/>
                  </a:moveTo>
                  <a:lnTo>
                    <a:pt x="588365" y="1139278"/>
                  </a:lnTo>
                  <a:lnTo>
                    <a:pt x="587552" y="1140917"/>
                  </a:lnTo>
                  <a:lnTo>
                    <a:pt x="589191" y="1142568"/>
                  </a:lnTo>
                  <a:lnTo>
                    <a:pt x="590016" y="1142568"/>
                  </a:lnTo>
                  <a:lnTo>
                    <a:pt x="591654" y="1143381"/>
                  </a:lnTo>
                  <a:lnTo>
                    <a:pt x="590842" y="1142568"/>
                  </a:lnTo>
                  <a:lnTo>
                    <a:pt x="591654" y="1141742"/>
                  </a:lnTo>
                  <a:lnTo>
                    <a:pt x="591654" y="1140091"/>
                  </a:lnTo>
                  <a:lnTo>
                    <a:pt x="590842" y="1138453"/>
                  </a:lnTo>
                  <a:lnTo>
                    <a:pt x="590016" y="1135176"/>
                  </a:lnTo>
                  <a:close/>
                </a:path>
                <a:path w="1801495" h="3059429">
                  <a:moveTo>
                    <a:pt x="1166037" y="1434985"/>
                  </a:moveTo>
                  <a:lnTo>
                    <a:pt x="1163574" y="1434985"/>
                  </a:lnTo>
                  <a:lnTo>
                    <a:pt x="1161935" y="1435798"/>
                  </a:lnTo>
                  <a:lnTo>
                    <a:pt x="1162748" y="1435798"/>
                  </a:lnTo>
                  <a:lnTo>
                    <a:pt x="1163574" y="1437436"/>
                  </a:lnTo>
                  <a:lnTo>
                    <a:pt x="1165225" y="1436624"/>
                  </a:lnTo>
                  <a:lnTo>
                    <a:pt x="1166037" y="1434985"/>
                  </a:lnTo>
                  <a:close/>
                </a:path>
                <a:path w="1801495" h="3059429">
                  <a:moveTo>
                    <a:pt x="1083754" y="1134351"/>
                  </a:moveTo>
                  <a:lnTo>
                    <a:pt x="1082929" y="1136815"/>
                  </a:lnTo>
                  <a:lnTo>
                    <a:pt x="1082103" y="1137627"/>
                  </a:lnTo>
                  <a:lnTo>
                    <a:pt x="1082103" y="1139278"/>
                  </a:lnTo>
                  <a:lnTo>
                    <a:pt x="1082929" y="1140917"/>
                  </a:lnTo>
                  <a:lnTo>
                    <a:pt x="1084580" y="1140917"/>
                  </a:lnTo>
                  <a:lnTo>
                    <a:pt x="1086218" y="1140091"/>
                  </a:lnTo>
                  <a:lnTo>
                    <a:pt x="1086218" y="1138453"/>
                  </a:lnTo>
                  <a:lnTo>
                    <a:pt x="1085392" y="1137627"/>
                  </a:lnTo>
                  <a:lnTo>
                    <a:pt x="1083754" y="1134351"/>
                  </a:lnTo>
                  <a:close/>
                </a:path>
                <a:path w="1801495" h="3059429">
                  <a:moveTo>
                    <a:pt x="873099" y="1447304"/>
                  </a:moveTo>
                  <a:lnTo>
                    <a:pt x="872274" y="1448943"/>
                  </a:lnTo>
                  <a:lnTo>
                    <a:pt x="870623" y="1449768"/>
                  </a:lnTo>
                  <a:lnTo>
                    <a:pt x="870623" y="1451406"/>
                  </a:lnTo>
                  <a:lnTo>
                    <a:pt x="871448" y="1453045"/>
                  </a:lnTo>
                  <a:lnTo>
                    <a:pt x="871448" y="1452232"/>
                  </a:lnTo>
                  <a:lnTo>
                    <a:pt x="873912" y="1452232"/>
                  </a:lnTo>
                  <a:lnTo>
                    <a:pt x="874737" y="1451406"/>
                  </a:lnTo>
                  <a:lnTo>
                    <a:pt x="874737" y="1450581"/>
                  </a:lnTo>
                  <a:lnTo>
                    <a:pt x="873912" y="1449768"/>
                  </a:lnTo>
                  <a:lnTo>
                    <a:pt x="873099" y="1447304"/>
                  </a:lnTo>
                  <a:close/>
                </a:path>
                <a:path w="1801495" h="3059429">
                  <a:moveTo>
                    <a:pt x="873912" y="1452232"/>
                  </a:moveTo>
                  <a:lnTo>
                    <a:pt x="871448" y="1452232"/>
                  </a:lnTo>
                  <a:lnTo>
                    <a:pt x="872274" y="1453045"/>
                  </a:lnTo>
                  <a:lnTo>
                    <a:pt x="873912" y="1452232"/>
                  </a:lnTo>
                  <a:close/>
                </a:path>
                <a:path w="1801495" h="3059429">
                  <a:moveTo>
                    <a:pt x="878027" y="1427594"/>
                  </a:moveTo>
                  <a:lnTo>
                    <a:pt x="878027" y="1428407"/>
                  </a:lnTo>
                  <a:lnTo>
                    <a:pt x="877201" y="1430045"/>
                  </a:lnTo>
                  <a:lnTo>
                    <a:pt x="878852" y="1431696"/>
                  </a:lnTo>
                  <a:lnTo>
                    <a:pt x="880491" y="1431696"/>
                  </a:lnTo>
                  <a:lnTo>
                    <a:pt x="880491" y="1432509"/>
                  </a:lnTo>
                  <a:lnTo>
                    <a:pt x="881316" y="1430870"/>
                  </a:lnTo>
                  <a:lnTo>
                    <a:pt x="882967" y="1430045"/>
                  </a:lnTo>
                  <a:lnTo>
                    <a:pt x="880491" y="1429232"/>
                  </a:lnTo>
                  <a:lnTo>
                    <a:pt x="878852" y="1428407"/>
                  </a:lnTo>
                  <a:lnTo>
                    <a:pt x="878027" y="1427594"/>
                  </a:lnTo>
                  <a:close/>
                </a:path>
                <a:path w="1801495" h="3059429">
                  <a:moveTo>
                    <a:pt x="1279601" y="1125308"/>
                  </a:moveTo>
                  <a:lnTo>
                    <a:pt x="1278775" y="1125308"/>
                  </a:lnTo>
                  <a:lnTo>
                    <a:pt x="1278775" y="1126959"/>
                  </a:lnTo>
                  <a:lnTo>
                    <a:pt x="1279601" y="1126959"/>
                  </a:lnTo>
                  <a:lnTo>
                    <a:pt x="1279601" y="1125308"/>
                  </a:lnTo>
                  <a:close/>
                </a:path>
                <a:path w="1801495" h="3059429">
                  <a:moveTo>
                    <a:pt x="1230223" y="1844040"/>
                  </a:moveTo>
                  <a:lnTo>
                    <a:pt x="1228585" y="1845678"/>
                  </a:lnTo>
                  <a:lnTo>
                    <a:pt x="1228585" y="1846491"/>
                  </a:lnTo>
                  <a:lnTo>
                    <a:pt x="1229398" y="1848142"/>
                  </a:lnTo>
                  <a:lnTo>
                    <a:pt x="1231049" y="1848142"/>
                  </a:lnTo>
                  <a:lnTo>
                    <a:pt x="1231874" y="1847316"/>
                  </a:lnTo>
                  <a:lnTo>
                    <a:pt x="1233525" y="1846491"/>
                  </a:lnTo>
                  <a:lnTo>
                    <a:pt x="1231874" y="1845678"/>
                  </a:lnTo>
                  <a:lnTo>
                    <a:pt x="1231049" y="1844852"/>
                  </a:lnTo>
                  <a:lnTo>
                    <a:pt x="1230223" y="1844852"/>
                  </a:lnTo>
                  <a:lnTo>
                    <a:pt x="1230223" y="1844040"/>
                  </a:lnTo>
                  <a:close/>
                </a:path>
                <a:path w="1801495" h="3059429">
                  <a:moveTo>
                    <a:pt x="1095273" y="1134351"/>
                  </a:moveTo>
                  <a:lnTo>
                    <a:pt x="1094447" y="1134351"/>
                  </a:lnTo>
                  <a:lnTo>
                    <a:pt x="1093622" y="1135176"/>
                  </a:lnTo>
                  <a:lnTo>
                    <a:pt x="1092809" y="1135176"/>
                  </a:lnTo>
                  <a:lnTo>
                    <a:pt x="1091984" y="1135989"/>
                  </a:lnTo>
                  <a:lnTo>
                    <a:pt x="1092809" y="1137627"/>
                  </a:lnTo>
                  <a:lnTo>
                    <a:pt x="1093622" y="1138453"/>
                  </a:lnTo>
                  <a:lnTo>
                    <a:pt x="1096098" y="1135989"/>
                  </a:lnTo>
                  <a:lnTo>
                    <a:pt x="1095273" y="1134351"/>
                  </a:lnTo>
                  <a:close/>
                </a:path>
                <a:path w="1801495" h="3059429">
                  <a:moveTo>
                    <a:pt x="1194015" y="1442377"/>
                  </a:moveTo>
                  <a:lnTo>
                    <a:pt x="1192377" y="1442377"/>
                  </a:lnTo>
                  <a:lnTo>
                    <a:pt x="1190726" y="1443189"/>
                  </a:lnTo>
                  <a:lnTo>
                    <a:pt x="1188262" y="1444015"/>
                  </a:lnTo>
                  <a:lnTo>
                    <a:pt x="1192377" y="1445653"/>
                  </a:lnTo>
                  <a:lnTo>
                    <a:pt x="1195666" y="1445653"/>
                  </a:lnTo>
                  <a:lnTo>
                    <a:pt x="1196492" y="1444015"/>
                  </a:lnTo>
                  <a:lnTo>
                    <a:pt x="1195666" y="1444015"/>
                  </a:lnTo>
                  <a:lnTo>
                    <a:pt x="1195666" y="1443189"/>
                  </a:lnTo>
                  <a:lnTo>
                    <a:pt x="1194015" y="1442377"/>
                  </a:lnTo>
                  <a:close/>
                </a:path>
                <a:path w="1801495" h="3059429">
                  <a:moveTo>
                    <a:pt x="574382" y="1158176"/>
                  </a:moveTo>
                  <a:lnTo>
                    <a:pt x="572731" y="1158176"/>
                  </a:lnTo>
                  <a:lnTo>
                    <a:pt x="571080" y="1159814"/>
                  </a:lnTo>
                  <a:lnTo>
                    <a:pt x="571906" y="1160627"/>
                  </a:lnTo>
                  <a:lnTo>
                    <a:pt x="571906" y="1162278"/>
                  </a:lnTo>
                  <a:lnTo>
                    <a:pt x="573557" y="1162278"/>
                  </a:lnTo>
                  <a:lnTo>
                    <a:pt x="574382" y="1161453"/>
                  </a:lnTo>
                  <a:lnTo>
                    <a:pt x="577672" y="1159814"/>
                  </a:lnTo>
                  <a:lnTo>
                    <a:pt x="575208" y="1158989"/>
                  </a:lnTo>
                  <a:lnTo>
                    <a:pt x="574382" y="1158176"/>
                  </a:lnTo>
                  <a:close/>
                </a:path>
                <a:path w="1801495" h="3059429">
                  <a:moveTo>
                    <a:pt x="590016" y="1174597"/>
                  </a:moveTo>
                  <a:lnTo>
                    <a:pt x="587552" y="1177061"/>
                  </a:lnTo>
                  <a:lnTo>
                    <a:pt x="589191" y="1178699"/>
                  </a:lnTo>
                  <a:lnTo>
                    <a:pt x="590842" y="1178699"/>
                  </a:lnTo>
                  <a:lnTo>
                    <a:pt x="592480" y="1177061"/>
                  </a:lnTo>
                  <a:lnTo>
                    <a:pt x="591654" y="1177061"/>
                  </a:lnTo>
                  <a:lnTo>
                    <a:pt x="591654" y="1176235"/>
                  </a:lnTo>
                  <a:lnTo>
                    <a:pt x="590016" y="1175423"/>
                  </a:lnTo>
                  <a:lnTo>
                    <a:pt x="590016" y="1174597"/>
                  </a:lnTo>
                  <a:close/>
                </a:path>
                <a:path w="1801495" h="3059429">
                  <a:moveTo>
                    <a:pt x="1166863" y="1425943"/>
                  </a:moveTo>
                  <a:lnTo>
                    <a:pt x="1166037" y="1425943"/>
                  </a:lnTo>
                  <a:lnTo>
                    <a:pt x="1165225" y="1426768"/>
                  </a:lnTo>
                  <a:lnTo>
                    <a:pt x="1164399" y="1426768"/>
                  </a:lnTo>
                  <a:lnTo>
                    <a:pt x="1166037" y="1429232"/>
                  </a:lnTo>
                  <a:lnTo>
                    <a:pt x="1166863" y="1430870"/>
                  </a:lnTo>
                  <a:lnTo>
                    <a:pt x="1168514" y="1433334"/>
                  </a:lnTo>
                  <a:lnTo>
                    <a:pt x="1167688" y="1430870"/>
                  </a:lnTo>
                  <a:lnTo>
                    <a:pt x="1167688" y="1428407"/>
                  </a:lnTo>
                  <a:lnTo>
                    <a:pt x="1166863" y="1425943"/>
                  </a:lnTo>
                  <a:close/>
                </a:path>
                <a:path w="1801495" h="3059429">
                  <a:moveTo>
                    <a:pt x="1168514" y="1456334"/>
                  </a:moveTo>
                  <a:lnTo>
                    <a:pt x="1167688" y="1457985"/>
                  </a:lnTo>
                  <a:lnTo>
                    <a:pt x="1167688" y="1460436"/>
                  </a:lnTo>
                  <a:lnTo>
                    <a:pt x="1169327" y="1462087"/>
                  </a:lnTo>
                  <a:lnTo>
                    <a:pt x="1169327" y="1461262"/>
                  </a:lnTo>
                  <a:lnTo>
                    <a:pt x="1171803" y="1458798"/>
                  </a:lnTo>
                  <a:lnTo>
                    <a:pt x="1170152" y="1457159"/>
                  </a:lnTo>
                  <a:lnTo>
                    <a:pt x="1168514" y="1456334"/>
                  </a:lnTo>
                  <a:close/>
                </a:path>
                <a:path w="1801495" h="3059429">
                  <a:moveTo>
                    <a:pt x="1158633" y="1562290"/>
                  </a:moveTo>
                  <a:lnTo>
                    <a:pt x="1156982" y="1562290"/>
                  </a:lnTo>
                  <a:lnTo>
                    <a:pt x="1156982" y="1567230"/>
                  </a:lnTo>
                  <a:lnTo>
                    <a:pt x="1158633" y="1567230"/>
                  </a:lnTo>
                  <a:lnTo>
                    <a:pt x="1158633" y="1562290"/>
                  </a:lnTo>
                  <a:close/>
                </a:path>
                <a:path w="1801495" h="3059429">
                  <a:moveTo>
                    <a:pt x="142367" y="1064526"/>
                  </a:moveTo>
                  <a:lnTo>
                    <a:pt x="141541" y="1064526"/>
                  </a:lnTo>
                  <a:lnTo>
                    <a:pt x="140716" y="1065352"/>
                  </a:lnTo>
                  <a:lnTo>
                    <a:pt x="140716" y="1067816"/>
                  </a:lnTo>
                  <a:lnTo>
                    <a:pt x="142367" y="1068641"/>
                  </a:lnTo>
                  <a:lnTo>
                    <a:pt x="143192" y="1067816"/>
                  </a:lnTo>
                  <a:lnTo>
                    <a:pt x="143192" y="1066990"/>
                  </a:lnTo>
                  <a:lnTo>
                    <a:pt x="144005" y="1065352"/>
                  </a:lnTo>
                  <a:lnTo>
                    <a:pt x="143192" y="1065352"/>
                  </a:lnTo>
                  <a:lnTo>
                    <a:pt x="142367" y="1064526"/>
                  </a:lnTo>
                  <a:close/>
                </a:path>
                <a:path w="1801495" h="3059429">
                  <a:moveTo>
                    <a:pt x="974305" y="837006"/>
                  </a:moveTo>
                  <a:lnTo>
                    <a:pt x="971842" y="837006"/>
                  </a:lnTo>
                  <a:lnTo>
                    <a:pt x="972654" y="837831"/>
                  </a:lnTo>
                  <a:lnTo>
                    <a:pt x="973480" y="837831"/>
                  </a:lnTo>
                  <a:lnTo>
                    <a:pt x="974305" y="837006"/>
                  </a:lnTo>
                  <a:close/>
                </a:path>
                <a:path w="1801495" h="3059429">
                  <a:moveTo>
                    <a:pt x="974305" y="834542"/>
                  </a:moveTo>
                  <a:lnTo>
                    <a:pt x="972654" y="835367"/>
                  </a:lnTo>
                  <a:lnTo>
                    <a:pt x="971016" y="837006"/>
                  </a:lnTo>
                  <a:lnTo>
                    <a:pt x="975131" y="837006"/>
                  </a:lnTo>
                  <a:lnTo>
                    <a:pt x="975956" y="836180"/>
                  </a:lnTo>
                  <a:lnTo>
                    <a:pt x="974305" y="834542"/>
                  </a:lnTo>
                  <a:close/>
                </a:path>
                <a:path w="1801495" h="3059429">
                  <a:moveTo>
                    <a:pt x="456704" y="1059599"/>
                  </a:moveTo>
                  <a:lnTo>
                    <a:pt x="455879" y="1059599"/>
                  </a:lnTo>
                  <a:lnTo>
                    <a:pt x="455066" y="1060424"/>
                  </a:lnTo>
                  <a:lnTo>
                    <a:pt x="454240" y="1060424"/>
                  </a:lnTo>
                  <a:lnTo>
                    <a:pt x="453415" y="1061250"/>
                  </a:lnTo>
                  <a:lnTo>
                    <a:pt x="454240" y="1062888"/>
                  </a:lnTo>
                  <a:lnTo>
                    <a:pt x="454240" y="1063713"/>
                  </a:lnTo>
                  <a:lnTo>
                    <a:pt x="455879" y="1062062"/>
                  </a:lnTo>
                  <a:lnTo>
                    <a:pt x="457530" y="1061250"/>
                  </a:lnTo>
                  <a:lnTo>
                    <a:pt x="456704" y="1060424"/>
                  </a:lnTo>
                  <a:lnTo>
                    <a:pt x="456704" y="1059599"/>
                  </a:lnTo>
                  <a:close/>
                </a:path>
                <a:path w="1801495" h="3059429">
                  <a:moveTo>
                    <a:pt x="382651" y="1092454"/>
                  </a:moveTo>
                  <a:lnTo>
                    <a:pt x="381825" y="1092454"/>
                  </a:lnTo>
                  <a:lnTo>
                    <a:pt x="381000" y="1093279"/>
                  </a:lnTo>
                  <a:lnTo>
                    <a:pt x="381000" y="1095743"/>
                  </a:lnTo>
                  <a:lnTo>
                    <a:pt x="381825" y="1096568"/>
                  </a:lnTo>
                  <a:lnTo>
                    <a:pt x="382651" y="1096568"/>
                  </a:lnTo>
                  <a:lnTo>
                    <a:pt x="382651" y="1095743"/>
                  </a:lnTo>
                  <a:lnTo>
                    <a:pt x="383463" y="1095743"/>
                  </a:lnTo>
                  <a:lnTo>
                    <a:pt x="383463" y="1094917"/>
                  </a:lnTo>
                  <a:lnTo>
                    <a:pt x="382651" y="1094105"/>
                  </a:lnTo>
                  <a:lnTo>
                    <a:pt x="382651" y="1092454"/>
                  </a:lnTo>
                  <a:close/>
                </a:path>
                <a:path w="1801495" h="3059429">
                  <a:moveTo>
                    <a:pt x="1139710" y="1299451"/>
                  </a:moveTo>
                  <a:lnTo>
                    <a:pt x="1138885" y="1301089"/>
                  </a:lnTo>
                  <a:lnTo>
                    <a:pt x="1141361" y="1303553"/>
                  </a:lnTo>
                  <a:lnTo>
                    <a:pt x="1141361" y="1302727"/>
                  </a:lnTo>
                  <a:lnTo>
                    <a:pt x="1140536" y="1301915"/>
                  </a:lnTo>
                  <a:lnTo>
                    <a:pt x="1140536" y="1300276"/>
                  </a:lnTo>
                  <a:lnTo>
                    <a:pt x="1139710" y="1299451"/>
                  </a:lnTo>
                  <a:close/>
                </a:path>
                <a:path w="1801495" h="3059429">
                  <a:moveTo>
                    <a:pt x="430377" y="1077671"/>
                  </a:moveTo>
                  <a:lnTo>
                    <a:pt x="429552" y="1077671"/>
                  </a:lnTo>
                  <a:lnTo>
                    <a:pt x="427901" y="1079322"/>
                  </a:lnTo>
                  <a:lnTo>
                    <a:pt x="429552" y="1080960"/>
                  </a:lnTo>
                  <a:lnTo>
                    <a:pt x="431203" y="1080135"/>
                  </a:lnTo>
                  <a:lnTo>
                    <a:pt x="431203" y="1079322"/>
                  </a:lnTo>
                  <a:lnTo>
                    <a:pt x="432015" y="1078496"/>
                  </a:lnTo>
                  <a:lnTo>
                    <a:pt x="431203" y="1078496"/>
                  </a:lnTo>
                  <a:lnTo>
                    <a:pt x="430377" y="1077671"/>
                  </a:lnTo>
                  <a:close/>
                </a:path>
                <a:path w="1801495" h="3059429">
                  <a:moveTo>
                    <a:pt x="985416" y="999234"/>
                  </a:moveTo>
                  <a:lnTo>
                    <a:pt x="985012" y="999642"/>
                  </a:lnTo>
                  <a:lnTo>
                    <a:pt x="985824" y="999642"/>
                  </a:lnTo>
                  <a:lnTo>
                    <a:pt x="985416" y="999234"/>
                  </a:lnTo>
                  <a:close/>
                </a:path>
                <a:path w="1801495" h="3059429">
                  <a:moveTo>
                    <a:pt x="984186" y="995527"/>
                  </a:moveTo>
                  <a:lnTo>
                    <a:pt x="982535" y="997178"/>
                  </a:lnTo>
                  <a:lnTo>
                    <a:pt x="983361" y="997178"/>
                  </a:lnTo>
                  <a:lnTo>
                    <a:pt x="985416" y="999234"/>
                  </a:lnTo>
                  <a:lnTo>
                    <a:pt x="986650" y="997991"/>
                  </a:lnTo>
                  <a:lnTo>
                    <a:pt x="984186" y="995527"/>
                  </a:lnTo>
                  <a:close/>
                </a:path>
                <a:path w="1801495" h="3059429">
                  <a:moveTo>
                    <a:pt x="237820" y="946251"/>
                  </a:moveTo>
                  <a:lnTo>
                    <a:pt x="236994" y="946251"/>
                  </a:lnTo>
                  <a:lnTo>
                    <a:pt x="236169" y="947077"/>
                  </a:lnTo>
                  <a:lnTo>
                    <a:pt x="236169" y="947889"/>
                  </a:lnTo>
                  <a:lnTo>
                    <a:pt x="236994" y="949528"/>
                  </a:lnTo>
                  <a:lnTo>
                    <a:pt x="236994" y="950353"/>
                  </a:lnTo>
                  <a:lnTo>
                    <a:pt x="237820" y="950353"/>
                  </a:lnTo>
                  <a:lnTo>
                    <a:pt x="237820" y="949528"/>
                  </a:lnTo>
                  <a:lnTo>
                    <a:pt x="239458" y="949528"/>
                  </a:lnTo>
                  <a:lnTo>
                    <a:pt x="238645" y="948715"/>
                  </a:lnTo>
                  <a:lnTo>
                    <a:pt x="238645" y="947077"/>
                  </a:lnTo>
                  <a:lnTo>
                    <a:pt x="237820" y="946251"/>
                  </a:lnTo>
                  <a:close/>
                </a:path>
                <a:path w="1801495" h="3059429">
                  <a:moveTo>
                    <a:pt x="1171803" y="1527797"/>
                  </a:moveTo>
                  <a:lnTo>
                    <a:pt x="1170152" y="1527797"/>
                  </a:lnTo>
                  <a:lnTo>
                    <a:pt x="1170978" y="1528622"/>
                  </a:lnTo>
                  <a:lnTo>
                    <a:pt x="1171803" y="1528622"/>
                  </a:lnTo>
                  <a:lnTo>
                    <a:pt x="1171803" y="1527797"/>
                  </a:lnTo>
                  <a:close/>
                </a:path>
                <a:path w="1801495" h="3059429">
                  <a:moveTo>
                    <a:pt x="1171803" y="1526971"/>
                  </a:moveTo>
                  <a:lnTo>
                    <a:pt x="1168514" y="1526971"/>
                  </a:lnTo>
                  <a:lnTo>
                    <a:pt x="1169327" y="1527797"/>
                  </a:lnTo>
                  <a:lnTo>
                    <a:pt x="1172629" y="1527797"/>
                  </a:lnTo>
                  <a:lnTo>
                    <a:pt x="1171803" y="1526971"/>
                  </a:lnTo>
                  <a:close/>
                </a:path>
                <a:path w="1801495" h="3059429">
                  <a:moveTo>
                    <a:pt x="1170152" y="1526159"/>
                  </a:moveTo>
                  <a:lnTo>
                    <a:pt x="1169327" y="1526971"/>
                  </a:lnTo>
                  <a:lnTo>
                    <a:pt x="1170152" y="1526971"/>
                  </a:lnTo>
                  <a:lnTo>
                    <a:pt x="1170152" y="1526159"/>
                  </a:lnTo>
                  <a:close/>
                </a:path>
                <a:path w="1801495" h="3059429">
                  <a:moveTo>
                    <a:pt x="124256" y="995527"/>
                  </a:moveTo>
                  <a:lnTo>
                    <a:pt x="123431" y="995527"/>
                  </a:lnTo>
                  <a:lnTo>
                    <a:pt x="123431" y="996353"/>
                  </a:lnTo>
                  <a:lnTo>
                    <a:pt x="122618" y="997178"/>
                  </a:lnTo>
                  <a:lnTo>
                    <a:pt x="125082" y="999642"/>
                  </a:lnTo>
                  <a:lnTo>
                    <a:pt x="126720" y="997991"/>
                  </a:lnTo>
                  <a:lnTo>
                    <a:pt x="125907" y="997991"/>
                  </a:lnTo>
                  <a:lnTo>
                    <a:pt x="125907" y="997178"/>
                  </a:lnTo>
                  <a:lnTo>
                    <a:pt x="124256" y="995527"/>
                  </a:lnTo>
                  <a:close/>
                </a:path>
                <a:path w="1801495" h="3059429">
                  <a:moveTo>
                    <a:pt x="158000" y="997178"/>
                  </a:moveTo>
                  <a:lnTo>
                    <a:pt x="157175" y="997178"/>
                  </a:lnTo>
                  <a:lnTo>
                    <a:pt x="156349" y="997991"/>
                  </a:lnTo>
                  <a:lnTo>
                    <a:pt x="156349" y="999642"/>
                  </a:lnTo>
                  <a:lnTo>
                    <a:pt x="157175" y="1001280"/>
                  </a:lnTo>
                  <a:lnTo>
                    <a:pt x="158000" y="1001280"/>
                  </a:lnTo>
                  <a:lnTo>
                    <a:pt x="158813" y="1000467"/>
                  </a:lnTo>
                  <a:lnTo>
                    <a:pt x="159639" y="1000467"/>
                  </a:lnTo>
                  <a:lnTo>
                    <a:pt x="158813" y="999642"/>
                  </a:lnTo>
                  <a:lnTo>
                    <a:pt x="158813" y="997991"/>
                  </a:lnTo>
                  <a:lnTo>
                    <a:pt x="158000" y="997178"/>
                  </a:lnTo>
                  <a:close/>
                </a:path>
                <a:path w="1801495" h="3059429">
                  <a:moveTo>
                    <a:pt x="220535" y="995527"/>
                  </a:moveTo>
                  <a:lnTo>
                    <a:pt x="219710" y="995527"/>
                  </a:lnTo>
                  <a:lnTo>
                    <a:pt x="217246" y="997991"/>
                  </a:lnTo>
                  <a:lnTo>
                    <a:pt x="218884" y="999642"/>
                  </a:lnTo>
                  <a:lnTo>
                    <a:pt x="220535" y="998816"/>
                  </a:lnTo>
                  <a:lnTo>
                    <a:pt x="221361" y="997178"/>
                  </a:lnTo>
                  <a:lnTo>
                    <a:pt x="222186" y="997178"/>
                  </a:lnTo>
                  <a:lnTo>
                    <a:pt x="220535" y="995527"/>
                  </a:lnTo>
                  <a:close/>
                </a:path>
                <a:path w="1801495" h="3059429">
                  <a:moveTo>
                    <a:pt x="1091158" y="1381582"/>
                  </a:moveTo>
                  <a:lnTo>
                    <a:pt x="1089520" y="1381582"/>
                  </a:lnTo>
                  <a:lnTo>
                    <a:pt x="1090333" y="1382407"/>
                  </a:lnTo>
                  <a:lnTo>
                    <a:pt x="1091158" y="1381582"/>
                  </a:lnTo>
                  <a:close/>
                </a:path>
                <a:path w="1801495" h="3059429">
                  <a:moveTo>
                    <a:pt x="1091158" y="1379131"/>
                  </a:moveTo>
                  <a:lnTo>
                    <a:pt x="1090333" y="1379131"/>
                  </a:lnTo>
                  <a:lnTo>
                    <a:pt x="1089520" y="1379943"/>
                  </a:lnTo>
                  <a:lnTo>
                    <a:pt x="1089520" y="1380769"/>
                  </a:lnTo>
                  <a:lnTo>
                    <a:pt x="1088694" y="1381582"/>
                  </a:lnTo>
                  <a:lnTo>
                    <a:pt x="1091984" y="1381582"/>
                  </a:lnTo>
                  <a:lnTo>
                    <a:pt x="1091984" y="1380769"/>
                  </a:lnTo>
                  <a:lnTo>
                    <a:pt x="1092809" y="1379943"/>
                  </a:lnTo>
                  <a:lnTo>
                    <a:pt x="1091984" y="1379943"/>
                  </a:lnTo>
                  <a:lnTo>
                    <a:pt x="1091158" y="1379131"/>
                  </a:lnTo>
                  <a:close/>
                </a:path>
                <a:path w="1801495" h="3059429">
                  <a:moveTo>
                    <a:pt x="1017917" y="1503159"/>
                  </a:moveTo>
                  <a:lnTo>
                    <a:pt x="1017917" y="1503972"/>
                  </a:lnTo>
                  <a:lnTo>
                    <a:pt x="1018743" y="1504797"/>
                  </a:lnTo>
                  <a:lnTo>
                    <a:pt x="1019568" y="1504797"/>
                  </a:lnTo>
                  <a:lnTo>
                    <a:pt x="1017917" y="1503159"/>
                  </a:lnTo>
                  <a:close/>
                </a:path>
                <a:path w="1801495" h="3059429">
                  <a:moveTo>
                    <a:pt x="590842" y="1231277"/>
                  </a:moveTo>
                  <a:lnTo>
                    <a:pt x="590016" y="1232090"/>
                  </a:lnTo>
                  <a:lnTo>
                    <a:pt x="588365" y="1232090"/>
                  </a:lnTo>
                  <a:lnTo>
                    <a:pt x="588365" y="1233741"/>
                  </a:lnTo>
                  <a:lnTo>
                    <a:pt x="589191" y="1235379"/>
                  </a:lnTo>
                  <a:lnTo>
                    <a:pt x="589191" y="1236205"/>
                  </a:lnTo>
                  <a:lnTo>
                    <a:pt x="590842" y="1235379"/>
                  </a:lnTo>
                  <a:lnTo>
                    <a:pt x="591654" y="1235379"/>
                  </a:lnTo>
                  <a:lnTo>
                    <a:pt x="591654" y="1232090"/>
                  </a:lnTo>
                  <a:lnTo>
                    <a:pt x="590842" y="1231277"/>
                  </a:lnTo>
                  <a:close/>
                </a:path>
                <a:path w="1801495" h="3059429">
                  <a:moveTo>
                    <a:pt x="1113370" y="1427581"/>
                  </a:moveTo>
                  <a:lnTo>
                    <a:pt x="1112558" y="1428407"/>
                  </a:lnTo>
                  <a:lnTo>
                    <a:pt x="1111732" y="1428407"/>
                  </a:lnTo>
                  <a:lnTo>
                    <a:pt x="1110907" y="1429232"/>
                  </a:lnTo>
                  <a:lnTo>
                    <a:pt x="1111732" y="1430870"/>
                  </a:lnTo>
                  <a:lnTo>
                    <a:pt x="1111732" y="1431696"/>
                  </a:lnTo>
                  <a:lnTo>
                    <a:pt x="1113370" y="1430045"/>
                  </a:lnTo>
                  <a:lnTo>
                    <a:pt x="1115021" y="1430045"/>
                  </a:lnTo>
                  <a:lnTo>
                    <a:pt x="1114196" y="1428407"/>
                  </a:lnTo>
                  <a:lnTo>
                    <a:pt x="1113370" y="1427581"/>
                  </a:lnTo>
                  <a:close/>
                </a:path>
                <a:path w="1801495" h="3059429">
                  <a:moveTo>
                    <a:pt x="1232700" y="1172959"/>
                  </a:moveTo>
                  <a:lnTo>
                    <a:pt x="1232700" y="1173772"/>
                  </a:lnTo>
                  <a:lnTo>
                    <a:pt x="1231874" y="1173772"/>
                  </a:lnTo>
                  <a:lnTo>
                    <a:pt x="1231049" y="1174597"/>
                  </a:lnTo>
                  <a:lnTo>
                    <a:pt x="1231049" y="1175423"/>
                  </a:lnTo>
                  <a:lnTo>
                    <a:pt x="1231874" y="1176235"/>
                  </a:lnTo>
                  <a:lnTo>
                    <a:pt x="1232700" y="1176235"/>
                  </a:lnTo>
                  <a:lnTo>
                    <a:pt x="1233525" y="1177061"/>
                  </a:lnTo>
                  <a:lnTo>
                    <a:pt x="1233525" y="1175423"/>
                  </a:lnTo>
                  <a:lnTo>
                    <a:pt x="1234338" y="1174597"/>
                  </a:lnTo>
                  <a:lnTo>
                    <a:pt x="1232700" y="1172959"/>
                  </a:lnTo>
                  <a:close/>
                </a:path>
                <a:path w="1801495" h="3059429">
                  <a:moveTo>
                    <a:pt x="1009688" y="1516291"/>
                  </a:moveTo>
                  <a:lnTo>
                    <a:pt x="1008875" y="1517116"/>
                  </a:lnTo>
                  <a:lnTo>
                    <a:pt x="1008049" y="1517116"/>
                  </a:lnTo>
                  <a:lnTo>
                    <a:pt x="1008049" y="1519580"/>
                  </a:lnTo>
                  <a:lnTo>
                    <a:pt x="1008875" y="1520405"/>
                  </a:lnTo>
                  <a:lnTo>
                    <a:pt x="1009688" y="1519580"/>
                  </a:lnTo>
                  <a:lnTo>
                    <a:pt x="1010513" y="1519580"/>
                  </a:lnTo>
                  <a:lnTo>
                    <a:pt x="1011339" y="1518767"/>
                  </a:lnTo>
                  <a:lnTo>
                    <a:pt x="1011339" y="1517942"/>
                  </a:lnTo>
                  <a:lnTo>
                    <a:pt x="1009688" y="1516291"/>
                  </a:lnTo>
                  <a:close/>
                </a:path>
                <a:path w="1801495" h="3059429">
                  <a:moveTo>
                    <a:pt x="1168514" y="1396377"/>
                  </a:moveTo>
                  <a:lnTo>
                    <a:pt x="1166863" y="1397190"/>
                  </a:lnTo>
                  <a:lnTo>
                    <a:pt x="1166863" y="1398016"/>
                  </a:lnTo>
                  <a:lnTo>
                    <a:pt x="1167688" y="1398841"/>
                  </a:lnTo>
                  <a:lnTo>
                    <a:pt x="1167688" y="1400479"/>
                  </a:lnTo>
                  <a:lnTo>
                    <a:pt x="1168514" y="1399654"/>
                  </a:lnTo>
                  <a:lnTo>
                    <a:pt x="1170152" y="1399654"/>
                  </a:lnTo>
                  <a:lnTo>
                    <a:pt x="1167688" y="1397190"/>
                  </a:lnTo>
                  <a:lnTo>
                    <a:pt x="1168514" y="1396377"/>
                  </a:lnTo>
                  <a:close/>
                </a:path>
                <a:path w="1801495" h="3059429">
                  <a:moveTo>
                    <a:pt x="1249159" y="961859"/>
                  </a:moveTo>
                  <a:lnTo>
                    <a:pt x="1247508" y="961859"/>
                  </a:lnTo>
                  <a:lnTo>
                    <a:pt x="1245870" y="963498"/>
                  </a:lnTo>
                  <a:lnTo>
                    <a:pt x="1246682" y="965136"/>
                  </a:lnTo>
                  <a:lnTo>
                    <a:pt x="1247508" y="965136"/>
                  </a:lnTo>
                  <a:lnTo>
                    <a:pt x="1248333" y="964323"/>
                  </a:lnTo>
                  <a:lnTo>
                    <a:pt x="1249972" y="964323"/>
                  </a:lnTo>
                  <a:lnTo>
                    <a:pt x="1249159" y="963498"/>
                  </a:lnTo>
                  <a:lnTo>
                    <a:pt x="1249159" y="961859"/>
                  </a:lnTo>
                  <a:close/>
                </a:path>
                <a:path w="1801495" h="3059429">
                  <a:moveTo>
                    <a:pt x="443547" y="895324"/>
                  </a:moveTo>
                  <a:lnTo>
                    <a:pt x="442722" y="895324"/>
                  </a:lnTo>
                  <a:lnTo>
                    <a:pt x="441071" y="896962"/>
                  </a:lnTo>
                  <a:lnTo>
                    <a:pt x="441896" y="898613"/>
                  </a:lnTo>
                  <a:lnTo>
                    <a:pt x="442722" y="898613"/>
                  </a:lnTo>
                  <a:lnTo>
                    <a:pt x="443547" y="897788"/>
                  </a:lnTo>
                  <a:lnTo>
                    <a:pt x="444360" y="897788"/>
                  </a:lnTo>
                  <a:lnTo>
                    <a:pt x="443547" y="896962"/>
                  </a:lnTo>
                  <a:lnTo>
                    <a:pt x="443547" y="895324"/>
                  </a:lnTo>
                  <a:close/>
                </a:path>
                <a:path w="1801495" h="3059429">
                  <a:moveTo>
                    <a:pt x="980071" y="1554086"/>
                  </a:moveTo>
                  <a:lnTo>
                    <a:pt x="979246" y="1554086"/>
                  </a:lnTo>
                  <a:lnTo>
                    <a:pt x="979246" y="1554899"/>
                  </a:lnTo>
                  <a:lnTo>
                    <a:pt x="980071" y="1555724"/>
                  </a:lnTo>
                  <a:lnTo>
                    <a:pt x="980884" y="1555724"/>
                  </a:lnTo>
                  <a:lnTo>
                    <a:pt x="981710" y="1554899"/>
                  </a:lnTo>
                  <a:lnTo>
                    <a:pt x="980884" y="1554899"/>
                  </a:lnTo>
                  <a:lnTo>
                    <a:pt x="980071" y="1554086"/>
                  </a:lnTo>
                  <a:close/>
                </a:path>
                <a:path w="1801495" h="3059429">
                  <a:moveTo>
                    <a:pt x="751306" y="1361871"/>
                  </a:moveTo>
                  <a:lnTo>
                    <a:pt x="750481" y="1362697"/>
                  </a:lnTo>
                  <a:lnTo>
                    <a:pt x="749655" y="1362697"/>
                  </a:lnTo>
                  <a:lnTo>
                    <a:pt x="748017" y="1363522"/>
                  </a:lnTo>
                  <a:lnTo>
                    <a:pt x="748017" y="1365161"/>
                  </a:lnTo>
                  <a:lnTo>
                    <a:pt x="751306" y="1365161"/>
                  </a:lnTo>
                  <a:lnTo>
                    <a:pt x="752132" y="1364335"/>
                  </a:lnTo>
                  <a:lnTo>
                    <a:pt x="752132" y="1363522"/>
                  </a:lnTo>
                  <a:lnTo>
                    <a:pt x="751306" y="1362697"/>
                  </a:lnTo>
                  <a:lnTo>
                    <a:pt x="751306" y="1361871"/>
                  </a:lnTo>
                  <a:close/>
                </a:path>
                <a:path w="1801495" h="3059429">
                  <a:moveTo>
                    <a:pt x="74879" y="916673"/>
                  </a:moveTo>
                  <a:lnTo>
                    <a:pt x="73240" y="918324"/>
                  </a:lnTo>
                  <a:lnTo>
                    <a:pt x="73240" y="919962"/>
                  </a:lnTo>
                  <a:lnTo>
                    <a:pt x="74066" y="920788"/>
                  </a:lnTo>
                  <a:lnTo>
                    <a:pt x="75704" y="919137"/>
                  </a:lnTo>
                  <a:lnTo>
                    <a:pt x="75704" y="918324"/>
                  </a:lnTo>
                  <a:lnTo>
                    <a:pt x="74879" y="917498"/>
                  </a:lnTo>
                  <a:lnTo>
                    <a:pt x="74879" y="916673"/>
                  </a:lnTo>
                  <a:close/>
                </a:path>
                <a:path w="1801495" h="3059429">
                  <a:moveTo>
                    <a:pt x="943038" y="1492478"/>
                  </a:moveTo>
                  <a:lnTo>
                    <a:pt x="941387" y="1492478"/>
                  </a:lnTo>
                  <a:lnTo>
                    <a:pt x="941387" y="1494116"/>
                  </a:lnTo>
                  <a:lnTo>
                    <a:pt x="942213" y="1494942"/>
                  </a:lnTo>
                  <a:lnTo>
                    <a:pt x="942213" y="1496580"/>
                  </a:lnTo>
                  <a:lnTo>
                    <a:pt x="943038" y="1495767"/>
                  </a:lnTo>
                  <a:lnTo>
                    <a:pt x="943864" y="1494116"/>
                  </a:lnTo>
                  <a:lnTo>
                    <a:pt x="944689" y="1493291"/>
                  </a:lnTo>
                  <a:lnTo>
                    <a:pt x="943038" y="1492478"/>
                  </a:lnTo>
                  <a:close/>
                </a:path>
                <a:path w="1801495" h="3059429">
                  <a:moveTo>
                    <a:pt x="942213" y="1497406"/>
                  </a:moveTo>
                  <a:lnTo>
                    <a:pt x="940562" y="1500682"/>
                  </a:lnTo>
                  <a:lnTo>
                    <a:pt x="939749" y="1501508"/>
                  </a:lnTo>
                  <a:lnTo>
                    <a:pt x="940562" y="1501508"/>
                  </a:lnTo>
                  <a:lnTo>
                    <a:pt x="941387" y="1502333"/>
                  </a:lnTo>
                  <a:lnTo>
                    <a:pt x="942213" y="1502333"/>
                  </a:lnTo>
                  <a:lnTo>
                    <a:pt x="942213" y="1497406"/>
                  </a:lnTo>
                  <a:close/>
                </a:path>
                <a:path w="1801495" h="3059429">
                  <a:moveTo>
                    <a:pt x="254279" y="926528"/>
                  </a:moveTo>
                  <a:lnTo>
                    <a:pt x="253453" y="927354"/>
                  </a:lnTo>
                  <a:lnTo>
                    <a:pt x="252628" y="927354"/>
                  </a:lnTo>
                  <a:lnTo>
                    <a:pt x="251802" y="928179"/>
                  </a:lnTo>
                  <a:lnTo>
                    <a:pt x="251802" y="929817"/>
                  </a:lnTo>
                  <a:lnTo>
                    <a:pt x="254279" y="929817"/>
                  </a:lnTo>
                  <a:lnTo>
                    <a:pt x="255917" y="929005"/>
                  </a:lnTo>
                  <a:lnTo>
                    <a:pt x="254279" y="928179"/>
                  </a:lnTo>
                  <a:lnTo>
                    <a:pt x="254279" y="926528"/>
                  </a:lnTo>
                  <a:close/>
                </a:path>
                <a:path w="1801495" h="3059429">
                  <a:moveTo>
                    <a:pt x="1189075" y="1254277"/>
                  </a:moveTo>
                  <a:lnTo>
                    <a:pt x="1186611" y="1256728"/>
                  </a:lnTo>
                  <a:lnTo>
                    <a:pt x="1188262" y="1258379"/>
                  </a:lnTo>
                  <a:lnTo>
                    <a:pt x="1189075" y="1258379"/>
                  </a:lnTo>
                  <a:lnTo>
                    <a:pt x="1190726" y="1256728"/>
                  </a:lnTo>
                  <a:lnTo>
                    <a:pt x="1189901" y="1255915"/>
                  </a:lnTo>
                  <a:lnTo>
                    <a:pt x="1189901" y="1255090"/>
                  </a:lnTo>
                  <a:lnTo>
                    <a:pt x="1189075" y="1254277"/>
                  </a:lnTo>
                  <a:close/>
                </a:path>
                <a:path w="1801495" h="3059429">
                  <a:moveTo>
                    <a:pt x="1054125" y="1028382"/>
                  </a:moveTo>
                  <a:lnTo>
                    <a:pt x="1052487" y="1028382"/>
                  </a:lnTo>
                  <a:lnTo>
                    <a:pt x="1052487" y="1029208"/>
                  </a:lnTo>
                  <a:lnTo>
                    <a:pt x="1051661" y="1030033"/>
                  </a:lnTo>
                  <a:lnTo>
                    <a:pt x="1051661" y="1030859"/>
                  </a:lnTo>
                  <a:lnTo>
                    <a:pt x="1052487" y="1031671"/>
                  </a:lnTo>
                  <a:lnTo>
                    <a:pt x="1053299" y="1031671"/>
                  </a:lnTo>
                  <a:lnTo>
                    <a:pt x="1054950" y="1032497"/>
                  </a:lnTo>
                  <a:lnTo>
                    <a:pt x="1055776" y="1030859"/>
                  </a:lnTo>
                  <a:lnTo>
                    <a:pt x="1055776" y="1029208"/>
                  </a:lnTo>
                  <a:lnTo>
                    <a:pt x="1054950" y="1029208"/>
                  </a:lnTo>
                  <a:lnTo>
                    <a:pt x="1054125" y="1028382"/>
                  </a:lnTo>
                  <a:close/>
                </a:path>
                <a:path w="1801495" h="3059429">
                  <a:moveTo>
                    <a:pt x="664070" y="262026"/>
                  </a:moveTo>
                  <a:lnTo>
                    <a:pt x="662432" y="263664"/>
                  </a:lnTo>
                  <a:lnTo>
                    <a:pt x="663257" y="264490"/>
                  </a:lnTo>
                  <a:lnTo>
                    <a:pt x="664070" y="264490"/>
                  </a:lnTo>
                  <a:lnTo>
                    <a:pt x="664895" y="263664"/>
                  </a:lnTo>
                  <a:lnTo>
                    <a:pt x="664895" y="262851"/>
                  </a:lnTo>
                  <a:lnTo>
                    <a:pt x="664070" y="262851"/>
                  </a:lnTo>
                  <a:lnTo>
                    <a:pt x="664070" y="262026"/>
                  </a:lnTo>
                  <a:close/>
                </a:path>
                <a:path w="1801495" h="3059429">
                  <a:moveTo>
                    <a:pt x="172808" y="754862"/>
                  </a:moveTo>
                  <a:lnTo>
                    <a:pt x="171983" y="754862"/>
                  </a:lnTo>
                  <a:lnTo>
                    <a:pt x="171157" y="755688"/>
                  </a:lnTo>
                  <a:lnTo>
                    <a:pt x="171157" y="756513"/>
                  </a:lnTo>
                  <a:lnTo>
                    <a:pt x="170332" y="757326"/>
                  </a:lnTo>
                  <a:lnTo>
                    <a:pt x="171983" y="758977"/>
                  </a:lnTo>
                  <a:lnTo>
                    <a:pt x="173634" y="758977"/>
                  </a:lnTo>
                  <a:lnTo>
                    <a:pt x="173634" y="758151"/>
                  </a:lnTo>
                  <a:lnTo>
                    <a:pt x="174459" y="757326"/>
                  </a:lnTo>
                  <a:lnTo>
                    <a:pt x="174459" y="756513"/>
                  </a:lnTo>
                  <a:lnTo>
                    <a:pt x="172808" y="754862"/>
                  </a:lnTo>
                  <a:close/>
                </a:path>
                <a:path w="1801495" h="3059429">
                  <a:moveTo>
                    <a:pt x="670661" y="195491"/>
                  </a:moveTo>
                  <a:lnTo>
                    <a:pt x="669010" y="197142"/>
                  </a:lnTo>
                  <a:lnTo>
                    <a:pt x="669836" y="197142"/>
                  </a:lnTo>
                  <a:lnTo>
                    <a:pt x="669836" y="197967"/>
                  </a:lnTo>
                  <a:lnTo>
                    <a:pt x="671487" y="199605"/>
                  </a:lnTo>
                  <a:lnTo>
                    <a:pt x="671487" y="198780"/>
                  </a:lnTo>
                  <a:lnTo>
                    <a:pt x="672299" y="197967"/>
                  </a:lnTo>
                  <a:lnTo>
                    <a:pt x="670661" y="196316"/>
                  </a:lnTo>
                  <a:lnTo>
                    <a:pt x="670661" y="195491"/>
                  </a:lnTo>
                  <a:close/>
                </a:path>
                <a:path w="1801495" h="3059429">
                  <a:moveTo>
                    <a:pt x="376059" y="792645"/>
                  </a:moveTo>
                  <a:lnTo>
                    <a:pt x="375234" y="793470"/>
                  </a:lnTo>
                  <a:lnTo>
                    <a:pt x="375234" y="794296"/>
                  </a:lnTo>
                  <a:lnTo>
                    <a:pt x="374421" y="795108"/>
                  </a:lnTo>
                  <a:lnTo>
                    <a:pt x="374421" y="796759"/>
                  </a:lnTo>
                  <a:lnTo>
                    <a:pt x="375234" y="796759"/>
                  </a:lnTo>
                  <a:lnTo>
                    <a:pt x="376885" y="795934"/>
                  </a:lnTo>
                  <a:lnTo>
                    <a:pt x="376885" y="795108"/>
                  </a:lnTo>
                  <a:lnTo>
                    <a:pt x="377710" y="794296"/>
                  </a:lnTo>
                  <a:lnTo>
                    <a:pt x="376885" y="794296"/>
                  </a:lnTo>
                  <a:lnTo>
                    <a:pt x="376885" y="793470"/>
                  </a:lnTo>
                  <a:lnTo>
                    <a:pt x="376059" y="792645"/>
                  </a:lnTo>
                  <a:close/>
                </a:path>
                <a:path w="1801495" h="3059429">
                  <a:moveTo>
                    <a:pt x="1328978" y="787717"/>
                  </a:moveTo>
                  <a:lnTo>
                    <a:pt x="1328153" y="788543"/>
                  </a:lnTo>
                  <a:lnTo>
                    <a:pt x="1327327" y="788543"/>
                  </a:lnTo>
                  <a:lnTo>
                    <a:pt x="1326515" y="789368"/>
                  </a:lnTo>
                  <a:lnTo>
                    <a:pt x="1327327" y="791006"/>
                  </a:lnTo>
                  <a:lnTo>
                    <a:pt x="1328153" y="791006"/>
                  </a:lnTo>
                  <a:lnTo>
                    <a:pt x="1328978" y="790181"/>
                  </a:lnTo>
                  <a:lnTo>
                    <a:pt x="1330617" y="790181"/>
                  </a:lnTo>
                  <a:lnTo>
                    <a:pt x="1328978" y="789368"/>
                  </a:lnTo>
                  <a:lnTo>
                    <a:pt x="1328978" y="787717"/>
                  </a:lnTo>
                  <a:close/>
                </a:path>
                <a:path w="1801495" h="3059429">
                  <a:moveTo>
                    <a:pt x="350558" y="681761"/>
                  </a:moveTo>
                  <a:lnTo>
                    <a:pt x="349732" y="682574"/>
                  </a:lnTo>
                  <a:lnTo>
                    <a:pt x="348907" y="682574"/>
                  </a:lnTo>
                  <a:lnTo>
                    <a:pt x="348081" y="683399"/>
                  </a:lnTo>
                  <a:lnTo>
                    <a:pt x="347268" y="683399"/>
                  </a:lnTo>
                  <a:lnTo>
                    <a:pt x="348081" y="685050"/>
                  </a:lnTo>
                  <a:lnTo>
                    <a:pt x="348907" y="685050"/>
                  </a:lnTo>
                  <a:lnTo>
                    <a:pt x="349732" y="684225"/>
                  </a:lnTo>
                  <a:lnTo>
                    <a:pt x="351370" y="684225"/>
                  </a:lnTo>
                  <a:lnTo>
                    <a:pt x="350558" y="683399"/>
                  </a:lnTo>
                  <a:lnTo>
                    <a:pt x="350558" y="681761"/>
                  </a:lnTo>
                  <a:close/>
                </a:path>
                <a:path w="1801495" h="3059429">
                  <a:moveTo>
                    <a:pt x="704392" y="225069"/>
                  </a:moveTo>
                  <a:lnTo>
                    <a:pt x="703580" y="225069"/>
                  </a:lnTo>
                  <a:lnTo>
                    <a:pt x="701929" y="226707"/>
                  </a:lnTo>
                  <a:lnTo>
                    <a:pt x="704392" y="229171"/>
                  </a:lnTo>
                  <a:lnTo>
                    <a:pt x="705218" y="228346"/>
                  </a:lnTo>
                  <a:lnTo>
                    <a:pt x="706869" y="227533"/>
                  </a:lnTo>
                  <a:lnTo>
                    <a:pt x="704392" y="225069"/>
                  </a:lnTo>
                  <a:close/>
                </a:path>
                <a:path w="1801495" h="3059429">
                  <a:moveTo>
                    <a:pt x="916711" y="1425943"/>
                  </a:moveTo>
                  <a:lnTo>
                    <a:pt x="916711" y="1426768"/>
                  </a:lnTo>
                  <a:lnTo>
                    <a:pt x="915885" y="1427581"/>
                  </a:lnTo>
                  <a:lnTo>
                    <a:pt x="915885" y="1428407"/>
                  </a:lnTo>
                  <a:lnTo>
                    <a:pt x="916711" y="1429232"/>
                  </a:lnTo>
                  <a:lnTo>
                    <a:pt x="916711" y="1428407"/>
                  </a:lnTo>
                  <a:lnTo>
                    <a:pt x="917524" y="1427581"/>
                  </a:lnTo>
                  <a:lnTo>
                    <a:pt x="917524" y="1426768"/>
                  </a:lnTo>
                  <a:lnTo>
                    <a:pt x="916711" y="1425943"/>
                  </a:lnTo>
                  <a:close/>
                </a:path>
                <a:path w="1801495" h="3059429">
                  <a:moveTo>
                    <a:pt x="845108" y="1427581"/>
                  </a:moveTo>
                  <a:lnTo>
                    <a:pt x="845108" y="1428407"/>
                  </a:lnTo>
                  <a:lnTo>
                    <a:pt x="845934" y="1429232"/>
                  </a:lnTo>
                  <a:lnTo>
                    <a:pt x="846759" y="1428407"/>
                  </a:lnTo>
                  <a:lnTo>
                    <a:pt x="845934" y="1428407"/>
                  </a:lnTo>
                  <a:lnTo>
                    <a:pt x="845108" y="1427581"/>
                  </a:lnTo>
                  <a:close/>
                </a:path>
                <a:path w="1801495" h="3059429">
                  <a:moveTo>
                    <a:pt x="1245870" y="1860461"/>
                  </a:moveTo>
                  <a:lnTo>
                    <a:pt x="1245044" y="1861286"/>
                  </a:lnTo>
                  <a:lnTo>
                    <a:pt x="1245044" y="1862099"/>
                  </a:lnTo>
                  <a:lnTo>
                    <a:pt x="1245870" y="1862924"/>
                  </a:lnTo>
                  <a:lnTo>
                    <a:pt x="1245870" y="1863750"/>
                  </a:lnTo>
                  <a:lnTo>
                    <a:pt x="1246682" y="1862924"/>
                  </a:lnTo>
                  <a:lnTo>
                    <a:pt x="1245870" y="1862099"/>
                  </a:lnTo>
                  <a:lnTo>
                    <a:pt x="1245870" y="1860461"/>
                  </a:lnTo>
                  <a:close/>
                </a:path>
                <a:path w="1801495" h="3059429">
                  <a:moveTo>
                    <a:pt x="1216240" y="1412798"/>
                  </a:moveTo>
                  <a:lnTo>
                    <a:pt x="1215415" y="1412798"/>
                  </a:lnTo>
                  <a:lnTo>
                    <a:pt x="1215415" y="1414437"/>
                  </a:lnTo>
                  <a:lnTo>
                    <a:pt x="1216240" y="1415262"/>
                  </a:lnTo>
                  <a:lnTo>
                    <a:pt x="1216240" y="1416088"/>
                  </a:lnTo>
                  <a:lnTo>
                    <a:pt x="1217066" y="1415262"/>
                  </a:lnTo>
                  <a:lnTo>
                    <a:pt x="1217066" y="1414437"/>
                  </a:lnTo>
                  <a:lnTo>
                    <a:pt x="1216240" y="1413624"/>
                  </a:lnTo>
                  <a:lnTo>
                    <a:pt x="1216240" y="1412798"/>
                  </a:lnTo>
                  <a:close/>
                </a:path>
                <a:path w="1801495" h="3059429">
                  <a:moveTo>
                    <a:pt x="1231874" y="1972995"/>
                  </a:moveTo>
                  <a:lnTo>
                    <a:pt x="1231049" y="1972995"/>
                  </a:lnTo>
                  <a:lnTo>
                    <a:pt x="1231049" y="1973808"/>
                  </a:lnTo>
                  <a:lnTo>
                    <a:pt x="1231874" y="1973808"/>
                  </a:lnTo>
                  <a:lnTo>
                    <a:pt x="1231874" y="1972995"/>
                  </a:lnTo>
                  <a:close/>
                </a:path>
                <a:path w="1801495" h="3059429">
                  <a:moveTo>
                    <a:pt x="741426" y="1361059"/>
                  </a:moveTo>
                  <a:lnTo>
                    <a:pt x="741426" y="1361871"/>
                  </a:lnTo>
                  <a:lnTo>
                    <a:pt x="742251" y="1361871"/>
                  </a:lnTo>
                  <a:lnTo>
                    <a:pt x="741426" y="1361059"/>
                  </a:lnTo>
                  <a:close/>
                </a:path>
                <a:path w="1801495" h="3059429">
                  <a:moveTo>
                    <a:pt x="772693" y="1338059"/>
                  </a:moveTo>
                  <a:lnTo>
                    <a:pt x="771880" y="1338059"/>
                  </a:lnTo>
                  <a:lnTo>
                    <a:pt x="771055" y="1338872"/>
                  </a:lnTo>
                  <a:lnTo>
                    <a:pt x="771880" y="1338872"/>
                  </a:lnTo>
                  <a:lnTo>
                    <a:pt x="771880" y="1339697"/>
                  </a:lnTo>
                  <a:lnTo>
                    <a:pt x="772693" y="1339697"/>
                  </a:lnTo>
                  <a:lnTo>
                    <a:pt x="773518" y="1338872"/>
                  </a:lnTo>
                  <a:lnTo>
                    <a:pt x="772693" y="1338059"/>
                  </a:lnTo>
                  <a:close/>
                </a:path>
                <a:path w="1801495" h="3059429">
                  <a:moveTo>
                    <a:pt x="1138059" y="1332306"/>
                  </a:moveTo>
                  <a:lnTo>
                    <a:pt x="1137234" y="1332306"/>
                  </a:lnTo>
                  <a:lnTo>
                    <a:pt x="1137234" y="1333131"/>
                  </a:lnTo>
                  <a:lnTo>
                    <a:pt x="1138059" y="1333131"/>
                  </a:lnTo>
                  <a:lnTo>
                    <a:pt x="1138059" y="1332306"/>
                  </a:lnTo>
                  <a:close/>
                </a:path>
                <a:path w="1801495" h="3059429">
                  <a:moveTo>
                    <a:pt x="848398" y="1397190"/>
                  </a:moveTo>
                  <a:lnTo>
                    <a:pt x="847585" y="1397190"/>
                  </a:lnTo>
                  <a:lnTo>
                    <a:pt x="846759" y="1398016"/>
                  </a:lnTo>
                  <a:lnTo>
                    <a:pt x="847585" y="1398841"/>
                  </a:lnTo>
                  <a:lnTo>
                    <a:pt x="847585" y="1398016"/>
                  </a:lnTo>
                  <a:lnTo>
                    <a:pt x="848398" y="1397190"/>
                  </a:lnTo>
                  <a:close/>
                </a:path>
                <a:path w="1801495" h="3059429">
                  <a:moveTo>
                    <a:pt x="871448" y="1407045"/>
                  </a:moveTo>
                  <a:lnTo>
                    <a:pt x="870623" y="1407871"/>
                  </a:lnTo>
                  <a:lnTo>
                    <a:pt x="870623" y="1409522"/>
                  </a:lnTo>
                  <a:lnTo>
                    <a:pt x="871448" y="1409522"/>
                  </a:lnTo>
                  <a:lnTo>
                    <a:pt x="872274" y="1408696"/>
                  </a:lnTo>
                  <a:lnTo>
                    <a:pt x="872274" y="1407871"/>
                  </a:lnTo>
                  <a:lnTo>
                    <a:pt x="871448" y="1407045"/>
                  </a:lnTo>
                  <a:close/>
                </a:path>
                <a:path w="1801495" h="3059429">
                  <a:moveTo>
                    <a:pt x="1212126" y="1410335"/>
                  </a:moveTo>
                  <a:lnTo>
                    <a:pt x="1211300" y="1410335"/>
                  </a:lnTo>
                  <a:lnTo>
                    <a:pt x="1210475" y="1411160"/>
                  </a:lnTo>
                  <a:lnTo>
                    <a:pt x="1210475" y="1411986"/>
                  </a:lnTo>
                  <a:lnTo>
                    <a:pt x="1211300" y="1412798"/>
                  </a:lnTo>
                  <a:lnTo>
                    <a:pt x="1211300" y="1411986"/>
                  </a:lnTo>
                  <a:lnTo>
                    <a:pt x="1212126" y="1411160"/>
                  </a:lnTo>
                  <a:lnTo>
                    <a:pt x="1212126" y="1410335"/>
                  </a:lnTo>
                  <a:close/>
                </a:path>
                <a:path w="1801495" h="3059429">
                  <a:moveTo>
                    <a:pt x="1119136" y="1669072"/>
                  </a:moveTo>
                  <a:lnTo>
                    <a:pt x="1116660" y="1669072"/>
                  </a:lnTo>
                  <a:lnTo>
                    <a:pt x="1117485" y="1669897"/>
                  </a:lnTo>
                  <a:lnTo>
                    <a:pt x="1118311" y="1669897"/>
                  </a:lnTo>
                  <a:lnTo>
                    <a:pt x="1119136" y="1669072"/>
                  </a:lnTo>
                  <a:close/>
                </a:path>
                <a:path w="1801495" h="3059429">
                  <a:moveTo>
                    <a:pt x="1119962" y="1668259"/>
                  </a:moveTo>
                  <a:lnTo>
                    <a:pt x="1118311" y="1668259"/>
                  </a:lnTo>
                  <a:lnTo>
                    <a:pt x="1117485" y="1669072"/>
                  </a:lnTo>
                  <a:lnTo>
                    <a:pt x="1119962" y="1669072"/>
                  </a:lnTo>
                  <a:lnTo>
                    <a:pt x="1119962" y="1668259"/>
                  </a:lnTo>
                  <a:close/>
                </a:path>
                <a:path w="1801495" h="3059429">
                  <a:moveTo>
                    <a:pt x="934808" y="1511363"/>
                  </a:moveTo>
                  <a:lnTo>
                    <a:pt x="933983" y="1511363"/>
                  </a:lnTo>
                  <a:lnTo>
                    <a:pt x="933983" y="1513014"/>
                  </a:lnTo>
                  <a:lnTo>
                    <a:pt x="934808" y="1513840"/>
                  </a:lnTo>
                  <a:lnTo>
                    <a:pt x="934808" y="1514652"/>
                  </a:lnTo>
                  <a:lnTo>
                    <a:pt x="936459" y="1513014"/>
                  </a:lnTo>
                  <a:lnTo>
                    <a:pt x="934808" y="1511363"/>
                  </a:lnTo>
                  <a:close/>
                </a:path>
                <a:path w="1801495" h="3059429">
                  <a:moveTo>
                    <a:pt x="1127366" y="1529435"/>
                  </a:moveTo>
                  <a:lnTo>
                    <a:pt x="1126540" y="1529435"/>
                  </a:lnTo>
                  <a:lnTo>
                    <a:pt x="1127366" y="1530261"/>
                  </a:lnTo>
                  <a:lnTo>
                    <a:pt x="1127366" y="1529435"/>
                  </a:lnTo>
                  <a:close/>
                </a:path>
                <a:path w="1801495" h="3059429">
                  <a:moveTo>
                    <a:pt x="1119962" y="1572145"/>
                  </a:moveTo>
                  <a:lnTo>
                    <a:pt x="1119136" y="1572971"/>
                  </a:lnTo>
                  <a:lnTo>
                    <a:pt x="1119136" y="1573796"/>
                  </a:lnTo>
                  <a:lnTo>
                    <a:pt x="1119962" y="1574622"/>
                  </a:lnTo>
                  <a:lnTo>
                    <a:pt x="1119962" y="1575435"/>
                  </a:lnTo>
                  <a:lnTo>
                    <a:pt x="1121613" y="1573796"/>
                  </a:lnTo>
                  <a:lnTo>
                    <a:pt x="1120787" y="1573796"/>
                  </a:lnTo>
                  <a:lnTo>
                    <a:pt x="1119962" y="1572971"/>
                  </a:lnTo>
                  <a:lnTo>
                    <a:pt x="1119962" y="1572145"/>
                  </a:lnTo>
                  <a:close/>
                </a:path>
                <a:path w="1801495" h="3059429">
                  <a:moveTo>
                    <a:pt x="1126540" y="1658391"/>
                  </a:moveTo>
                  <a:lnTo>
                    <a:pt x="1125715" y="1658391"/>
                  </a:lnTo>
                  <a:lnTo>
                    <a:pt x="1124902" y="1659216"/>
                  </a:lnTo>
                  <a:lnTo>
                    <a:pt x="1124902" y="1660042"/>
                  </a:lnTo>
                  <a:lnTo>
                    <a:pt x="1125715" y="1660867"/>
                  </a:lnTo>
                  <a:lnTo>
                    <a:pt x="1125715" y="1660042"/>
                  </a:lnTo>
                  <a:lnTo>
                    <a:pt x="1126540" y="1659216"/>
                  </a:lnTo>
                  <a:lnTo>
                    <a:pt x="1126540" y="1658391"/>
                  </a:lnTo>
                  <a:close/>
                </a:path>
                <a:path w="1801495" h="3059429">
                  <a:moveTo>
                    <a:pt x="1167688" y="1559013"/>
                  </a:moveTo>
                  <a:lnTo>
                    <a:pt x="1166863" y="1559013"/>
                  </a:lnTo>
                  <a:lnTo>
                    <a:pt x="1166863" y="1559826"/>
                  </a:lnTo>
                  <a:lnTo>
                    <a:pt x="1167688" y="1559826"/>
                  </a:lnTo>
                  <a:lnTo>
                    <a:pt x="1167688" y="1559013"/>
                  </a:lnTo>
                  <a:close/>
                </a:path>
                <a:path w="1801495" h="3059429">
                  <a:moveTo>
                    <a:pt x="1192377" y="1454696"/>
                  </a:moveTo>
                  <a:lnTo>
                    <a:pt x="1191552" y="1455508"/>
                  </a:lnTo>
                  <a:lnTo>
                    <a:pt x="1191552" y="1456334"/>
                  </a:lnTo>
                  <a:lnTo>
                    <a:pt x="1192377" y="1457159"/>
                  </a:lnTo>
                  <a:lnTo>
                    <a:pt x="1192377" y="1457985"/>
                  </a:lnTo>
                  <a:lnTo>
                    <a:pt x="1193203" y="1457985"/>
                  </a:lnTo>
                  <a:lnTo>
                    <a:pt x="1193203" y="1456334"/>
                  </a:lnTo>
                  <a:lnTo>
                    <a:pt x="1192377" y="1455508"/>
                  </a:lnTo>
                  <a:lnTo>
                    <a:pt x="1192377" y="1454696"/>
                  </a:lnTo>
                  <a:close/>
                </a:path>
                <a:path w="1801495" h="3059429">
                  <a:moveTo>
                    <a:pt x="1151229" y="1796389"/>
                  </a:moveTo>
                  <a:lnTo>
                    <a:pt x="1150404" y="1796389"/>
                  </a:lnTo>
                  <a:lnTo>
                    <a:pt x="1149578" y="1797215"/>
                  </a:lnTo>
                  <a:lnTo>
                    <a:pt x="1148765" y="1797215"/>
                  </a:lnTo>
                  <a:lnTo>
                    <a:pt x="1149578" y="1798040"/>
                  </a:lnTo>
                  <a:lnTo>
                    <a:pt x="1151229" y="1797215"/>
                  </a:lnTo>
                  <a:lnTo>
                    <a:pt x="1151229" y="1796389"/>
                  </a:lnTo>
                  <a:close/>
                </a:path>
                <a:path w="1801495" h="3059429">
                  <a:moveTo>
                    <a:pt x="1111732" y="1449768"/>
                  </a:moveTo>
                  <a:lnTo>
                    <a:pt x="1110919" y="1450581"/>
                  </a:lnTo>
                  <a:lnTo>
                    <a:pt x="1110907" y="1451406"/>
                  </a:lnTo>
                  <a:lnTo>
                    <a:pt x="1112558" y="1453045"/>
                  </a:lnTo>
                  <a:lnTo>
                    <a:pt x="1112558" y="1451406"/>
                  </a:lnTo>
                  <a:lnTo>
                    <a:pt x="1111745" y="1450594"/>
                  </a:lnTo>
                  <a:lnTo>
                    <a:pt x="1111732" y="1449768"/>
                  </a:lnTo>
                  <a:close/>
                </a:path>
                <a:path w="1801495" h="3059429">
                  <a:moveTo>
                    <a:pt x="1199781" y="1494942"/>
                  </a:moveTo>
                  <a:lnTo>
                    <a:pt x="1198956" y="1494942"/>
                  </a:lnTo>
                  <a:lnTo>
                    <a:pt x="1198956" y="1495767"/>
                  </a:lnTo>
                  <a:lnTo>
                    <a:pt x="1199781" y="1495767"/>
                  </a:lnTo>
                  <a:lnTo>
                    <a:pt x="1199781" y="1494942"/>
                  </a:lnTo>
                  <a:close/>
                </a:path>
                <a:path w="1801495" h="3059429">
                  <a:moveTo>
                    <a:pt x="1211300" y="1494942"/>
                  </a:moveTo>
                  <a:lnTo>
                    <a:pt x="1210475" y="1495767"/>
                  </a:lnTo>
                  <a:lnTo>
                    <a:pt x="1210475" y="1496580"/>
                  </a:lnTo>
                  <a:lnTo>
                    <a:pt x="1211300" y="1497406"/>
                  </a:lnTo>
                  <a:lnTo>
                    <a:pt x="1211300" y="1498231"/>
                  </a:lnTo>
                  <a:lnTo>
                    <a:pt x="1212126" y="1497406"/>
                  </a:lnTo>
                  <a:lnTo>
                    <a:pt x="1212126" y="1496580"/>
                  </a:lnTo>
                  <a:lnTo>
                    <a:pt x="1211300" y="1495767"/>
                  </a:lnTo>
                  <a:lnTo>
                    <a:pt x="1211300" y="1494942"/>
                  </a:lnTo>
                  <a:close/>
                </a:path>
                <a:path w="1801495" h="3059429">
                  <a:moveTo>
                    <a:pt x="1181684" y="1732330"/>
                  </a:moveTo>
                  <a:lnTo>
                    <a:pt x="1180858" y="1733143"/>
                  </a:lnTo>
                  <a:lnTo>
                    <a:pt x="1180858" y="1733969"/>
                  </a:lnTo>
                  <a:lnTo>
                    <a:pt x="1181684" y="1734794"/>
                  </a:lnTo>
                  <a:lnTo>
                    <a:pt x="1181684" y="1735607"/>
                  </a:lnTo>
                  <a:lnTo>
                    <a:pt x="1182497" y="1734794"/>
                  </a:lnTo>
                  <a:lnTo>
                    <a:pt x="1182497" y="1733969"/>
                  </a:lnTo>
                  <a:lnTo>
                    <a:pt x="1181684" y="1733143"/>
                  </a:lnTo>
                  <a:lnTo>
                    <a:pt x="1181684" y="1732330"/>
                  </a:lnTo>
                  <a:close/>
                </a:path>
                <a:path w="1801495" h="3059429">
                  <a:moveTo>
                    <a:pt x="943038" y="1480985"/>
                  </a:moveTo>
                  <a:lnTo>
                    <a:pt x="942213" y="1480985"/>
                  </a:lnTo>
                  <a:lnTo>
                    <a:pt x="941387" y="1481797"/>
                  </a:lnTo>
                  <a:lnTo>
                    <a:pt x="942213" y="1482623"/>
                  </a:lnTo>
                  <a:lnTo>
                    <a:pt x="943038" y="1482623"/>
                  </a:lnTo>
                  <a:lnTo>
                    <a:pt x="943038" y="1481797"/>
                  </a:lnTo>
                  <a:lnTo>
                    <a:pt x="943864" y="1481797"/>
                  </a:lnTo>
                  <a:lnTo>
                    <a:pt x="943038" y="1480985"/>
                  </a:lnTo>
                  <a:close/>
                </a:path>
                <a:path w="1801495" h="3059429">
                  <a:moveTo>
                    <a:pt x="998994" y="1491653"/>
                  </a:moveTo>
                  <a:lnTo>
                    <a:pt x="998169" y="1491653"/>
                  </a:lnTo>
                  <a:lnTo>
                    <a:pt x="998169" y="1492478"/>
                  </a:lnTo>
                  <a:lnTo>
                    <a:pt x="998994" y="1492478"/>
                  </a:lnTo>
                  <a:lnTo>
                    <a:pt x="998994" y="1491653"/>
                  </a:lnTo>
                  <a:close/>
                </a:path>
                <a:path w="1801495" h="3059429">
                  <a:moveTo>
                    <a:pt x="1601355" y="323634"/>
                  </a:moveTo>
                  <a:lnTo>
                    <a:pt x="1600530" y="324459"/>
                  </a:lnTo>
                  <a:lnTo>
                    <a:pt x="1600530" y="325272"/>
                  </a:lnTo>
                  <a:lnTo>
                    <a:pt x="1601355" y="326097"/>
                  </a:lnTo>
                  <a:lnTo>
                    <a:pt x="1601355" y="326923"/>
                  </a:lnTo>
                  <a:lnTo>
                    <a:pt x="1602181" y="326097"/>
                  </a:lnTo>
                  <a:lnTo>
                    <a:pt x="1602181" y="325272"/>
                  </a:lnTo>
                  <a:lnTo>
                    <a:pt x="1601355" y="324459"/>
                  </a:lnTo>
                  <a:lnTo>
                    <a:pt x="1601355" y="323634"/>
                  </a:lnTo>
                  <a:close/>
                </a:path>
                <a:path w="1801495" h="3059429">
                  <a:moveTo>
                    <a:pt x="1555267" y="309664"/>
                  </a:moveTo>
                  <a:lnTo>
                    <a:pt x="1554454" y="309664"/>
                  </a:lnTo>
                  <a:lnTo>
                    <a:pt x="1553629" y="310489"/>
                  </a:lnTo>
                  <a:lnTo>
                    <a:pt x="1553629" y="311315"/>
                  </a:lnTo>
                  <a:lnTo>
                    <a:pt x="1554454" y="311315"/>
                  </a:lnTo>
                  <a:lnTo>
                    <a:pt x="1555267" y="310489"/>
                  </a:lnTo>
                  <a:lnTo>
                    <a:pt x="1556092" y="310489"/>
                  </a:lnTo>
                  <a:lnTo>
                    <a:pt x="1555267" y="309664"/>
                  </a:lnTo>
                  <a:close/>
                </a:path>
                <a:path w="1801495" h="3059429">
                  <a:moveTo>
                    <a:pt x="687946" y="282562"/>
                  </a:moveTo>
                  <a:lnTo>
                    <a:pt x="687120" y="283387"/>
                  </a:lnTo>
                  <a:lnTo>
                    <a:pt x="687946" y="284213"/>
                  </a:lnTo>
                  <a:lnTo>
                    <a:pt x="688771" y="284213"/>
                  </a:lnTo>
                  <a:lnTo>
                    <a:pt x="688771" y="283387"/>
                  </a:lnTo>
                  <a:lnTo>
                    <a:pt x="687946" y="282562"/>
                  </a:lnTo>
                  <a:close/>
                </a:path>
                <a:path w="1801495" h="3059429">
                  <a:moveTo>
                    <a:pt x="890371" y="576618"/>
                  </a:moveTo>
                  <a:lnTo>
                    <a:pt x="890371" y="577443"/>
                  </a:lnTo>
                  <a:lnTo>
                    <a:pt x="889546" y="578269"/>
                  </a:lnTo>
                  <a:lnTo>
                    <a:pt x="889546" y="579907"/>
                  </a:lnTo>
                  <a:lnTo>
                    <a:pt x="890371" y="579907"/>
                  </a:lnTo>
                  <a:lnTo>
                    <a:pt x="890371" y="579081"/>
                  </a:lnTo>
                  <a:lnTo>
                    <a:pt x="891197" y="578269"/>
                  </a:lnTo>
                  <a:lnTo>
                    <a:pt x="891197" y="577443"/>
                  </a:lnTo>
                  <a:lnTo>
                    <a:pt x="890371" y="576618"/>
                  </a:lnTo>
                  <a:close/>
                </a:path>
                <a:path w="1801495" h="3059429">
                  <a:moveTo>
                    <a:pt x="887907" y="603732"/>
                  </a:moveTo>
                  <a:lnTo>
                    <a:pt x="887082" y="604545"/>
                  </a:lnTo>
                  <a:lnTo>
                    <a:pt x="887082" y="606196"/>
                  </a:lnTo>
                  <a:lnTo>
                    <a:pt x="887907" y="606196"/>
                  </a:lnTo>
                  <a:lnTo>
                    <a:pt x="888720" y="605370"/>
                  </a:lnTo>
                  <a:lnTo>
                    <a:pt x="888720" y="604545"/>
                  </a:lnTo>
                  <a:lnTo>
                    <a:pt x="887907" y="603732"/>
                  </a:lnTo>
                  <a:close/>
                </a:path>
                <a:path w="1801495" h="3059429">
                  <a:moveTo>
                    <a:pt x="355485" y="643978"/>
                  </a:moveTo>
                  <a:lnTo>
                    <a:pt x="355485" y="644791"/>
                  </a:lnTo>
                  <a:lnTo>
                    <a:pt x="354660" y="645617"/>
                  </a:lnTo>
                  <a:lnTo>
                    <a:pt x="354660" y="646442"/>
                  </a:lnTo>
                  <a:lnTo>
                    <a:pt x="355485" y="647268"/>
                  </a:lnTo>
                  <a:lnTo>
                    <a:pt x="356311" y="646442"/>
                  </a:lnTo>
                  <a:lnTo>
                    <a:pt x="356311" y="644791"/>
                  </a:lnTo>
                  <a:lnTo>
                    <a:pt x="355485" y="643978"/>
                  </a:lnTo>
                  <a:close/>
                </a:path>
                <a:path w="1801495" h="3059429">
                  <a:moveTo>
                    <a:pt x="831951" y="483806"/>
                  </a:moveTo>
                  <a:lnTo>
                    <a:pt x="830300" y="483806"/>
                  </a:lnTo>
                  <a:lnTo>
                    <a:pt x="830300" y="485444"/>
                  </a:lnTo>
                  <a:lnTo>
                    <a:pt x="829475" y="486270"/>
                  </a:lnTo>
                  <a:lnTo>
                    <a:pt x="831951" y="486270"/>
                  </a:lnTo>
                  <a:lnTo>
                    <a:pt x="832777" y="485444"/>
                  </a:lnTo>
                  <a:lnTo>
                    <a:pt x="831951" y="484619"/>
                  </a:lnTo>
                  <a:lnTo>
                    <a:pt x="831951" y="483806"/>
                  </a:lnTo>
                  <a:close/>
                </a:path>
                <a:path w="1801495" h="3059429">
                  <a:moveTo>
                    <a:pt x="575208" y="35318"/>
                  </a:moveTo>
                  <a:lnTo>
                    <a:pt x="573557" y="35318"/>
                  </a:lnTo>
                  <a:lnTo>
                    <a:pt x="574382" y="36144"/>
                  </a:lnTo>
                  <a:lnTo>
                    <a:pt x="573557" y="36969"/>
                  </a:lnTo>
                  <a:lnTo>
                    <a:pt x="575208" y="36969"/>
                  </a:lnTo>
                  <a:lnTo>
                    <a:pt x="575208" y="35318"/>
                  </a:lnTo>
                  <a:close/>
                </a:path>
                <a:path w="1801495" h="3059429">
                  <a:moveTo>
                    <a:pt x="558749" y="1140091"/>
                  </a:moveTo>
                  <a:lnTo>
                    <a:pt x="557923" y="1140917"/>
                  </a:lnTo>
                  <a:lnTo>
                    <a:pt x="557923" y="1143381"/>
                  </a:lnTo>
                  <a:lnTo>
                    <a:pt x="558749" y="1143381"/>
                  </a:lnTo>
                  <a:lnTo>
                    <a:pt x="558749" y="1142568"/>
                  </a:lnTo>
                  <a:lnTo>
                    <a:pt x="559562" y="1142568"/>
                  </a:lnTo>
                  <a:lnTo>
                    <a:pt x="559562" y="1140917"/>
                  </a:lnTo>
                  <a:lnTo>
                    <a:pt x="558749" y="1140917"/>
                  </a:lnTo>
                  <a:lnTo>
                    <a:pt x="558749" y="1140091"/>
                  </a:lnTo>
                  <a:close/>
                </a:path>
                <a:path w="1801495" h="3059429">
                  <a:moveTo>
                    <a:pt x="554634" y="1171308"/>
                  </a:moveTo>
                  <a:lnTo>
                    <a:pt x="554634" y="1172133"/>
                  </a:lnTo>
                  <a:lnTo>
                    <a:pt x="553808" y="1172133"/>
                  </a:lnTo>
                  <a:lnTo>
                    <a:pt x="553808" y="1172959"/>
                  </a:lnTo>
                  <a:lnTo>
                    <a:pt x="554634" y="1172959"/>
                  </a:lnTo>
                  <a:lnTo>
                    <a:pt x="555459" y="1172133"/>
                  </a:lnTo>
                  <a:lnTo>
                    <a:pt x="554634" y="1171308"/>
                  </a:lnTo>
                  <a:close/>
                </a:path>
                <a:path w="1801495" h="3059429">
                  <a:moveTo>
                    <a:pt x="1206360" y="1140917"/>
                  </a:moveTo>
                  <a:lnTo>
                    <a:pt x="1205547" y="1140917"/>
                  </a:lnTo>
                  <a:lnTo>
                    <a:pt x="1204722" y="1141742"/>
                  </a:lnTo>
                  <a:lnTo>
                    <a:pt x="1204722" y="1142568"/>
                  </a:lnTo>
                  <a:lnTo>
                    <a:pt x="1205547" y="1143381"/>
                  </a:lnTo>
                  <a:lnTo>
                    <a:pt x="1205547" y="1142568"/>
                  </a:lnTo>
                  <a:lnTo>
                    <a:pt x="1206360" y="1142568"/>
                  </a:lnTo>
                  <a:lnTo>
                    <a:pt x="1206360" y="1140917"/>
                  </a:lnTo>
                  <a:close/>
                </a:path>
                <a:path w="1801495" h="3059429">
                  <a:moveTo>
                    <a:pt x="1040142" y="1044816"/>
                  </a:moveTo>
                  <a:lnTo>
                    <a:pt x="1039317" y="1044816"/>
                  </a:lnTo>
                  <a:lnTo>
                    <a:pt x="1039317" y="1047280"/>
                  </a:lnTo>
                  <a:lnTo>
                    <a:pt x="1040142" y="1047280"/>
                  </a:lnTo>
                  <a:lnTo>
                    <a:pt x="1040142" y="1046454"/>
                  </a:lnTo>
                  <a:lnTo>
                    <a:pt x="1040968" y="1046454"/>
                  </a:lnTo>
                  <a:lnTo>
                    <a:pt x="1040968" y="1045641"/>
                  </a:lnTo>
                  <a:lnTo>
                    <a:pt x="1040142" y="1044816"/>
                  </a:lnTo>
                  <a:close/>
                </a:path>
                <a:path w="1801495" h="3059429">
                  <a:moveTo>
                    <a:pt x="172808" y="1043990"/>
                  </a:moveTo>
                  <a:lnTo>
                    <a:pt x="170332" y="1043990"/>
                  </a:lnTo>
                  <a:lnTo>
                    <a:pt x="171157" y="1044816"/>
                  </a:lnTo>
                  <a:lnTo>
                    <a:pt x="171983" y="1044816"/>
                  </a:lnTo>
                  <a:lnTo>
                    <a:pt x="172808" y="1043990"/>
                  </a:lnTo>
                  <a:close/>
                </a:path>
                <a:path w="1801495" h="3059429">
                  <a:moveTo>
                    <a:pt x="172808" y="1043178"/>
                  </a:moveTo>
                  <a:lnTo>
                    <a:pt x="171983" y="1043178"/>
                  </a:lnTo>
                  <a:lnTo>
                    <a:pt x="171157" y="1043990"/>
                  </a:lnTo>
                  <a:lnTo>
                    <a:pt x="173634" y="1043990"/>
                  </a:lnTo>
                  <a:lnTo>
                    <a:pt x="172808" y="1043178"/>
                  </a:lnTo>
                  <a:close/>
                </a:path>
                <a:path w="1801495" h="3059429">
                  <a:moveTo>
                    <a:pt x="76530" y="1043990"/>
                  </a:moveTo>
                  <a:lnTo>
                    <a:pt x="74066" y="1043990"/>
                  </a:lnTo>
                  <a:lnTo>
                    <a:pt x="74879" y="1044816"/>
                  </a:lnTo>
                  <a:lnTo>
                    <a:pt x="75704" y="1044816"/>
                  </a:lnTo>
                  <a:lnTo>
                    <a:pt x="76530" y="1043990"/>
                  </a:lnTo>
                  <a:close/>
                </a:path>
                <a:path w="1801495" h="3059429">
                  <a:moveTo>
                    <a:pt x="76530" y="1043178"/>
                  </a:moveTo>
                  <a:lnTo>
                    <a:pt x="75704" y="1043178"/>
                  </a:lnTo>
                  <a:lnTo>
                    <a:pt x="74879" y="1043990"/>
                  </a:lnTo>
                  <a:lnTo>
                    <a:pt x="77355" y="1043990"/>
                  </a:lnTo>
                  <a:lnTo>
                    <a:pt x="76530" y="1043178"/>
                  </a:lnTo>
                  <a:close/>
                </a:path>
                <a:path w="1801495" h="3059429">
                  <a:moveTo>
                    <a:pt x="196672" y="1057135"/>
                  </a:moveTo>
                  <a:lnTo>
                    <a:pt x="195846" y="1057135"/>
                  </a:lnTo>
                  <a:lnTo>
                    <a:pt x="195846" y="1057960"/>
                  </a:lnTo>
                  <a:lnTo>
                    <a:pt x="196672" y="1057960"/>
                  </a:lnTo>
                  <a:lnTo>
                    <a:pt x="196672" y="1057135"/>
                  </a:lnTo>
                  <a:close/>
                </a:path>
                <a:path w="1801495" h="3059429">
                  <a:moveTo>
                    <a:pt x="28803" y="1027569"/>
                  </a:moveTo>
                  <a:lnTo>
                    <a:pt x="27152" y="1027569"/>
                  </a:lnTo>
                  <a:lnTo>
                    <a:pt x="27152" y="1028382"/>
                  </a:lnTo>
                  <a:lnTo>
                    <a:pt x="27978" y="1029208"/>
                  </a:lnTo>
                  <a:lnTo>
                    <a:pt x="28803" y="1029208"/>
                  </a:lnTo>
                  <a:lnTo>
                    <a:pt x="28803" y="1027569"/>
                  </a:lnTo>
                  <a:close/>
                </a:path>
                <a:path w="1801495" h="3059429">
                  <a:moveTo>
                    <a:pt x="1040142" y="1076032"/>
                  </a:moveTo>
                  <a:lnTo>
                    <a:pt x="1039317" y="1076845"/>
                  </a:lnTo>
                  <a:lnTo>
                    <a:pt x="1039317" y="1077671"/>
                  </a:lnTo>
                  <a:lnTo>
                    <a:pt x="1040142" y="1078496"/>
                  </a:lnTo>
                  <a:lnTo>
                    <a:pt x="1040968" y="1077671"/>
                  </a:lnTo>
                  <a:lnTo>
                    <a:pt x="1040142" y="1076845"/>
                  </a:lnTo>
                  <a:lnTo>
                    <a:pt x="1040142" y="1076032"/>
                  </a:lnTo>
                  <a:close/>
                </a:path>
                <a:path w="1801495" h="3059429">
                  <a:moveTo>
                    <a:pt x="449300" y="1094917"/>
                  </a:moveTo>
                  <a:lnTo>
                    <a:pt x="447649" y="1094917"/>
                  </a:lnTo>
                  <a:lnTo>
                    <a:pt x="448475" y="1095743"/>
                  </a:lnTo>
                  <a:lnTo>
                    <a:pt x="448475" y="1096568"/>
                  </a:lnTo>
                  <a:lnTo>
                    <a:pt x="449300" y="1097381"/>
                  </a:lnTo>
                  <a:lnTo>
                    <a:pt x="449300" y="1098207"/>
                  </a:lnTo>
                  <a:lnTo>
                    <a:pt x="450126" y="1097381"/>
                  </a:lnTo>
                  <a:lnTo>
                    <a:pt x="450126" y="1096568"/>
                  </a:lnTo>
                  <a:lnTo>
                    <a:pt x="449300" y="1095743"/>
                  </a:lnTo>
                  <a:lnTo>
                    <a:pt x="449300" y="1094917"/>
                  </a:lnTo>
                  <a:close/>
                </a:path>
                <a:path w="1801495" h="3059429">
                  <a:moveTo>
                    <a:pt x="1212951" y="1062888"/>
                  </a:moveTo>
                  <a:lnTo>
                    <a:pt x="1210475" y="1062888"/>
                  </a:lnTo>
                  <a:lnTo>
                    <a:pt x="1211300" y="1063713"/>
                  </a:lnTo>
                  <a:lnTo>
                    <a:pt x="1212126" y="1063713"/>
                  </a:lnTo>
                  <a:lnTo>
                    <a:pt x="1212951" y="1062888"/>
                  </a:lnTo>
                  <a:close/>
                </a:path>
                <a:path w="1801495" h="3059429">
                  <a:moveTo>
                    <a:pt x="1212951" y="1062062"/>
                  </a:moveTo>
                  <a:lnTo>
                    <a:pt x="1212126" y="1062062"/>
                  </a:lnTo>
                  <a:lnTo>
                    <a:pt x="1211300" y="1062888"/>
                  </a:lnTo>
                  <a:lnTo>
                    <a:pt x="1213777" y="1062888"/>
                  </a:lnTo>
                  <a:lnTo>
                    <a:pt x="1212951" y="1062062"/>
                  </a:lnTo>
                  <a:close/>
                </a:path>
                <a:path w="1801495" h="3059429">
                  <a:moveTo>
                    <a:pt x="218884" y="1059599"/>
                  </a:moveTo>
                  <a:lnTo>
                    <a:pt x="217246" y="1059599"/>
                  </a:lnTo>
                  <a:lnTo>
                    <a:pt x="217246" y="1060424"/>
                  </a:lnTo>
                  <a:lnTo>
                    <a:pt x="218071" y="1060424"/>
                  </a:lnTo>
                  <a:lnTo>
                    <a:pt x="218071" y="1061250"/>
                  </a:lnTo>
                  <a:lnTo>
                    <a:pt x="218884" y="1060424"/>
                  </a:lnTo>
                  <a:lnTo>
                    <a:pt x="218884" y="1059599"/>
                  </a:lnTo>
                  <a:close/>
                </a:path>
                <a:path w="1801495" h="3059429">
                  <a:moveTo>
                    <a:pt x="1189901" y="1287132"/>
                  </a:moveTo>
                  <a:lnTo>
                    <a:pt x="1189075" y="1287945"/>
                  </a:lnTo>
                  <a:lnTo>
                    <a:pt x="1189075" y="1288770"/>
                  </a:lnTo>
                  <a:lnTo>
                    <a:pt x="1189901" y="1289596"/>
                  </a:lnTo>
                  <a:lnTo>
                    <a:pt x="1189901" y="1290408"/>
                  </a:lnTo>
                  <a:lnTo>
                    <a:pt x="1190726" y="1289596"/>
                  </a:lnTo>
                  <a:lnTo>
                    <a:pt x="1189901" y="1288770"/>
                  </a:lnTo>
                  <a:lnTo>
                    <a:pt x="1189901" y="1287132"/>
                  </a:lnTo>
                  <a:close/>
                </a:path>
                <a:path w="1801495" h="3059429">
                  <a:moveTo>
                    <a:pt x="1058240" y="1284668"/>
                  </a:moveTo>
                  <a:lnTo>
                    <a:pt x="1057414" y="1284668"/>
                  </a:lnTo>
                  <a:lnTo>
                    <a:pt x="1057414" y="1287132"/>
                  </a:lnTo>
                  <a:lnTo>
                    <a:pt x="1058240" y="1287132"/>
                  </a:lnTo>
                  <a:lnTo>
                    <a:pt x="1058240" y="1286306"/>
                  </a:lnTo>
                  <a:lnTo>
                    <a:pt x="1059065" y="1286306"/>
                  </a:lnTo>
                  <a:lnTo>
                    <a:pt x="1059065" y="1285481"/>
                  </a:lnTo>
                  <a:lnTo>
                    <a:pt x="1058240" y="1284668"/>
                  </a:lnTo>
                  <a:close/>
                </a:path>
                <a:path w="1801495" h="3059429">
                  <a:moveTo>
                    <a:pt x="769404" y="1283843"/>
                  </a:moveTo>
                  <a:lnTo>
                    <a:pt x="768578" y="1283843"/>
                  </a:lnTo>
                  <a:lnTo>
                    <a:pt x="768578" y="1285481"/>
                  </a:lnTo>
                  <a:lnTo>
                    <a:pt x="769404" y="1285481"/>
                  </a:lnTo>
                  <a:lnTo>
                    <a:pt x="769404" y="1283843"/>
                  </a:lnTo>
                  <a:close/>
                </a:path>
                <a:path w="1801495" h="3059429">
                  <a:moveTo>
                    <a:pt x="1231049" y="1267409"/>
                  </a:moveTo>
                  <a:lnTo>
                    <a:pt x="1230223" y="1267409"/>
                  </a:lnTo>
                  <a:lnTo>
                    <a:pt x="1230223" y="1269060"/>
                  </a:lnTo>
                  <a:lnTo>
                    <a:pt x="1231049" y="1269060"/>
                  </a:lnTo>
                  <a:lnTo>
                    <a:pt x="1231049" y="1267409"/>
                  </a:lnTo>
                  <a:close/>
                </a:path>
                <a:path w="1801495" h="3059429">
                  <a:moveTo>
                    <a:pt x="750481" y="1268234"/>
                  </a:moveTo>
                  <a:lnTo>
                    <a:pt x="748017" y="1268234"/>
                  </a:lnTo>
                  <a:lnTo>
                    <a:pt x="748830" y="1269060"/>
                  </a:lnTo>
                  <a:lnTo>
                    <a:pt x="749655" y="1269060"/>
                  </a:lnTo>
                  <a:lnTo>
                    <a:pt x="750481" y="1268234"/>
                  </a:lnTo>
                  <a:close/>
                </a:path>
                <a:path w="1801495" h="3059429">
                  <a:moveTo>
                    <a:pt x="750481" y="1267409"/>
                  </a:moveTo>
                  <a:lnTo>
                    <a:pt x="749655" y="1267409"/>
                  </a:lnTo>
                  <a:lnTo>
                    <a:pt x="748830" y="1268234"/>
                  </a:lnTo>
                  <a:lnTo>
                    <a:pt x="751306" y="1268234"/>
                  </a:lnTo>
                  <a:lnTo>
                    <a:pt x="750481" y="1267409"/>
                  </a:lnTo>
                  <a:close/>
                </a:path>
                <a:path w="1801495" h="3059429">
                  <a:moveTo>
                    <a:pt x="687946" y="1267409"/>
                  </a:moveTo>
                  <a:lnTo>
                    <a:pt x="687120" y="1267409"/>
                  </a:lnTo>
                  <a:lnTo>
                    <a:pt x="687120" y="1269060"/>
                  </a:lnTo>
                  <a:lnTo>
                    <a:pt x="687946" y="1269060"/>
                  </a:lnTo>
                  <a:lnTo>
                    <a:pt x="687946" y="1267409"/>
                  </a:lnTo>
                  <a:close/>
                </a:path>
                <a:path w="1801495" h="3059429">
                  <a:moveTo>
                    <a:pt x="1089520" y="1324089"/>
                  </a:moveTo>
                  <a:lnTo>
                    <a:pt x="1088694" y="1324089"/>
                  </a:lnTo>
                  <a:lnTo>
                    <a:pt x="1088694" y="1324914"/>
                  </a:lnTo>
                  <a:lnTo>
                    <a:pt x="1090333" y="1324914"/>
                  </a:lnTo>
                  <a:lnTo>
                    <a:pt x="1089520" y="1324089"/>
                  </a:lnTo>
                  <a:close/>
                </a:path>
                <a:path w="1801495" h="3059429">
                  <a:moveTo>
                    <a:pt x="1090333" y="1324089"/>
                  </a:moveTo>
                  <a:lnTo>
                    <a:pt x="1089520" y="1324089"/>
                  </a:lnTo>
                  <a:lnTo>
                    <a:pt x="1090333" y="1324914"/>
                  </a:lnTo>
                  <a:lnTo>
                    <a:pt x="1090333" y="1324089"/>
                  </a:lnTo>
                  <a:close/>
                </a:path>
                <a:path w="1801495" h="3059429">
                  <a:moveTo>
                    <a:pt x="752132" y="1301089"/>
                  </a:moveTo>
                  <a:lnTo>
                    <a:pt x="750481" y="1301089"/>
                  </a:lnTo>
                  <a:lnTo>
                    <a:pt x="750481" y="1302727"/>
                  </a:lnTo>
                  <a:lnTo>
                    <a:pt x="752132" y="1302727"/>
                  </a:lnTo>
                  <a:lnTo>
                    <a:pt x="752132" y="1301089"/>
                  </a:lnTo>
                  <a:close/>
                </a:path>
                <a:path w="1801495" h="3059429">
                  <a:moveTo>
                    <a:pt x="655027" y="1204163"/>
                  </a:moveTo>
                  <a:lnTo>
                    <a:pt x="654202" y="1204988"/>
                  </a:lnTo>
                  <a:lnTo>
                    <a:pt x="653376" y="1204988"/>
                  </a:lnTo>
                  <a:lnTo>
                    <a:pt x="653376" y="1206627"/>
                  </a:lnTo>
                  <a:lnTo>
                    <a:pt x="654202" y="1206627"/>
                  </a:lnTo>
                  <a:lnTo>
                    <a:pt x="654202" y="1207452"/>
                  </a:lnTo>
                  <a:lnTo>
                    <a:pt x="655853" y="1205814"/>
                  </a:lnTo>
                  <a:lnTo>
                    <a:pt x="655853" y="1204988"/>
                  </a:lnTo>
                  <a:lnTo>
                    <a:pt x="655027" y="1204163"/>
                  </a:lnTo>
                  <a:close/>
                </a:path>
                <a:path w="1801495" h="3059429">
                  <a:moveTo>
                    <a:pt x="593305" y="1204163"/>
                  </a:moveTo>
                  <a:lnTo>
                    <a:pt x="592480" y="1204988"/>
                  </a:lnTo>
                  <a:lnTo>
                    <a:pt x="592480" y="1206627"/>
                  </a:lnTo>
                  <a:lnTo>
                    <a:pt x="593305" y="1207452"/>
                  </a:lnTo>
                  <a:lnTo>
                    <a:pt x="594956" y="1205814"/>
                  </a:lnTo>
                  <a:lnTo>
                    <a:pt x="594956" y="1204988"/>
                  </a:lnTo>
                  <a:lnTo>
                    <a:pt x="594131" y="1204988"/>
                  </a:lnTo>
                  <a:lnTo>
                    <a:pt x="593305" y="1204163"/>
                  </a:lnTo>
                  <a:close/>
                </a:path>
                <a:path w="1801495" h="3059429">
                  <a:moveTo>
                    <a:pt x="700290" y="1218946"/>
                  </a:moveTo>
                  <a:lnTo>
                    <a:pt x="699465" y="1218946"/>
                  </a:lnTo>
                  <a:lnTo>
                    <a:pt x="699465" y="1219771"/>
                  </a:lnTo>
                  <a:lnTo>
                    <a:pt x="700290" y="1219771"/>
                  </a:lnTo>
                  <a:lnTo>
                    <a:pt x="700290" y="1218946"/>
                  </a:lnTo>
                  <a:close/>
                </a:path>
                <a:path w="1801495" h="3059429">
                  <a:moveTo>
                    <a:pt x="655027" y="1236205"/>
                  </a:moveTo>
                  <a:lnTo>
                    <a:pt x="654202" y="1237030"/>
                  </a:lnTo>
                  <a:lnTo>
                    <a:pt x="654202" y="1239481"/>
                  </a:lnTo>
                  <a:lnTo>
                    <a:pt x="655853" y="1237843"/>
                  </a:lnTo>
                  <a:lnTo>
                    <a:pt x="655853" y="1237030"/>
                  </a:lnTo>
                  <a:lnTo>
                    <a:pt x="655027" y="1236205"/>
                  </a:lnTo>
                  <a:close/>
                </a:path>
                <a:path w="1801495" h="3059429">
                  <a:moveTo>
                    <a:pt x="1189901" y="1219771"/>
                  </a:moveTo>
                  <a:lnTo>
                    <a:pt x="1189075" y="1220597"/>
                  </a:lnTo>
                  <a:lnTo>
                    <a:pt x="1189075" y="1221422"/>
                  </a:lnTo>
                  <a:lnTo>
                    <a:pt x="1189901" y="1222235"/>
                  </a:lnTo>
                  <a:lnTo>
                    <a:pt x="1189901" y="1223060"/>
                  </a:lnTo>
                  <a:lnTo>
                    <a:pt x="1190726" y="1222235"/>
                  </a:lnTo>
                  <a:lnTo>
                    <a:pt x="1190726" y="1221422"/>
                  </a:lnTo>
                  <a:lnTo>
                    <a:pt x="1189901" y="1220597"/>
                  </a:lnTo>
                  <a:lnTo>
                    <a:pt x="1189901" y="1219771"/>
                  </a:lnTo>
                  <a:close/>
                </a:path>
                <a:path w="1801495" h="3059429">
                  <a:moveTo>
                    <a:pt x="638568" y="1219771"/>
                  </a:moveTo>
                  <a:lnTo>
                    <a:pt x="637743" y="1220597"/>
                  </a:lnTo>
                  <a:lnTo>
                    <a:pt x="637743" y="1221422"/>
                  </a:lnTo>
                  <a:lnTo>
                    <a:pt x="638568" y="1222235"/>
                  </a:lnTo>
                  <a:lnTo>
                    <a:pt x="638568" y="1223060"/>
                  </a:lnTo>
                  <a:lnTo>
                    <a:pt x="639394" y="1223060"/>
                  </a:lnTo>
                  <a:lnTo>
                    <a:pt x="639394" y="1221422"/>
                  </a:lnTo>
                  <a:lnTo>
                    <a:pt x="638568" y="1220597"/>
                  </a:lnTo>
                  <a:lnTo>
                    <a:pt x="638568" y="1219771"/>
                  </a:lnTo>
                  <a:close/>
                </a:path>
                <a:path w="1801495" h="3059429">
                  <a:moveTo>
                    <a:pt x="1360246" y="787717"/>
                  </a:moveTo>
                  <a:lnTo>
                    <a:pt x="1359420" y="787717"/>
                  </a:lnTo>
                  <a:lnTo>
                    <a:pt x="1359420" y="789368"/>
                  </a:lnTo>
                  <a:lnTo>
                    <a:pt x="1360246" y="789368"/>
                  </a:lnTo>
                  <a:lnTo>
                    <a:pt x="1360246" y="787717"/>
                  </a:lnTo>
                  <a:close/>
                </a:path>
                <a:path w="1801495" h="3059429">
                  <a:moveTo>
                    <a:pt x="380174" y="767181"/>
                  </a:moveTo>
                  <a:lnTo>
                    <a:pt x="379361" y="767181"/>
                  </a:lnTo>
                  <a:lnTo>
                    <a:pt x="378536" y="768007"/>
                  </a:lnTo>
                  <a:lnTo>
                    <a:pt x="378536" y="768832"/>
                  </a:lnTo>
                  <a:lnTo>
                    <a:pt x="379361" y="769645"/>
                  </a:lnTo>
                  <a:lnTo>
                    <a:pt x="379361" y="768832"/>
                  </a:lnTo>
                  <a:lnTo>
                    <a:pt x="380174" y="768832"/>
                  </a:lnTo>
                  <a:lnTo>
                    <a:pt x="380174" y="767181"/>
                  </a:lnTo>
                  <a:close/>
                </a:path>
                <a:path w="1801495" h="3059429">
                  <a:moveTo>
                    <a:pt x="1389049" y="760615"/>
                  </a:moveTo>
                  <a:lnTo>
                    <a:pt x="1388224" y="760615"/>
                  </a:lnTo>
                  <a:lnTo>
                    <a:pt x="1388224" y="761428"/>
                  </a:lnTo>
                  <a:lnTo>
                    <a:pt x="1389049" y="761428"/>
                  </a:lnTo>
                  <a:lnTo>
                    <a:pt x="1389049" y="760615"/>
                  </a:lnTo>
                  <a:close/>
                </a:path>
                <a:path w="1801495" h="3059429">
                  <a:moveTo>
                    <a:pt x="101219" y="781977"/>
                  </a:moveTo>
                  <a:lnTo>
                    <a:pt x="100393" y="782789"/>
                  </a:lnTo>
                  <a:lnTo>
                    <a:pt x="100393" y="783615"/>
                  </a:lnTo>
                  <a:lnTo>
                    <a:pt x="101219" y="783615"/>
                  </a:lnTo>
                  <a:lnTo>
                    <a:pt x="101219" y="781977"/>
                  </a:lnTo>
                  <a:close/>
                </a:path>
                <a:path w="1801495" h="3059429">
                  <a:moveTo>
                    <a:pt x="272376" y="819759"/>
                  </a:moveTo>
                  <a:lnTo>
                    <a:pt x="271551" y="820572"/>
                  </a:lnTo>
                  <a:lnTo>
                    <a:pt x="271551" y="821397"/>
                  </a:lnTo>
                  <a:lnTo>
                    <a:pt x="272376" y="822223"/>
                  </a:lnTo>
                  <a:lnTo>
                    <a:pt x="272376" y="823036"/>
                  </a:lnTo>
                  <a:lnTo>
                    <a:pt x="273202" y="822223"/>
                  </a:lnTo>
                  <a:lnTo>
                    <a:pt x="273202" y="821397"/>
                  </a:lnTo>
                  <a:lnTo>
                    <a:pt x="272376" y="820572"/>
                  </a:lnTo>
                  <a:lnTo>
                    <a:pt x="272376" y="819759"/>
                  </a:lnTo>
                  <a:close/>
                </a:path>
                <a:path w="1801495" h="3059429">
                  <a:moveTo>
                    <a:pt x="114388" y="838644"/>
                  </a:moveTo>
                  <a:lnTo>
                    <a:pt x="114388" y="841933"/>
                  </a:lnTo>
                  <a:lnTo>
                    <a:pt x="115201" y="841933"/>
                  </a:lnTo>
                  <a:lnTo>
                    <a:pt x="115201" y="841108"/>
                  </a:lnTo>
                  <a:lnTo>
                    <a:pt x="116027" y="841108"/>
                  </a:lnTo>
                  <a:lnTo>
                    <a:pt x="116027" y="840282"/>
                  </a:lnTo>
                  <a:lnTo>
                    <a:pt x="114388" y="838644"/>
                  </a:lnTo>
                  <a:close/>
                </a:path>
                <a:path w="1801495" h="3059429">
                  <a:moveTo>
                    <a:pt x="879678" y="691616"/>
                  </a:moveTo>
                  <a:lnTo>
                    <a:pt x="878852" y="692442"/>
                  </a:lnTo>
                  <a:lnTo>
                    <a:pt x="878852" y="694080"/>
                  </a:lnTo>
                  <a:lnTo>
                    <a:pt x="880491" y="694080"/>
                  </a:lnTo>
                  <a:lnTo>
                    <a:pt x="880491" y="693267"/>
                  </a:lnTo>
                  <a:lnTo>
                    <a:pt x="879678" y="692442"/>
                  </a:lnTo>
                  <a:lnTo>
                    <a:pt x="879678" y="691616"/>
                  </a:lnTo>
                  <a:close/>
                </a:path>
                <a:path w="1801495" h="3059429">
                  <a:moveTo>
                    <a:pt x="370306" y="662051"/>
                  </a:moveTo>
                  <a:lnTo>
                    <a:pt x="369481" y="662051"/>
                  </a:lnTo>
                  <a:lnTo>
                    <a:pt x="369481" y="662876"/>
                  </a:lnTo>
                  <a:lnTo>
                    <a:pt x="370306" y="662051"/>
                  </a:lnTo>
                  <a:close/>
                </a:path>
                <a:path w="1801495" h="3059429">
                  <a:moveTo>
                    <a:pt x="925753" y="737616"/>
                  </a:moveTo>
                  <a:lnTo>
                    <a:pt x="924115" y="737616"/>
                  </a:lnTo>
                  <a:lnTo>
                    <a:pt x="924115" y="739254"/>
                  </a:lnTo>
                  <a:lnTo>
                    <a:pt x="923290" y="740079"/>
                  </a:lnTo>
                  <a:lnTo>
                    <a:pt x="924941" y="739254"/>
                  </a:lnTo>
                  <a:lnTo>
                    <a:pt x="925753" y="739254"/>
                  </a:lnTo>
                  <a:lnTo>
                    <a:pt x="925753" y="737616"/>
                  </a:lnTo>
                  <a:close/>
                </a:path>
                <a:path w="1801495" h="3059429">
                  <a:moveTo>
                    <a:pt x="108623" y="754862"/>
                  </a:moveTo>
                  <a:lnTo>
                    <a:pt x="107797" y="755688"/>
                  </a:lnTo>
                  <a:lnTo>
                    <a:pt x="107797" y="756513"/>
                  </a:lnTo>
                  <a:lnTo>
                    <a:pt x="108623" y="756513"/>
                  </a:lnTo>
                  <a:lnTo>
                    <a:pt x="109448" y="755688"/>
                  </a:lnTo>
                  <a:lnTo>
                    <a:pt x="108623" y="755688"/>
                  </a:lnTo>
                  <a:lnTo>
                    <a:pt x="108623" y="754862"/>
                  </a:lnTo>
                  <a:close/>
                </a:path>
                <a:path w="1801495" h="3059429">
                  <a:moveTo>
                    <a:pt x="398284" y="721182"/>
                  </a:moveTo>
                  <a:lnTo>
                    <a:pt x="397459" y="721182"/>
                  </a:lnTo>
                  <a:lnTo>
                    <a:pt x="397459" y="722833"/>
                  </a:lnTo>
                  <a:lnTo>
                    <a:pt x="398284" y="723646"/>
                  </a:lnTo>
                  <a:lnTo>
                    <a:pt x="398284" y="724471"/>
                  </a:lnTo>
                  <a:lnTo>
                    <a:pt x="399110" y="723646"/>
                  </a:lnTo>
                  <a:lnTo>
                    <a:pt x="399110" y="722833"/>
                  </a:lnTo>
                  <a:lnTo>
                    <a:pt x="398284" y="722007"/>
                  </a:lnTo>
                  <a:lnTo>
                    <a:pt x="398284" y="721182"/>
                  </a:lnTo>
                  <a:close/>
                </a:path>
                <a:path w="1801495" h="3059429">
                  <a:moveTo>
                    <a:pt x="65011" y="965136"/>
                  </a:moveTo>
                  <a:lnTo>
                    <a:pt x="63360" y="965136"/>
                  </a:lnTo>
                  <a:lnTo>
                    <a:pt x="63360" y="966787"/>
                  </a:lnTo>
                  <a:lnTo>
                    <a:pt x="64185" y="966787"/>
                  </a:lnTo>
                  <a:lnTo>
                    <a:pt x="64185" y="965962"/>
                  </a:lnTo>
                  <a:lnTo>
                    <a:pt x="65011" y="965962"/>
                  </a:lnTo>
                  <a:lnTo>
                    <a:pt x="65011" y="965136"/>
                  </a:lnTo>
                  <a:close/>
                </a:path>
                <a:path w="1801495" h="3059429">
                  <a:moveTo>
                    <a:pt x="65011" y="964323"/>
                  </a:moveTo>
                  <a:lnTo>
                    <a:pt x="64185" y="964323"/>
                  </a:lnTo>
                  <a:lnTo>
                    <a:pt x="65011" y="965136"/>
                  </a:lnTo>
                  <a:lnTo>
                    <a:pt x="65011" y="964323"/>
                  </a:lnTo>
                  <a:close/>
                </a:path>
                <a:path w="1801495" h="3059429">
                  <a:moveTo>
                    <a:pt x="181038" y="953643"/>
                  </a:moveTo>
                  <a:lnTo>
                    <a:pt x="178562" y="953643"/>
                  </a:lnTo>
                  <a:lnTo>
                    <a:pt x="179387" y="954468"/>
                  </a:lnTo>
                  <a:lnTo>
                    <a:pt x="180213" y="954468"/>
                  </a:lnTo>
                  <a:lnTo>
                    <a:pt x="181038" y="953643"/>
                  </a:lnTo>
                  <a:close/>
                </a:path>
                <a:path w="1801495" h="3059429">
                  <a:moveTo>
                    <a:pt x="181038" y="952817"/>
                  </a:moveTo>
                  <a:lnTo>
                    <a:pt x="180213" y="952817"/>
                  </a:lnTo>
                  <a:lnTo>
                    <a:pt x="179387" y="953643"/>
                  </a:lnTo>
                  <a:lnTo>
                    <a:pt x="181864" y="953643"/>
                  </a:lnTo>
                  <a:lnTo>
                    <a:pt x="181038" y="952817"/>
                  </a:lnTo>
                  <a:close/>
                </a:path>
                <a:path w="1801495" h="3059429">
                  <a:moveTo>
                    <a:pt x="185153" y="969251"/>
                  </a:moveTo>
                  <a:lnTo>
                    <a:pt x="183502" y="969251"/>
                  </a:lnTo>
                  <a:lnTo>
                    <a:pt x="183502" y="970889"/>
                  </a:lnTo>
                  <a:lnTo>
                    <a:pt x="184327" y="971715"/>
                  </a:lnTo>
                  <a:lnTo>
                    <a:pt x="184327" y="972527"/>
                  </a:lnTo>
                  <a:lnTo>
                    <a:pt x="185978" y="970889"/>
                  </a:lnTo>
                  <a:lnTo>
                    <a:pt x="185153" y="970076"/>
                  </a:lnTo>
                  <a:lnTo>
                    <a:pt x="185153" y="969251"/>
                  </a:lnTo>
                  <a:close/>
                </a:path>
                <a:path w="1801495" h="3059429">
                  <a:moveTo>
                    <a:pt x="159639" y="937209"/>
                  </a:moveTo>
                  <a:lnTo>
                    <a:pt x="158813" y="938034"/>
                  </a:lnTo>
                  <a:lnTo>
                    <a:pt x="159639" y="938034"/>
                  </a:lnTo>
                  <a:lnTo>
                    <a:pt x="159639" y="937209"/>
                  </a:lnTo>
                  <a:close/>
                </a:path>
                <a:path w="1801495" h="3059429">
                  <a:moveTo>
                    <a:pt x="1304290" y="931468"/>
                  </a:moveTo>
                  <a:lnTo>
                    <a:pt x="1303464" y="932281"/>
                  </a:lnTo>
                  <a:lnTo>
                    <a:pt x="1303464" y="933107"/>
                  </a:lnTo>
                  <a:lnTo>
                    <a:pt x="1304290" y="933932"/>
                  </a:lnTo>
                  <a:lnTo>
                    <a:pt x="1304290" y="934745"/>
                  </a:lnTo>
                  <a:lnTo>
                    <a:pt x="1305941" y="933107"/>
                  </a:lnTo>
                  <a:lnTo>
                    <a:pt x="1304290" y="931468"/>
                  </a:lnTo>
                  <a:close/>
                </a:path>
                <a:path w="1801495" h="3059429">
                  <a:moveTo>
                    <a:pt x="1248333" y="931468"/>
                  </a:moveTo>
                  <a:lnTo>
                    <a:pt x="1247508" y="931468"/>
                  </a:lnTo>
                  <a:lnTo>
                    <a:pt x="1246682" y="932281"/>
                  </a:lnTo>
                  <a:lnTo>
                    <a:pt x="1246682" y="933107"/>
                  </a:lnTo>
                  <a:lnTo>
                    <a:pt x="1247508" y="933107"/>
                  </a:lnTo>
                  <a:lnTo>
                    <a:pt x="1248333" y="932281"/>
                  </a:lnTo>
                  <a:lnTo>
                    <a:pt x="1249159" y="932281"/>
                  </a:lnTo>
                  <a:lnTo>
                    <a:pt x="1248333" y="931468"/>
                  </a:lnTo>
                  <a:close/>
                </a:path>
                <a:path w="1801495" h="3059429">
                  <a:moveTo>
                    <a:pt x="47726" y="951179"/>
                  </a:moveTo>
                  <a:lnTo>
                    <a:pt x="46901" y="951179"/>
                  </a:lnTo>
                  <a:lnTo>
                    <a:pt x="46901" y="952004"/>
                  </a:lnTo>
                  <a:lnTo>
                    <a:pt x="47726" y="952817"/>
                  </a:lnTo>
                  <a:lnTo>
                    <a:pt x="47726" y="953643"/>
                  </a:lnTo>
                  <a:lnTo>
                    <a:pt x="48552" y="952817"/>
                  </a:lnTo>
                  <a:lnTo>
                    <a:pt x="48552" y="952004"/>
                  </a:lnTo>
                  <a:lnTo>
                    <a:pt x="47726" y="951179"/>
                  </a:lnTo>
                  <a:close/>
                </a:path>
                <a:path w="1801495" h="3059429">
                  <a:moveTo>
                    <a:pt x="77355" y="979932"/>
                  </a:moveTo>
                  <a:lnTo>
                    <a:pt x="74879" y="979932"/>
                  </a:lnTo>
                  <a:lnTo>
                    <a:pt x="75704" y="980744"/>
                  </a:lnTo>
                  <a:lnTo>
                    <a:pt x="76530" y="980744"/>
                  </a:lnTo>
                  <a:lnTo>
                    <a:pt x="77355" y="979932"/>
                  </a:lnTo>
                  <a:close/>
                </a:path>
                <a:path w="1801495" h="3059429">
                  <a:moveTo>
                    <a:pt x="75704" y="979106"/>
                  </a:moveTo>
                  <a:lnTo>
                    <a:pt x="74879" y="979106"/>
                  </a:lnTo>
                  <a:lnTo>
                    <a:pt x="74066" y="979932"/>
                  </a:lnTo>
                  <a:lnTo>
                    <a:pt x="76530" y="979932"/>
                  </a:lnTo>
                  <a:lnTo>
                    <a:pt x="75704" y="979106"/>
                  </a:lnTo>
                  <a:close/>
                </a:path>
                <a:path w="1801495" h="3059429">
                  <a:moveTo>
                    <a:pt x="264972" y="977468"/>
                  </a:moveTo>
                  <a:lnTo>
                    <a:pt x="264147" y="977468"/>
                  </a:lnTo>
                  <a:lnTo>
                    <a:pt x="263321" y="978281"/>
                  </a:lnTo>
                  <a:lnTo>
                    <a:pt x="263321" y="979932"/>
                  </a:lnTo>
                  <a:lnTo>
                    <a:pt x="264147" y="979932"/>
                  </a:lnTo>
                  <a:lnTo>
                    <a:pt x="264972" y="979106"/>
                  </a:lnTo>
                  <a:lnTo>
                    <a:pt x="264972" y="977468"/>
                  </a:lnTo>
                  <a:close/>
                </a:path>
                <a:path w="1801495" h="3059429">
                  <a:moveTo>
                    <a:pt x="34556" y="993076"/>
                  </a:moveTo>
                  <a:lnTo>
                    <a:pt x="33743" y="993889"/>
                  </a:lnTo>
                  <a:lnTo>
                    <a:pt x="33743" y="994714"/>
                  </a:lnTo>
                  <a:lnTo>
                    <a:pt x="34556" y="995527"/>
                  </a:lnTo>
                  <a:lnTo>
                    <a:pt x="34556" y="996353"/>
                  </a:lnTo>
                  <a:lnTo>
                    <a:pt x="35382" y="995527"/>
                  </a:lnTo>
                  <a:lnTo>
                    <a:pt x="35382" y="994714"/>
                  </a:lnTo>
                  <a:lnTo>
                    <a:pt x="34556" y="993889"/>
                  </a:lnTo>
                  <a:lnTo>
                    <a:pt x="34556" y="993076"/>
                  </a:lnTo>
                  <a:close/>
                </a:path>
                <a:path w="1801495" h="3059429">
                  <a:moveTo>
                    <a:pt x="1376705" y="868222"/>
                  </a:moveTo>
                  <a:lnTo>
                    <a:pt x="1376289" y="868222"/>
                  </a:lnTo>
                  <a:lnTo>
                    <a:pt x="1375879" y="869035"/>
                  </a:lnTo>
                  <a:lnTo>
                    <a:pt x="1375879" y="869861"/>
                  </a:lnTo>
                  <a:lnTo>
                    <a:pt x="1376705" y="869861"/>
                  </a:lnTo>
                  <a:lnTo>
                    <a:pt x="1376705" y="868222"/>
                  </a:lnTo>
                  <a:close/>
                </a:path>
                <a:path w="1801495" h="3059429">
                  <a:moveTo>
                    <a:pt x="1376705" y="867397"/>
                  </a:moveTo>
                  <a:lnTo>
                    <a:pt x="1375879" y="868222"/>
                  </a:lnTo>
                  <a:lnTo>
                    <a:pt x="1376289" y="868222"/>
                  </a:lnTo>
                  <a:lnTo>
                    <a:pt x="1376705" y="867397"/>
                  </a:lnTo>
                  <a:close/>
                </a:path>
                <a:path w="1801495" h="3059429">
                  <a:moveTo>
                    <a:pt x="1314157" y="868222"/>
                  </a:moveTo>
                  <a:lnTo>
                    <a:pt x="1311694" y="868222"/>
                  </a:lnTo>
                  <a:lnTo>
                    <a:pt x="1312519" y="869035"/>
                  </a:lnTo>
                  <a:lnTo>
                    <a:pt x="1313345" y="869035"/>
                  </a:lnTo>
                  <a:lnTo>
                    <a:pt x="1314157" y="868222"/>
                  </a:lnTo>
                  <a:close/>
                </a:path>
                <a:path w="1801495" h="3059429">
                  <a:moveTo>
                    <a:pt x="1314983" y="867397"/>
                  </a:moveTo>
                  <a:lnTo>
                    <a:pt x="1313345" y="867397"/>
                  </a:lnTo>
                  <a:lnTo>
                    <a:pt x="1312519" y="868222"/>
                  </a:lnTo>
                  <a:lnTo>
                    <a:pt x="1314983" y="868222"/>
                  </a:lnTo>
                  <a:lnTo>
                    <a:pt x="1314983" y="867397"/>
                  </a:lnTo>
                  <a:close/>
                </a:path>
                <a:path w="1801495" h="3059429">
                  <a:moveTo>
                    <a:pt x="983361" y="841108"/>
                  </a:moveTo>
                  <a:lnTo>
                    <a:pt x="982535" y="841933"/>
                  </a:lnTo>
                  <a:lnTo>
                    <a:pt x="982535" y="842759"/>
                  </a:lnTo>
                  <a:lnTo>
                    <a:pt x="983361" y="843572"/>
                  </a:lnTo>
                  <a:lnTo>
                    <a:pt x="983361" y="844397"/>
                  </a:lnTo>
                  <a:lnTo>
                    <a:pt x="984186" y="843572"/>
                  </a:lnTo>
                  <a:lnTo>
                    <a:pt x="984186" y="841933"/>
                  </a:lnTo>
                  <a:lnTo>
                    <a:pt x="983361" y="841108"/>
                  </a:lnTo>
                  <a:close/>
                </a:path>
                <a:path w="1801495" h="3059429">
                  <a:moveTo>
                    <a:pt x="432015" y="841108"/>
                  </a:moveTo>
                  <a:lnTo>
                    <a:pt x="432015" y="841933"/>
                  </a:lnTo>
                  <a:lnTo>
                    <a:pt x="431203" y="842759"/>
                  </a:lnTo>
                  <a:lnTo>
                    <a:pt x="431203" y="843572"/>
                  </a:lnTo>
                  <a:lnTo>
                    <a:pt x="432015" y="843572"/>
                  </a:lnTo>
                  <a:lnTo>
                    <a:pt x="432841" y="844397"/>
                  </a:lnTo>
                  <a:lnTo>
                    <a:pt x="433666" y="843572"/>
                  </a:lnTo>
                  <a:lnTo>
                    <a:pt x="433666" y="841933"/>
                  </a:lnTo>
                  <a:lnTo>
                    <a:pt x="432841" y="841933"/>
                  </a:lnTo>
                  <a:lnTo>
                    <a:pt x="432015" y="841108"/>
                  </a:lnTo>
                  <a:close/>
                </a:path>
                <a:path w="1801495" h="3059429">
                  <a:moveTo>
                    <a:pt x="250164" y="837819"/>
                  </a:moveTo>
                  <a:lnTo>
                    <a:pt x="249339" y="837819"/>
                  </a:lnTo>
                  <a:lnTo>
                    <a:pt x="248513" y="838644"/>
                  </a:lnTo>
                  <a:lnTo>
                    <a:pt x="249339" y="839470"/>
                  </a:lnTo>
                  <a:lnTo>
                    <a:pt x="250977" y="839470"/>
                  </a:lnTo>
                  <a:lnTo>
                    <a:pt x="250977" y="838644"/>
                  </a:lnTo>
                  <a:lnTo>
                    <a:pt x="250164" y="837819"/>
                  </a:lnTo>
                  <a:close/>
                </a:path>
                <a:path w="1801495" h="3059429">
                  <a:moveTo>
                    <a:pt x="162941" y="851789"/>
                  </a:moveTo>
                  <a:lnTo>
                    <a:pt x="162115" y="851789"/>
                  </a:lnTo>
                  <a:lnTo>
                    <a:pt x="162115" y="854252"/>
                  </a:lnTo>
                  <a:lnTo>
                    <a:pt x="162941" y="854252"/>
                  </a:lnTo>
                  <a:lnTo>
                    <a:pt x="162941" y="853427"/>
                  </a:lnTo>
                  <a:lnTo>
                    <a:pt x="163753" y="853427"/>
                  </a:lnTo>
                  <a:lnTo>
                    <a:pt x="163753" y="852614"/>
                  </a:lnTo>
                  <a:lnTo>
                    <a:pt x="162941" y="851789"/>
                  </a:lnTo>
                  <a:close/>
                </a:path>
                <a:path w="1801495" h="3059429">
                  <a:moveTo>
                    <a:pt x="141541" y="852614"/>
                  </a:moveTo>
                  <a:lnTo>
                    <a:pt x="141541" y="853427"/>
                  </a:lnTo>
                  <a:lnTo>
                    <a:pt x="140716" y="854252"/>
                  </a:lnTo>
                  <a:lnTo>
                    <a:pt x="141541" y="855078"/>
                  </a:lnTo>
                  <a:lnTo>
                    <a:pt x="141541" y="854252"/>
                  </a:lnTo>
                  <a:lnTo>
                    <a:pt x="142367" y="853427"/>
                  </a:lnTo>
                  <a:lnTo>
                    <a:pt x="141541" y="852614"/>
                  </a:lnTo>
                  <a:close/>
                </a:path>
                <a:path w="1801495" h="3059429">
                  <a:moveTo>
                    <a:pt x="264972" y="915035"/>
                  </a:moveTo>
                  <a:lnTo>
                    <a:pt x="264147" y="915035"/>
                  </a:lnTo>
                  <a:lnTo>
                    <a:pt x="264147" y="916673"/>
                  </a:lnTo>
                  <a:lnTo>
                    <a:pt x="265798" y="916673"/>
                  </a:lnTo>
                  <a:lnTo>
                    <a:pt x="265798" y="915860"/>
                  </a:lnTo>
                  <a:lnTo>
                    <a:pt x="264972" y="915035"/>
                  </a:lnTo>
                  <a:close/>
                </a:path>
                <a:path w="1801495" h="3059429">
                  <a:moveTo>
                    <a:pt x="176923" y="915860"/>
                  </a:moveTo>
                  <a:lnTo>
                    <a:pt x="174459" y="915860"/>
                  </a:lnTo>
                  <a:lnTo>
                    <a:pt x="175272" y="916673"/>
                  </a:lnTo>
                  <a:lnTo>
                    <a:pt x="176098" y="916673"/>
                  </a:lnTo>
                  <a:lnTo>
                    <a:pt x="176923" y="915860"/>
                  </a:lnTo>
                  <a:close/>
                </a:path>
                <a:path w="1801495" h="3059429">
                  <a:moveTo>
                    <a:pt x="175272" y="915035"/>
                  </a:moveTo>
                  <a:lnTo>
                    <a:pt x="173634" y="915035"/>
                  </a:lnTo>
                  <a:lnTo>
                    <a:pt x="173634" y="915860"/>
                  </a:lnTo>
                  <a:lnTo>
                    <a:pt x="176098" y="915860"/>
                  </a:lnTo>
                  <a:lnTo>
                    <a:pt x="175272" y="915035"/>
                  </a:lnTo>
                  <a:close/>
                </a:path>
                <a:path w="1801495" h="3059429">
                  <a:moveTo>
                    <a:pt x="280606" y="892035"/>
                  </a:moveTo>
                  <a:lnTo>
                    <a:pt x="279781" y="892860"/>
                  </a:lnTo>
                  <a:lnTo>
                    <a:pt x="279781" y="893673"/>
                  </a:lnTo>
                  <a:lnTo>
                    <a:pt x="280606" y="894499"/>
                  </a:lnTo>
                  <a:lnTo>
                    <a:pt x="281432" y="894499"/>
                  </a:lnTo>
                  <a:lnTo>
                    <a:pt x="281432" y="893673"/>
                  </a:lnTo>
                  <a:lnTo>
                    <a:pt x="280606" y="892860"/>
                  </a:lnTo>
                  <a:lnTo>
                    <a:pt x="280606" y="892035"/>
                  </a:lnTo>
                  <a:close/>
                </a:path>
                <a:path w="1801495" h="3059429">
                  <a:moveTo>
                    <a:pt x="175272" y="886282"/>
                  </a:moveTo>
                  <a:lnTo>
                    <a:pt x="174459" y="886282"/>
                  </a:lnTo>
                  <a:lnTo>
                    <a:pt x="173634" y="887107"/>
                  </a:lnTo>
                  <a:lnTo>
                    <a:pt x="174459" y="887107"/>
                  </a:lnTo>
                  <a:lnTo>
                    <a:pt x="175272" y="887933"/>
                  </a:lnTo>
                  <a:lnTo>
                    <a:pt x="176098" y="887933"/>
                  </a:lnTo>
                  <a:lnTo>
                    <a:pt x="176923" y="887107"/>
                  </a:lnTo>
                  <a:lnTo>
                    <a:pt x="175272" y="886282"/>
                  </a:lnTo>
                  <a:close/>
                </a:path>
                <a:path w="1801495" h="3059429">
                  <a:moveTo>
                    <a:pt x="255917" y="900252"/>
                  </a:moveTo>
                  <a:lnTo>
                    <a:pt x="255104" y="901077"/>
                  </a:lnTo>
                  <a:lnTo>
                    <a:pt x="255104" y="901890"/>
                  </a:lnTo>
                  <a:lnTo>
                    <a:pt x="255917" y="901890"/>
                  </a:lnTo>
                  <a:lnTo>
                    <a:pt x="256743" y="901077"/>
                  </a:lnTo>
                  <a:lnTo>
                    <a:pt x="255917" y="900252"/>
                  </a:lnTo>
                  <a:close/>
                </a:path>
                <a:path w="1801495" h="3059429">
                  <a:moveTo>
                    <a:pt x="1517421" y="518299"/>
                  </a:moveTo>
                  <a:lnTo>
                    <a:pt x="1515770" y="520763"/>
                  </a:lnTo>
                  <a:lnTo>
                    <a:pt x="1513306" y="523227"/>
                  </a:lnTo>
                  <a:lnTo>
                    <a:pt x="1511655" y="525691"/>
                  </a:lnTo>
                  <a:lnTo>
                    <a:pt x="1514944" y="527342"/>
                  </a:lnTo>
                  <a:lnTo>
                    <a:pt x="1516595" y="527342"/>
                  </a:lnTo>
                  <a:lnTo>
                    <a:pt x="1516595" y="524052"/>
                  </a:lnTo>
                  <a:lnTo>
                    <a:pt x="1517421" y="520763"/>
                  </a:lnTo>
                  <a:lnTo>
                    <a:pt x="1517421" y="518299"/>
                  </a:lnTo>
                  <a:close/>
                </a:path>
                <a:path w="1801495" h="3059429">
                  <a:moveTo>
                    <a:pt x="1510830" y="487095"/>
                  </a:moveTo>
                  <a:lnTo>
                    <a:pt x="1512685" y="495769"/>
                  </a:lnTo>
                  <a:lnTo>
                    <a:pt x="1514536" y="503518"/>
                  </a:lnTo>
                  <a:lnTo>
                    <a:pt x="1516456" y="510908"/>
                  </a:lnTo>
                  <a:lnTo>
                    <a:pt x="1518234" y="517474"/>
                  </a:lnTo>
                  <a:lnTo>
                    <a:pt x="1519885" y="515023"/>
                  </a:lnTo>
                  <a:lnTo>
                    <a:pt x="1520710" y="510908"/>
                  </a:lnTo>
                  <a:lnTo>
                    <a:pt x="1523174" y="510082"/>
                  </a:lnTo>
                  <a:lnTo>
                    <a:pt x="1527573" y="505171"/>
                  </a:lnTo>
                  <a:lnTo>
                    <a:pt x="1525646" y="500335"/>
                  </a:lnTo>
                  <a:lnTo>
                    <a:pt x="1522483" y="495652"/>
                  </a:lnTo>
                  <a:lnTo>
                    <a:pt x="1523174" y="491197"/>
                  </a:lnTo>
                  <a:lnTo>
                    <a:pt x="1519885" y="490372"/>
                  </a:lnTo>
                  <a:lnTo>
                    <a:pt x="1516595" y="488734"/>
                  </a:lnTo>
                  <a:lnTo>
                    <a:pt x="1510830" y="487095"/>
                  </a:lnTo>
                  <a:close/>
                </a:path>
                <a:path w="1801495" h="3059429">
                  <a:moveTo>
                    <a:pt x="1555845" y="348272"/>
                  </a:moveTo>
                  <a:lnTo>
                    <a:pt x="1552803" y="348272"/>
                  </a:lnTo>
                  <a:lnTo>
                    <a:pt x="1553629" y="349097"/>
                  </a:lnTo>
                  <a:lnTo>
                    <a:pt x="1555267" y="349923"/>
                  </a:lnTo>
                  <a:lnTo>
                    <a:pt x="1556092" y="350735"/>
                  </a:lnTo>
                  <a:lnTo>
                    <a:pt x="1555845" y="348272"/>
                  </a:lnTo>
                  <a:close/>
                </a:path>
                <a:path w="1801495" h="3059429">
                  <a:moveTo>
                    <a:pt x="1554454" y="329387"/>
                  </a:moveTo>
                  <a:lnTo>
                    <a:pt x="1548688" y="335127"/>
                  </a:lnTo>
                  <a:lnTo>
                    <a:pt x="1545399" y="340880"/>
                  </a:lnTo>
                  <a:lnTo>
                    <a:pt x="1551152" y="346633"/>
                  </a:lnTo>
                  <a:lnTo>
                    <a:pt x="1551152" y="348272"/>
                  </a:lnTo>
                  <a:lnTo>
                    <a:pt x="1551978" y="349097"/>
                  </a:lnTo>
                  <a:lnTo>
                    <a:pt x="1552803" y="348272"/>
                  </a:lnTo>
                  <a:lnTo>
                    <a:pt x="1555845" y="348272"/>
                  </a:lnTo>
                  <a:lnTo>
                    <a:pt x="1555267" y="342519"/>
                  </a:lnTo>
                  <a:lnTo>
                    <a:pt x="1555165" y="335127"/>
                  </a:lnTo>
                  <a:lnTo>
                    <a:pt x="1554454" y="329387"/>
                  </a:lnTo>
                  <a:close/>
                </a:path>
                <a:path w="1801495" h="3059429">
                  <a:moveTo>
                    <a:pt x="1498485" y="377024"/>
                  </a:moveTo>
                  <a:lnTo>
                    <a:pt x="1498485" y="390169"/>
                  </a:lnTo>
                  <a:lnTo>
                    <a:pt x="1501787" y="390169"/>
                  </a:lnTo>
                  <a:lnTo>
                    <a:pt x="1502613" y="390982"/>
                  </a:lnTo>
                  <a:lnTo>
                    <a:pt x="1506715" y="388518"/>
                  </a:lnTo>
                  <a:lnTo>
                    <a:pt x="1512481" y="386880"/>
                  </a:lnTo>
                  <a:lnTo>
                    <a:pt x="1507540" y="380314"/>
                  </a:lnTo>
                  <a:lnTo>
                    <a:pt x="1505902" y="378663"/>
                  </a:lnTo>
                  <a:lnTo>
                    <a:pt x="1501787" y="377850"/>
                  </a:lnTo>
                  <a:lnTo>
                    <a:pt x="1498485" y="377024"/>
                  </a:lnTo>
                  <a:close/>
                </a:path>
                <a:path w="1801495" h="3059429">
                  <a:moveTo>
                    <a:pt x="1500136" y="637400"/>
                  </a:moveTo>
                  <a:lnTo>
                    <a:pt x="1494370" y="637400"/>
                  </a:lnTo>
                  <a:lnTo>
                    <a:pt x="1496021" y="640689"/>
                  </a:lnTo>
                  <a:lnTo>
                    <a:pt x="1498485" y="644791"/>
                  </a:lnTo>
                  <a:lnTo>
                    <a:pt x="1500136" y="648906"/>
                  </a:lnTo>
                  <a:lnTo>
                    <a:pt x="1501787" y="646442"/>
                  </a:lnTo>
                  <a:lnTo>
                    <a:pt x="1503426" y="644791"/>
                  </a:lnTo>
                  <a:lnTo>
                    <a:pt x="1505077" y="642327"/>
                  </a:lnTo>
                  <a:lnTo>
                    <a:pt x="1503426" y="638225"/>
                  </a:lnTo>
                  <a:lnTo>
                    <a:pt x="1500136" y="637400"/>
                  </a:lnTo>
                  <a:close/>
                </a:path>
                <a:path w="1801495" h="3059429">
                  <a:moveTo>
                    <a:pt x="1454048" y="666153"/>
                  </a:moveTo>
                  <a:lnTo>
                    <a:pt x="1453235" y="666978"/>
                  </a:lnTo>
                  <a:lnTo>
                    <a:pt x="1454048" y="667791"/>
                  </a:lnTo>
                  <a:lnTo>
                    <a:pt x="1454873" y="667791"/>
                  </a:lnTo>
                  <a:lnTo>
                    <a:pt x="1454873" y="666978"/>
                  </a:lnTo>
                  <a:lnTo>
                    <a:pt x="1454048" y="666153"/>
                  </a:lnTo>
                  <a:close/>
                </a:path>
                <a:path w="1801495" h="3059429">
                  <a:moveTo>
                    <a:pt x="1456524" y="647268"/>
                  </a:moveTo>
                  <a:lnTo>
                    <a:pt x="1453235" y="647268"/>
                  </a:lnTo>
                  <a:lnTo>
                    <a:pt x="1451584" y="652195"/>
                  </a:lnTo>
                  <a:lnTo>
                    <a:pt x="1448295" y="660400"/>
                  </a:lnTo>
                  <a:lnTo>
                    <a:pt x="1451584" y="662051"/>
                  </a:lnTo>
                  <a:lnTo>
                    <a:pt x="1454048" y="663689"/>
                  </a:lnTo>
                  <a:lnTo>
                    <a:pt x="1458163" y="666153"/>
                  </a:lnTo>
                  <a:lnTo>
                    <a:pt x="1458163" y="663689"/>
                  </a:lnTo>
                  <a:lnTo>
                    <a:pt x="1457350" y="662051"/>
                  </a:lnTo>
                  <a:lnTo>
                    <a:pt x="1457350" y="659587"/>
                  </a:lnTo>
                  <a:lnTo>
                    <a:pt x="1458163" y="658761"/>
                  </a:lnTo>
                  <a:lnTo>
                    <a:pt x="1458163" y="657936"/>
                  </a:lnTo>
                  <a:lnTo>
                    <a:pt x="1457350" y="657123"/>
                  </a:lnTo>
                  <a:lnTo>
                    <a:pt x="1457350" y="653008"/>
                  </a:lnTo>
                  <a:lnTo>
                    <a:pt x="1456524" y="650544"/>
                  </a:lnTo>
                  <a:lnTo>
                    <a:pt x="1456524" y="647268"/>
                  </a:lnTo>
                  <a:close/>
                </a:path>
                <a:path w="1801495" h="3059429">
                  <a:moveTo>
                    <a:pt x="1537982" y="405765"/>
                  </a:moveTo>
                  <a:lnTo>
                    <a:pt x="1533880" y="405765"/>
                  </a:lnTo>
                  <a:lnTo>
                    <a:pt x="1533055" y="409054"/>
                  </a:lnTo>
                  <a:lnTo>
                    <a:pt x="1532229" y="413169"/>
                  </a:lnTo>
                  <a:lnTo>
                    <a:pt x="1532229" y="416445"/>
                  </a:lnTo>
                  <a:lnTo>
                    <a:pt x="1540459" y="416445"/>
                  </a:lnTo>
                  <a:lnTo>
                    <a:pt x="1538808" y="409879"/>
                  </a:lnTo>
                  <a:lnTo>
                    <a:pt x="1537982" y="405765"/>
                  </a:lnTo>
                  <a:close/>
                </a:path>
                <a:path w="1801495" h="3059429">
                  <a:moveTo>
                    <a:pt x="1519059" y="552805"/>
                  </a:moveTo>
                  <a:lnTo>
                    <a:pt x="1514944" y="552805"/>
                  </a:lnTo>
                  <a:lnTo>
                    <a:pt x="1512481" y="555269"/>
                  </a:lnTo>
                  <a:lnTo>
                    <a:pt x="1509191" y="556082"/>
                  </a:lnTo>
                  <a:lnTo>
                    <a:pt x="1509191" y="557733"/>
                  </a:lnTo>
                  <a:lnTo>
                    <a:pt x="1510017" y="558546"/>
                  </a:lnTo>
                  <a:lnTo>
                    <a:pt x="1512481" y="560197"/>
                  </a:lnTo>
                  <a:lnTo>
                    <a:pt x="1519059" y="561835"/>
                  </a:lnTo>
                  <a:lnTo>
                    <a:pt x="1521536" y="559371"/>
                  </a:lnTo>
                  <a:lnTo>
                    <a:pt x="1520710" y="556907"/>
                  </a:lnTo>
                  <a:lnTo>
                    <a:pt x="1519059" y="552805"/>
                  </a:lnTo>
                  <a:close/>
                </a:path>
                <a:path w="1801495" h="3059429">
                  <a:moveTo>
                    <a:pt x="1692694" y="570865"/>
                  </a:moveTo>
                  <a:lnTo>
                    <a:pt x="1691868" y="575805"/>
                  </a:lnTo>
                  <a:lnTo>
                    <a:pt x="1690230" y="584022"/>
                  </a:lnTo>
                  <a:lnTo>
                    <a:pt x="1698459" y="579907"/>
                  </a:lnTo>
                  <a:lnTo>
                    <a:pt x="1692694" y="570865"/>
                  </a:lnTo>
                  <a:close/>
                </a:path>
                <a:path w="1801495" h="3059429">
                  <a:moveTo>
                    <a:pt x="1709153" y="482981"/>
                  </a:moveTo>
                  <a:lnTo>
                    <a:pt x="1707515" y="487908"/>
                  </a:lnTo>
                  <a:lnTo>
                    <a:pt x="1706689" y="492023"/>
                  </a:lnTo>
                  <a:lnTo>
                    <a:pt x="1704213" y="499414"/>
                  </a:lnTo>
                  <a:lnTo>
                    <a:pt x="1711007" y="496152"/>
                  </a:lnTo>
                  <a:lnTo>
                    <a:pt x="1711626" y="491812"/>
                  </a:lnTo>
                  <a:lnTo>
                    <a:pt x="1709774" y="487165"/>
                  </a:lnTo>
                  <a:lnTo>
                    <a:pt x="1709153" y="482981"/>
                  </a:lnTo>
                  <a:close/>
                </a:path>
                <a:path w="1801495" h="3059429">
                  <a:moveTo>
                    <a:pt x="1621104" y="359778"/>
                  </a:moveTo>
                  <a:lnTo>
                    <a:pt x="1612874" y="367982"/>
                  </a:lnTo>
                  <a:lnTo>
                    <a:pt x="1620278" y="371271"/>
                  </a:lnTo>
                  <a:lnTo>
                    <a:pt x="1621104" y="375373"/>
                  </a:lnTo>
                  <a:lnTo>
                    <a:pt x="1621929" y="375373"/>
                  </a:lnTo>
                  <a:lnTo>
                    <a:pt x="1623568" y="374561"/>
                  </a:lnTo>
                  <a:lnTo>
                    <a:pt x="1624393" y="374561"/>
                  </a:lnTo>
                  <a:lnTo>
                    <a:pt x="1623568" y="370459"/>
                  </a:lnTo>
                  <a:lnTo>
                    <a:pt x="1621929" y="365518"/>
                  </a:lnTo>
                  <a:lnTo>
                    <a:pt x="1621104" y="359778"/>
                  </a:lnTo>
                  <a:close/>
                </a:path>
                <a:path w="1801495" h="3059429">
                  <a:moveTo>
                    <a:pt x="1612874" y="360591"/>
                  </a:moveTo>
                  <a:lnTo>
                    <a:pt x="1609585" y="363880"/>
                  </a:lnTo>
                  <a:lnTo>
                    <a:pt x="1610398" y="365518"/>
                  </a:lnTo>
                  <a:lnTo>
                    <a:pt x="1612049" y="367169"/>
                  </a:lnTo>
                  <a:lnTo>
                    <a:pt x="1612874" y="365518"/>
                  </a:lnTo>
                  <a:lnTo>
                    <a:pt x="1614525" y="364705"/>
                  </a:lnTo>
                  <a:lnTo>
                    <a:pt x="1614525" y="363067"/>
                  </a:lnTo>
                  <a:lnTo>
                    <a:pt x="1613700" y="361416"/>
                  </a:lnTo>
                  <a:lnTo>
                    <a:pt x="1612874" y="360591"/>
                  </a:lnTo>
                  <a:close/>
                </a:path>
                <a:path w="1801495" h="3059429">
                  <a:moveTo>
                    <a:pt x="1533055" y="441096"/>
                  </a:moveTo>
                  <a:lnTo>
                    <a:pt x="1531404" y="441096"/>
                  </a:lnTo>
                  <a:lnTo>
                    <a:pt x="1530578" y="441909"/>
                  </a:lnTo>
                  <a:lnTo>
                    <a:pt x="1528940" y="441909"/>
                  </a:lnTo>
                  <a:lnTo>
                    <a:pt x="1530578" y="444373"/>
                  </a:lnTo>
                  <a:lnTo>
                    <a:pt x="1531404" y="447662"/>
                  </a:lnTo>
                  <a:lnTo>
                    <a:pt x="1532229" y="451777"/>
                  </a:lnTo>
                  <a:lnTo>
                    <a:pt x="1533055" y="451777"/>
                  </a:lnTo>
                  <a:lnTo>
                    <a:pt x="1534693" y="450951"/>
                  </a:lnTo>
                  <a:lnTo>
                    <a:pt x="1535518" y="450951"/>
                  </a:lnTo>
                  <a:lnTo>
                    <a:pt x="1533055" y="441096"/>
                  </a:lnTo>
                  <a:close/>
                </a:path>
                <a:path w="1801495" h="3059429">
                  <a:moveTo>
                    <a:pt x="1790623" y="443560"/>
                  </a:moveTo>
                  <a:lnTo>
                    <a:pt x="1790623" y="445198"/>
                  </a:lnTo>
                  <a:lnTo>
                    <a:pt x="1789798" y="446836"/>
                  </a:lnTo>
                  <a:lnTo>
                    <a:pt x="1789798" y="448487"/>
                  </a:lnTo>
                  <a:lnTo>
                    <a:pt x="1788972" y="449313"/>
                  </a:lnTo>
                  <a:lnTo>
                    <a:pt x="1792262" y="449313"/>
                  </a:lnTo>
                  <a:lnTo>
                    <a:pt x="1793913" y="450126"/>
                  </a:lnTo>
                  <a:lnTo>
                    <a:pt x="1793087" y="447662"/>
                  </a:lnTo>
                  <a:lnTo>
                    <a:pt x="1791449" y="446024"/>
                  </a:lnTo>
                  <a:lnTo>
                    <a:pt x="1790623" y="443560"/>
                  </a:lnTo>
                  <a:close/>
                </a:path>
                <a:path w="1801495" h="3059429">
                  <a:moveTo>
                    <a:pt x="1516595" y="324459"/>
                  </a:moveTo>
                  <a:lnTo>
                    <a:pt x="1513306" y="332676"/>
                  </a:lnTo>
                  <a:lnTo>
                    <a:pt x="1512481" y="337591"/>
                  </a:lnTo>
                  <a:lnTo>
                    <a:pt x="1513306" y="338416"/>
                  </a:lnTo>
                  <a:lnTo>
                    <a:pt x="1514944" y="338416"/>
                  </a:lnTo>
                  <a:lnTo>
                    <a:pt x="1515770" y="339242"/>
                  </a:lnTo>
                  <a:lnTo>
                    <a:pt x="1522361" y="335953"/>
                  </a:lnTo>
                  <a:lnTo>
                    <a:pt x="1519059" y="330200"/>
                  </a:lnTo>
                  <a:lnTo>
                    <a:pt x="1516595" y="324459"/>
                  </a:lnTo>
                  <a:close/>
                </a:path>
                <a:path w="1801495" h="3059429">
                  <a:moveTo>
                    <a:pt x="1501787" y="407416"/>
                  </a:moveTo>
                  <a:lnTo>
                    <a:pt x="1500136" y="410705"/>
                  </a:lnTo>
                  <a:lnTo>
                    <a:pt x="1498485" y="414807"/>
                  </a:lnTo>
                  <a:lnTo>
                    <a:pt x="1496847" y="418096"/>
                  </a:lnTo>
                  <a:lnTo>
                    <a:pt x="1508366" y="415632"/>
                  </a:lnTo>
                  <a:lnTo>
                    <a:pt x="1501787" y="407416"/>
                  </a:lnTo>
                  <a:close/>
                </a:path>
                <a:path w="1801495" h="3059429">
                  <a:moveTo>
                    <a:pt x="1450771" y="676008"/>
                  </a:moveTo>
                  <a:lnTo>
                    <a:pt x="1450771" y="687514"/>
                  </a:lnTo>
                  <a:lnTo>
                    <a:pt x="1455699" y="685863"/>
                  </a:lnTo>
                  <a:lnTo>
                    <a:pt x="1461465" y="685863"/>
                  </a:lnTo>
                  <a:lnTo>
                    <a:pt x="1456524" y="679297"/>
                  </a:lnTo>
                  <a:lnTo>
                    <a:pt x="1455699" y="677659"/>
                  </a:lnTo>
                  <a:lnTo>
                    <a:pt x="1453235" y="677659"/>
                  </a:lnTo>
                  <a:lnTo>
                    <a:pt x="1450771" y="676008"/>
                  </a:lnTo>
                  <a:close/>
                </a:path>
                <a:path w="1801495" h="3059429">
                  <a:moveTo>
                    <a:pt x="1667192" y="411518"/>
                  </a:moveTo>
                  <a:lnTo>
                    <a:pt x="1664716" y="412343"/>
                  </a:lnTo>
                  <a:lnTo>
                    <a:pt x="1662239" y="412343"/>
                  </a:lnTo>
                  <a:lnTo>
                    <a:pt x="1662239" y="422198"/>
                  </a:lnTo>
                  <a:lnTo>
                    <a:pt x="1665541" y="422198"/>
                  </a:lnTo>
                  <a:lnTo>
                    <a:pt x="1668005" y="421373"/>
                  </a:lnTo>
                  <a:lnTo>
                    <a:pt x="1668005" y="418096"/>
                  </a:lnTo>
                  <a:lnTo>
                    <a:pt x="1667192" y="414807"/>
                  </a:lnTo>
                  <a:lnTo>
                    <a:pt x="1667192" y="411518"/>
                  </a:lnTo>
                  <a:close/>
                </a:path>
                <a:path w="1801495" h="3059429">
                  <a:moveTo>
                    <a:pt x="1616163" y="296519"/>
                  </a:moveTo>
                  <a:lnTo>
                    <a:pt x="1611223" y="303911"/>
                  </a:lnTo>
                  <a:lnTo>
                    <a:pt x="1614525" y="306387"/>
                  </a:lnTo>
                  <a:lnTo>
                    <a:pt x="1616163" y="303911"/>
                  </a:lnTo>
                  <a:lnTo>
                    <a:pt x="1618627" y="302272"/>
                  </a:lnTo>
                  <a:lnTo>
                    <a:pt x="1620278" y="299808"/>
                  </a:lnTo>
                  <a:lnTo>
                    <a:pt x="1618627" y="298996"/>
                  </a:lnTo>
                  <a:lnTo>
                    <a:pt x="1617814" y="297345"/>
                  </a:lnTo>
                  <a:lnTo>
                    <a:pt x="1616163" y="296519"/>
                  </a:lnTo>
                  <a:close/>
                </a:path>
                <a:path w="1801495" h="3059429">
                  <a:moveTo>
                    <a:pt x="1728076" y="379488"/>
                  </a:moveTo>
                  <a:lnTo>
                    <a:pt x="1726438" y="379488"/>
                  </a:lnTo>
                  <a:lnTo>
                    <a:pt x="1726438" y="387705"/>
                  </a:lnTo>
                  <a:lnTo>
                    <a:pt x="1729727" y="388518"/>
                  </a:lnTo>
                  <a:lnTo>
                    <a:pt x="1730552" y="386054"/>
                  </a:lnTo>
                  <a:lnTo>
                    <a:pt x="1731365" y="382765"/>
                  </a:lnTo>
                  <a:lnTo>
                    <a:pt x="1732191" y="380314"/>
                  </a:lnTo>
                  <a:lnTo>
                    <a:pt x="1729727" y="380314"/>
                  </a:lnTo>
                  <a:lnTo>
                    <a:pt x="1728076" y="379488"/>
                  </a:lnTo>
                  <a:close/>
                </a:path>
                <a:path w="1801495" h="3059429">
                  <a:moveTo>
                    <a:pt x="1505077" y="599617"/>
                  </a:moveTo>
                  <a:lnTo>
                    <a:pt x="1500962" y="599617"/>
                  </a:lnTo>
                  <a:lnTo>
                    <a:pt x="1500136" y="602081"/>
                  </a:lnTo>
                  <a:lnTo>
                    <a:pt x="1500136" y="607834"/>
                  </a:lnTo>
                  <a:lnTo>
                    <a:pt x="1505077" y="607834"/>
                  </a:lnTo>
                  <a:lnTo>
                    <a:pt x="1505077" y="599617"/>
                  </a:lnTo>
                  <a:close/>
                </a:path>
                <a:path w="1801495" h="3059429">
                  <a:moveTo>
                    <a:pt x="1793087" y="472300"/>
                  </a:moveTo>
                  <a:lnTo>
                    <a:pt x="1789798" y="472300"/>
                  </a:lnTo>
                  <a:lnTo>
                    <a:pt x="1788147" y="478878"/>
                  </a:lnTo>
                  <a:lnTo>
                    <a:pt x="1788147" y="482168"/>
                  </a:lnTo>
                  <a:lnTo>
                    <a:pt x="1790623" y="482168"/>
                  </a:lnTo>
                  <a:lnTo>
                    <a:pt x="1792262" y="482981"/>
                  </a:lnTo>
                  <a:lnTo>
                    <a:pt x="1792262" y="475589"/>
                  </a:lnTo>
                  <a:lnTo>
                    <a:pt x="1793087" y="472300"/>
                  </a:lnTo>
                  <a:close/>
                </a:path>
                <a:path w="1801495" h="3059429">
                  <a:moveTo>
                    <a:pt x="1374228" y="697369"/>
                  </a:moveTo>
                  <a:lnTo>
                    <a:pt x="1373403" y="698182"/>
                  </a:lnTo>
                  <a:lnTo>
                    <a:pt x="1371765" y="699008"/>
                  </a:lnTo>
                  <a:lnTo>
                    <a:pt x="1370939" y="699008"/>
                  </a:lnTo>
                  <a:lnTo>
                    <a:pt x="1372590" y="701471"/>
                  </a:lnTo>
                  <a:lnTo>
                    <a:pt x="1373403" y="704761"/>
                  </a:lnTo>
                  <a:lnTo>
                    <a:pt x="1375054" y="707224"/>
                  </a:lnTo>
                  <a:lnTo>
                    <a:pt x="1375879" y="707224"/>
                  </a:lnTo>
                  <a:lnTo>
                    <a:pt x="1379169" y="705573"/>
                  </a:lnTo>
                  <a:lnTo>
                    <a:pt x="1375879" y="700659"/>
                  </a:lnTo>
                  <a:lnTo>
                    <a:pt x="1374228" y="697369"/>
                  </a:lnTo>
                  <a:close/>
                </a:path>
                <a:path w="1801495" h="3059429">
                  <a:moveTo>
                    <a:pt x="1438414" y="699833"/>
                  </a:moveTo>
                  <a:lnTo>
                    <a:pt x="1438414" y="701471"/>
                  </a:lnTo>
                  <a:lnTo>
                    <a:pt x="1437601" y="702297"/>
                  </a:lnTo>
                  <a:lnTo>
                    <a:pt x="1435950" y="702297"/>
                  </a:lnTo>
                  <a:lnTo>
                    <a:pt x="1436776" y="704761"/>
                  </a:lnTo>
                  <a:lnTo>
                    <a:pt x="1438414" y="707224"/>
                  </a:lnTo>
                  <a:lnTo>
                    <a:pt x="1439240" y="708863"/>
                  </a:lnTo>
                  <a:lnTo>
                    <a:pt x="1440891" y="708050"/>
                  </a:lnTo>
                  <a:lnTo>
                    <a:pt x="1441716" y="707224"/>
                  </a:lnTo>
                  <a:lnTo>
                    <a:pt x="1443355" y="706399"/>
                  </a:lnTo>
                  <a:lnTo>
                    <a:pt x="1441716" y="703935"/>
                  </a:lnTo>
                  <a:lnTo>
                    <a:pt x="1440065" y="702297"/>
                  </a:lnTo>
                  <a:lnTo>
                    <a:pt x="1438414" y="699833"/>
                  </a:lnTo>
                  <a:close/>
                </a:path>
                <a:path w="1801495" h="3059429">
                  <a:moveTo>
                    <a:pt x="1441716" y="635762"/>
                  </a:moveTo>
                  <a:lnTo>
                    <a:pt x="1433487" y="635762"/>
                  </a:lnTo>
                  <a:lnTo>
                    <a:pt x="1433487" y="639876"/>
                  </a:lnTo>
                  <a:lnTo>
                    <a:pt x="1435950" y="639876"/>
                  </a:lnTo>
                  <a:lnTo>
                    <a:pt x="1439240" y="639051"/>
                  </a:lnTo>
                  <a:lnTo>
                    <a:pt x="1441716" y="639051"/>
                  </a:lnTo>
                  <a:lnTo>
                    <a:pt x="1441716" y="635762"/>
                  </a:lnTo>
                  <a:close/>
                </a:path>
                <a:path w="1801495" h="3059429">
                  <a:moveTo>
                    <a:pt x="1310868" y="829614"/>
                  </a:moveTo>
                  <a:lnTo>
                    <a:pt x="1307579" y="829614"/>
                  </a:lnTo>
                  <a:lnTo>
                    <a:pt x="1308404" y="833716"/>
                  </a:lnTo>
                  <a:lnTo>
                    <a:pt x="1308404" y="841108"/>
                  </a:lnTo>
                  <a:lnTo>
                    <a:pt x="1310868" y="841108"/>
                  </a:lnTo>
                  <a:lnTo>
                    <a:pt x="1310868" y="829614"/>
                  </a:lnTo>
                  <a:close/>
                </a:path>
                <a:path w="1801495" h="3059429">
                  <a:moveTo>
                    <a:pt x="1630972" y="378663"/>
                  </a:moveTo>
                  <a:lnTo>
                    <a:pt x="1630159" y="379488"/>
                  </a:lnTo>
                  <a:lnTo>
                    <a:pt x="1629333" y="379488"/>
                  </a:lnTo>
                  <a:lnTo>
                    <a:pt x="1628508" y="380314"/>
                  </a:lnTo>
                  <a:lnTo>
                    <a:pt x="1629333" y="383590"/>
                  </a:lnTo>
                  <a:lnTo>
                    <a:pt x="1630159" y="386054"/>
                  </a:lnTo>
                  <a:lnTo>
                    <a:pt x="1630972" y="389343"/>
                  </a:lnTo>
                  <a:lnTo>
                    <a:pt x="1632623" y="388518"/>
                  </a:lnTo>
                  <a:lnTo>
                    <a:pt x="1634274" y="388518"/>
                  </a:lnTo>
                  <a:lnTo>
                    <a:pt x="1635099" y="387705"/>
                  </a:lnTo>
                  <a:lnTo>
                    <a:pt x="1633448" y="384416"/>
                  </a:lnTo>
                  <a:lnTo>
                    <a:pt x="1632623" y="381952"/>
                  </a:lnTo>
                  <a:lnTo>
                    <a:pt x="1630972" y="378663"/>
                  </a:lnTo>
                  <a:close/>
                </a:path>
                <a:path w="1801495" h="3059429">
                  <a:moveTo>
                    <a:pt x="1472984" y="378663"/>
                  </a:moveTo>
                  <a:lnTo>
                    <a:pt x="1471333" y="379488"/>
                  </a:lnTo>
                  <a:lnTo>
                    <a:pt x="1470520" y="379488"/>
                  </a:lnTo>
                  <a:lnTo>
                    <a:pt x="1468869" y="380314"/>
                  </a:lnTo>
                  <a:lnTo>
                    <a:pt x="1472158" y="386880"/>
                  </a:lnTo>
                  <a:lnTo>
                    <a:pt x="1472984" y="390169"/>
                  </a:lnTo>
                  <a:lnTo>
                    <a:pt x="1473809" y="389343"/>
                  </a:lnTo>
                  <a:lnTo>
                    <a:pt x="1474622" y="389343"/>
                  </a:lnTo>
                  <a:lnTo>
                    <a:pt x="1476273" y="388518"/>
                  </a:lnTo>
                  <a:lnTo>
                    <a:pt x="1475447" y="385241"/>
                  </a:lnTo>
                  <a:lnTo>
                    <a:pt x="1473809" y="381952"/>
                  </a:lnTo>
                  <a:lnTo>
                    <a:pt x="1472984" y="378663"/>
                  </a:lnTo>
                  <a:close/>
                </a:path>
                <a:path w="1801495" h="3059429">
                  <a:moveTo>
                    <a:pt x="1569262" y="347459"/>
                  </a:moveTo>
                  <a:lnTo>
                    <a:pt x="1565973" y="347459"/>
                  </a:lnTo>
                  <a:lnTo>
                    <a:pt x="1564322" y="349097"/>
                  </a:lnTo>
                  <a:lnTo>
                    <a:pt x="1563497" y="350735"/>
                  </a:lnTo>
                  <a:lnTo>
                    <a:pt x="1565973" y="354025"/>
                  </a:lnTo>
                  <a:lnTo>
                    <a:pt x="1572552" y="350735"/>
                  </a:lnTo>
                  <a:lnTo>
                    <a:pt x="1570075" y="349097"/>
                  </a:lnTo>
                  <a:lnTo>
                    <a:pt x="1569262" y="347459"/>
                  </a:lnTo>
                  <a:close/>
                </a:path>
                <a:path w="1801495" h="3059429">
                  <a:moveTo>
                    <a:pt x="1662239" y="473125"/>
                  </a:moveTo>
                  <a:lnTo>
                    <a:pt x="1659775" y="475589"/>
                  </a:lnTo>
                  <a:lnTo>
                    <a:pt x="1667192" y="482981"/>
                  </a:lnTo>
                  <a:lnTo>
                    <a:pt x="1670481" y="479691"/>
                  </a:lnTo>
                  <a:lnTo>
                    <a:pt x="1665541" y="474776"/>
                  </a:lnTo>
                  <a:lnTo>
                    <a:pt x="1662239" y="473125"/>
                  </a:lnTo>
                  <a:close/>
                </a:path>
                <a:path w="1801495" h="3059429">
                  <a:moveTo>
                    <a:pt x="1627682" y="567588"/>
                  </a:moveTo>
                  <a:lnTo>
                    <a:pt x="1623568" y="567588"/>
                  </a:lnTo>
                  <a:lnTo>
                    <a:pt x="1623568" y="570865"/>
                  </a:lnTo>
                  <a:lnTo>
                    <a:pt x="1624393" y="573341"/>
                  </a:lnTo>
                  <a:lnTo>
                    <a:pt x="1624393" y="576630"/>
                  </a:lnTo>
                  <a:lnTo>
                    <a:pt x="1626044" y="577443"/>
                  </a:lnTo>
                  <a:lnTo>
                    <a:pt x="1626870" y="577443"/>
                  </a:lnTo>
                  <a:lnTo>
                    <a:pt x="1627682" y="576630"/>
                  </a:lnTo>
                  <a:lnTo>
                    <a:pt x="1627682" y="567588"/>
                  </a:lnTo>
                  <a:close/>
                </a:path>
                <a:path w="1801495" h="3059429">
                  <a:moveTo>
                    <a:pt x="1548688" y="361416"/>
                  </a:moveTo>
                  <a:lnTo>
                    <a:pt x="1545399" y="361416"/>
                  </a:lnTo>
                  <a:lnTo>
                    <a:pt x="1544574" y="362242"/>
                  </a:lnTo>
                  <a:lnTo>
                    <a:pt x="1542935" y="363067"/>
                  </a:lnTo>
                  <a:lnTo>
                    <a:pt x="1543748" y="364705"/>
                  </a:lnTo>
                  <a:lnTo>
                    <a:pt x="1544574" y="367169"/>
                  </a:lnTo>
                  <a:lnTo>
                    <a:pt x="1547863" y="368808"/>
                  </a:lnTo>
                  <a:lnTo>
                    <a:pt x="1549514" y="367169"/>
                  </a:lnTo>
                  <a:lnTo>
                    <a:pt x="1552803" y="365518"/>
                  </a:lnTo>
                  <a:lnTo>
                    <a:pt x="1549514" y="363067"/>
                  </a:lnTo>
                  <a:lnTo>
                    <a:pt x="1548688" y="361416"/>
                  </a:lnTo>
                  <a:close/>
                </a:path>
                <a:path w="1801495" h="3059429">
                  <a:moveTo>
                    <a:pt x="1626870" y="534733"/>
                  </a:moveTo>
                  <a:lnTo>
                    <a:pt x="1623568" y="534733"/>
                  </a:lnTo>
                  <a:lnTo>
                    <a:pt x="1623568" y="541299"/>
                  </a:lnTo>
                  <a:lnTo>
                    <a:pt x="1626044" y="541299"/>
                  </a:lnTo>
                  <a:lnTo>
                    <a:pt x="1626870" y="542124"/>
                  </a:lnTo>
                  <a:lnTo>
                    <a:pt x="1626870" y="534733"/>
                  </a:lnTo>
                  <a:close/>
                </a:path>
                <a:path w="1801495" h="3059429">
                  <a:moveTo>
                    <a:pt x="1454048" y="592226"/>
                  </a:moveTo>
                  <a:lnTo>
                    <a:pt x="1452410" y="592226"/>
                  </a:lnTo>
                  <a:lnTo>
                    <a:pt x="1451584" y="593051"/>
                  </a:lnTo>
                  <a:lnTo>
                    <a:pt x="1449946" y="593051"/>
                  </a:lnTo>
                  <a:lnTo>
                    <a:pt x="1449120" y="594690"/>
                  </a:lnTo>
                  <a:lnTo>
                    <a:pt x="1447469" y="595515"/>
                  </a:lnTo>
                  <a:lnTo>
                    <a:pt x="1446644" y="597154"/>
                  </a:lnTo>
                  <a:lnTo>
                    <a:pt x="1448295" y="597154"/>
                  </a:lnTo>
                  <a:lnTo>
                    <a:pt x="1449946" y="597979"/>
                  </a:lnTo>
                  <a:lnTo>
                    <a:pt x="1451584" y="597979"/>
                  </a:lnTo>
                  <a:lnTo>
                    <a:pt x="1456524" y="595515"/>
                  </a:lnTo>
                  <a:lnTo>
                    <a:pt x="1455699" y="594690"/>
                  </a:lnTo>
                  <a:lnTo>
                    <a:pt x="1454873" y="593051"/>
                  </a:lnTo>
                  <a:lnTo>
                    <a:pt x="1454048" y="592226"/>
                  </a:lnTo>
                  <a:close/>
                </a:path>
                <a:path w="1801495" h="3059429">
                  <a:moveTo>
                    <a:pt x="1494370" y="270243"/>
                  </a:moveTo>
                  <a:lnTo>
                    <a:pt x="1492732" y="270243"/>
                  </a:lnTo>
                  <a:lnTo>
                    <a:pt x="1491081" y="271881"/>
                  </a:lnTo>
                  <a:lnTo>
                    <a:pt x="1491081" y="275996"/>
                  </a:lnTo>
                  <a:lnTo>
                    <a:pt x="1490268" y="278460"/>
                  </a:lnTo>
                  <a:lnTo>
                    <a:pt x="1495196" y="278460"/>
                  </a:lnTo>
                  <a:lnTo>
                    <a:pt x="1495196" y="273532"/>
                  </a:lnTo>
                  <a:lnTo>
                    <a:pt x="1494370" y="270243"/>
                  </a:lnTo>
                  <a:close/>
                </a:path>
                <a:path w="1801495" h="3059429">
                  <a:moveTo>
                    <a:pt x="1496021" y="287489"/>
                  </a:moveTo>
                  <a:lnTo>
                    <a:pt x="1493558" y="287489"/>
                  </a:lnTo>
                  <a:lnTo>
                    <a:pt x="1493558" y="288315"/>
                  </a:lnTo>
                  <a:lnTo>
                    <a:pt x="1492732" y="290779"/>
                  </a:lnTo>
                  <a:lnTo>
                    <a:pt x="1497660" y="293243"/>
                  </a:lnTo>
                  <a:lnTo>
                    <a:pt x="1497660" y="291604"/>
                  </a:lnTo>
                  <a:lnTo>
                    <a:pt x="1496847" y="289128"/>
                  </a:lnTo>
                  <a:lnTo>
                    <a:pt x="1496021" y="287489"/>
                  </a:lnTo>
                  <a:close/>
                </a:path>
                <a:path w="1801495" h="3059429">
                  <a:moveTo>
                    <a:pt x="1231049" y="1068641"/>
                  </a:moveTo>
                  <a:lnTo>
                    <a:pt x="1230223" y="1069454"/>
                  </a:lnTo>
                  <a:lnTo>
                    <a:pt x="1228585" y="1070279"/>
                  </a:lnTo>
                  <a:lnTo>
                    <a:pt x="1228585" y="1072743"/>
                  </a:lnTo>
                  <a:lnTo>
                    <a:pt x="1230223" y="1073569"/>
                  </a:lnTo>
                  <a:lnTo>
                    <a:pt x="1231049" y="1076032"/>
                  </a:lnTo>
                  <a:lnTo>
                    <a:pt x="1231874" y="1074381"/>
                  </a:lnTo>
                  <a:lnTo>
                    <a:pt x="1233525" y="1073569"/>
                  </a:lnTo>
                  <a:lnTo>
                    <a:pt x="1233525" y="1072743"/>
                  </a:lnTo>
                  <a:lnTo>
                    <a:pt x="1232700" y="1071105"/>
                  </a:lnTo>
                  <a:lnTo>
                    <a:pt x="1231874" y="1070279"/>
                  </a:lnTo>
                  <a:lnTo>
                    <a:pt x="1231049" y="1068641"/>
                  </a:lnTo>
                  <a:close/>
                </a:path>
                <a:path w="1801495" h="3059429">
                  <a:moveTo>
                    <a:pt x="1723136" y="441096"/>
                  </a:moveTo>
                  <a:lnTo>
                    <a:pt x="1721497" y="446024"/>
                  </a:lnTo>
                  <a:lnTo>
                    <a:pt x="1720672" y="449313"/>
                  </a:lnTo>
                  <a:lnTo>
                    <a:pt x="1721497" y="449313"/>
                  </a:lnTo>
                  <a:lnTo>
                    <a:pt x="1722323" y="450126"/>
                  </a:lnTo>
                  <a:lnTo>
                    <a:pt x="1723136" y="450126"/>
                  </a:lnTo>
                  <a:lnTo>
                    <a:pt x="1724787" y="447662"/>
                  </a:lnTo>
                  <a:lnTo>
                    <a:pt x="1725612" y="445198"/>
                  </a:lnTo>
                  <a:lnTo>
                    <a:pt x="1727263" y="442734"/>
                  </a:lnTo>
                  <a:lnTo>
                    <a:pt x="1725612" y="441909"/>
                  </a:lnTo>
                  <a:lnTo>
                    <a:pt x="1724787" y="441909"/>
                  </a:lnTo>
                  <a:lnTo>
                    <a:pt x="1723136" y="441096"/>
                  </a:lnTo>
                  <a:close/>
                </a:path>
                <a:path w="1801495" h="3059429">
                  <a:moveTo>
                    <a:pt x="1497660" y="326097"/>
                  </a:moveTo>
                  <a:lnTo>
                    <a:pt x="1495196" y="326097"/>
                  </a:lnTo>
                  <a:lnTo>
                    <a:pt x="1493558" y="328561"/>
                  </a:lnTo>
                  <a:lnTo>
                    <a:pt x="1493558" y="331025"/>
                  </a:lnTo>
                  <a:lnTo>
                    <a:pt x="1495196" y="332676"/>
                  </a:lnTo>
                  <a:lnTo>
                    <a:pt x="1496847" y="335953"/>
                  </a:lnTo>
                  <a:lnTo>
                    <a:pt x="1499311" y="331851"/>
                  </a:lnTo>
                  <a:lnTo>
                    <a:pt x="1500962" y="329387"/>
                  </a:lnTo>
                  <a:lnTo>
                    <a:pt x="1500136" y="328561"/>
                  </a:lnTo>
                  <a:lnTo>
                    <a:pt x="1499311" y="326923"/>
                  </a:lnTo>
                  <a:lnTo>
                    <a:pt x="1497660" y="326097"/>
                  </a:lnTo>
                  <a:close/>
                </a:path>
                <a:path w="1801495" h="3059429">
                  <a:moveTo>
                    <a:pt x="1517421" y="271068"/>
                  </a:moveTo>
                  <a:lnTo>
                    <a:pt x="1515770" y="271068"/>
                  </a:lnTo>
                  <a:lnTo>
                    <a:pt x="1514132" y="271881"/>
                  </a:lnTo>
                  <a:lnTo>
                    <a:pt x="1515770" y="272707"/>
                  </a:lnTo>
                  <a:lnTo>
                    <a:pt x="1516595" y="273532"/>
                  </a:lnTo>
                  <a:lnTo>
                    <a:pt x="1518234" y="274345"/>
                  </a:lnTo>
                  <a:lnTo>
                    <a:pt x="1519885" y="272707"/>
                  </a:lnTo>
                  <a:lnTo>
                    <a:pt x="1519059" y="271881"/>
                  </a:lnTo>
                  <a:lnTo>
                    <a:pt x="1517421" y="271068"/>
                  </a:lnTo>
                  <a:close/>
                </a:path>
                <a:path w="1801495" h="3059429">
                  <a:moveTo>
                    <a:pt x="1728901" y="408241"/>
                  </a:moveTo>
                  <a:lnTo>
                    <a:pt x="1728076" y="409879"/>
                  </a:lnTo>
                  <a:lnTo>
                    <a:pt x="1727263" y="410705"/>
                  </a:lnTo>
                  <a:lnTo>
                    <a:pt x="1726438" y="412343"/>
                  </a:lnTo>
                  <a:lnTo>
                    <a:pt x="1726438" y="413169"/>
                  </a:lnTo>
                  <a:lnTo>
                    <a:pt x="1728901" y="415632"/>
                  </a:lnTo>
                  <a:lnTo>
                    <a:pt x="1731365" y="410705"/>
                  </a:lnTo>
                  <a:lnTo>
                    <a:pt x="1731365" y="409879"/>
                  </a:lnTo>
                  <a:lnTo>
                    <a:pt x="1729727" y="409054"/>
                  </a:lnTo>
                  <a:lnTo>
                    <a:pt x="1728901" y="408241"/>
                  </a:lnTo>
                  <a:close/>
                </a:path>
                <a:path w="1801495" h="3059429">
                  <a:moveTo>
                    <a:pt x="1615338" y="331025"/>
                  </a:moveTo>
                  <a:lnTo>
                    <a:pt x="1615338" y="332676"/>
                  </a:lnTo>
                  <a:lnTo>
                    <a:pt x="1614525" y="333489"/>
                  </a:lnTo>
                  <a:lnTo>
                    <a:pt x="1616163" y="334314"/>
                  </a:lnTo>
                  <a:lnTo>
                    <a:pt x="1618627" y="334314"/>
                  </a:lnTo>
                  <a:lnTo>
                    <a:pt x="1620278" y="335127"/>
                  </a:lnTo>
                  <a:lnTo>
                    <a:pt x="1620278" y="333489"/>
                  </a:lnTo>
                  <a:lnTo>
                    <a:pt x="1621104" y="332676"/>
                  </a:lnTo>
                  <a:lnTo>
                    <a:pt x="1619453" y="331851"/>
                  </a:lnTo>
                  <a:lnTo>
                    <a:pt x="1616989" y="331851"/>
                  </a:lnTo>
                  <a:lnTo>
                    <a:pt x="1615338" y="331025"/>
                  </a:lnTo>
                  <a:close/>
                </a:path>
                <a:path w="1801495" h="3059429">
                  <a:moveTo>
                    <a:pt x="1497660" y="347459"/>
                  </a:moveTo>
                  <a:lnTo>
                    <a:pt x="1496847" y="347459"/>
                  </a:lnTo>
                  <a:lnTo>
                    <a:pt x="1496847" y="349097"/>
                  </a:lnTo>
                  <a:lnTo>
                    <a:pt x="1496021" y="350735"/>
                  </a:lnTo>
                  <a:lnTo>
                    <a:pt x="1496021" y="352374"/>
                  </a:lnTo>
                  <a:lnTo>
                    <a:pt x="1496847" y="352374"/>
                  </a:lnTo>
                  <a:lnTo>
                    <a:pt x="1497660" y="353199"/>
                  </a:lnTo>
                  <a:lnTo>
                    <a:pt x="1499311" y="352374"/>
                  </a:lnTo>
                  <a:lnTo>
                    <a:pt x="1499311" y="349923"/>
                  </a:lnTo>
                  <a:lnTo>
                    <a:pt x="1500136" y="348272"/>
                  </a:lnTo>
                  <a:lnTo>
                    <a:pt x="1499311" y="348272"/>
                  </a:lnTo>
                  <a:lnTo>
                    <a:pt x="1497660" y="347459"/>
                  </a:lnTo>
                  <a:close/>
                </a:path>
                <a:path w="1801495" h="3059429">
                  <a:moveTo>
                    <a:pt x="1628508" y="346633"/>
                  </a:moveTo>
                  <a:lnTo>
                    <a:pt x="1626044" y="346633"/>
                  </a:lnTo>
                  <a:lnTo>
                    <a:pt x="1625219" y="348272"/>
                  </a:lnTo>
                  <a:lnTo>
                    <a:pt x="1623568" y="349923"/>
                  </a:lnTo>
                  <a:lnTo>
                    <a:pt x="1626044" y="350735"/>
                  </a:lnTo>
                  <a:lnTo>
                    <a:pt x="1627682" y="352374"/>
                  </a:lnTo>
                  <a:lnTo>
                    <a:pt x="1627682" y="351561"/>
                  </a:lnTo>
                  <a:lnTo>
                    <a:pt x="1629333" y="350735"/>
                  </a:lnTo>
                  <a:lnTo>
                    <a:pt x="1630159" y="349097"/>
                  </a:lnTo>
                  <a:lnTo>
                    <a:pt x="1630972" y="348272"/>
                  </a:lnTo>
                  <a:lnTo>
                    <a:pt x="1630159" y="347459"/>
                  </a:lnTo>
                  <a:lnTo>
                    <a:pt x="1628508" y="346633"/>
                  </a:lnTo>
                  <a:close/>
                </a:path>
                <a:path w="1801495" h="3059429">
                  <a:moveTo>
                    <a:pt x="1635099" y="579081"/>
                  </a:moveTo>
                  <a:lnTo>
                    <a:pt x="1633448" y="580732"/>
                  </a:lnTo>
                  <a:lnTo>
                    <a:pt x="1633448" y="581545"/>
                  </a:lnTo>
                  <a:lnTo>
                    <a:pt x="1632623" y="583196"/>
                  </a:lnTo>
                  <a:lnTo>
                    <a:pt x="1633448" y="584835"/>
                  </a:lnTo>
                  <a:lnTo>
                    <a:pt x="1635912" y="584835"/>
                  </a:lnTo>
                  <a:lnTo>
                    <a:pt x="1637563" y="584022"/>
                  </a:lnTo>
                  <a:lnTo>
                    <a:pt x="1641678" y="582371"/>
                  </a:lnTo>
                  <a:lnTo>
                    <a:pt x="1635099" y="579081"/>
                  </a:lnTo>
                  <a:close/>
                </a:path>
                <a:path w="1801495" h="3059429">
                  <a:moveTo>
                    <a:pt x="1583245" y="554443"/>
                  </a:moveTo>
                  <a:lnTo>
                    <a:pt x="1581607" y="556082"/>
                  </a:lnTo>
                  <a:lnTo>
                    <a:pt x="1579956" y="558546"/>
                  </a:lnTo>
                  <a:lnTo>
                    <a:pt x="1579130" y="560197"/>
                  </a:lnTo>
                  <a:lnTo>
                    <a:pt x="1579956" y="561022"/>
                  </a:lnTo>
                  <a:lnTo>
                    <a:pt x="1580781" y="561022"/>
                  </a:lnTo>
                  <a:lnTo>
                    <a:pt x="1581607" y="561835"/>
                  </a:lnTo>
                  <a:lnTo>
                    <a:pt x="1583245" y="560197"/>
                  </a:lnTo>
                  <a:lnTo>
                    <a:pt x="1584071" y="557733"/>
                  </a:lnTo>
                  <a:lnTo>
                    <a:pt x="1585722" y="556082"/>
                  </a:lnTo>
                  <a:lnTo>
                    <a:pt x="1584896" y="556082"/>
                  </a:lnTo>
                  <a:lnTo>
                    <a:pt x="1583245" y="554443"/>
                  </a:lnTo>
                  <a:close/>
                </a:path>
                <a:path w="1801495" h="3059429">
                  <a:moveTo>
                    <a:pt x="1505077" y="570877"/>
                  </a:moveTo>
                  <a:lnTo>
                    <a:pt x="1503426" y="570877"/>
                  </a:lnTo>
                  <a:lnTo>
                    <a:pt x="1502613" y="571690"/>
                  </a:lnTo>
                  <a:lnTo>
                    <a:pt x="1500962" y="572516"/>
                  </a:lnTo>
                  <a:lnTo>
                    <a:pt x="1501787" y="573341"/>
                  </a:lnTo>
                  <a:lnTo>
                    <a:pt x="1502613" y="574979"/>
                  </a:lnTo>
                  <a:lnTo>
                    <a:pt x="1504251" y="576630"/>
                  </a:lnTo>
                  <a:lnTo>
                    <a:pt x="1505077" y="574979"/>
                  </a:lnTo>
                  <a:lnTo>
                    <a:pt x="1506715" y="574154"/>
                  </a:lnTo>
                  <a:lnTo>
                    <a:pt x="1506715" y="572516"/>
                  </a:lnTo>
                  <a:lnTo>
                    <a:pt x="1505077" y="570877"/>
                  </a:lnTo>
                  <a:close/>
                </a:path>
                <a:path w="1801495" h="3059429">
                  <a:moveTo>
                    <a:pt x="1313345" y="919137"/>
                  </a:moveTo>
                  <a:lnTo>
                    <a:pt x="1311694" y="919137"/>
                  </a:lnTo>
                  <a:lnTo>
                    <a:pt x="1310868" y="920788"/>
                  </a:lnTo>
                  <a:lnTo>
                    <a:pt x="1310043" y="921613"/>
                  </a:lnTo>
                  <a:lnTo>
                    <a:pt x="1313345" y="924890"/>
                  </a:lnTo>
                  <a:lnTo>
                    <a:pt x="1314157" y="924077"/>
                  </a:lnTo>
                  <a:lnTo>
                    <a:pt x="1314157" y="923251"/>
                  </a:lnTo>
                  <a:lnTo>
                    <a:pt x="1314983" y="921613"/>
                  </a:lnTo>
                  <a:lnTo>
                    <a:pt x="1314157" y="920788"/>
                  </a:lnTo>
                  <a:lnTo>
                    <a:pt x="1313345" y="919137"/>
                  </a:lnTo>
                  <a:close/>
                </a:path>
                <a:path w="1801495" h="3059429">
                  <a:moveTo>
                    <a:pt x="1522361" y="615226"/>
                  </a:moveTo>
                  <a:lnTo>
                    <a:pt x="1521536" y="615226"/>
                  </a:lnTo>
                  <a:lnTo>
                    <a:pt x="1518234" y="616877"/>
                  </a:lnTo>
                  <a:lnTo>
                    <a:pt x="1519885" y="618515"/>
                  </a:lnTo>
                  <a:lnTo>
                    <a:pt x="1520710" y="618515"/>
                  </a:lnTo>
                  <a:lnTo>
                    <a:pt x="1521536" y="616877"/>
                  </a:lnTo>
                  <a:lnTo>
                    <a:pt x="1522361" y="616051"/>
                  </a:lnTo>
                  <a:lnTo>
                    <a:pt x="1522361" y="615226"/>
                  </a:lnTo>
                  <a:close/>
                </a:path>
                <a:path w="1801495" h="3059429">
                  <a:moveTo>
                    <a:pt x="1471333" y="666153"/>
                  </a:moveTo>
                  <a:lnTo>
                    <a:pt x="1470520" y="666978"/>
                  </a:lnTo>
                  <a:lnTo>
                    <a:pt x="1469694" y="666978"/>
                  </a:lnTo>
                  <a:lnTo>
                    <a:pt x="1468869" y="667791"/>
                  </a:lnTo>
                  <a:lnTo>
                    <a:pt x="1468043" y="667791"/>
                  </a:lnTo>
                  <a:lnTo>
                    <a:pt x="1468869" y="669442"/>
                  </a:lnTo>
                  <a:lnTo>
                    <a:pt x="1469694" y="669442"/>
                  </a:lnTo>
                  <a:lnTo>
                    <a:pt x="1470520" y="668616"/>
                  </a:lnTo>
                  <a:lnTo>
                    <a:pt x="1472158" y="668616"/>
                  </a:lnTo>
                  <a:lnTo>
                    <a:pt x="1471333" y="667791"/>
                  </a:lnTo>
                  <a:lnTo>
                    <a:pt x="1471333" y="666153"/>
                  </a:lnTo>
                  <a:close/>
                </a:path>
                <a:path w="1801495" h="3059429">
                  <a:moveTo>
                    <a:pt x="1502613" y="507619"/>
                  </a:moveTo>
                  <a:lnTo>
                    <a:pt x="1500962" y="507619"/>
                  </a:lnTo>
                  <a:lnTo>
                    <a:pt x="1499311" y="508444"/>
                  </a:lnTo>
                  <a:lnTo>
                    <a:pt x="1499311" y="510082"/>
                  </a:lnTo>
                  <a:lnTo>
                    <a:pt x="1500136" y="510908"/>
                  </a:lnTo>
                  <a:lnTo>
                    <a:pt x="1500962" y="512559"/>
                  </a:lnTo>
                  <a:lnTo>
                    <a:pt x="1501787" y="510908"/>
                  </a:lnTo>
                  <a:lnTo>
                    <a:pt x="1502613" y="510082"/>
                  </a:lnTo>
                  <a:lnTo>
                    <a:pt x="1502613" y="509270"/>
                  </a:lnTo>
                  <a:lnTo>
                    <a:pt x="1503426" y="508444"/>
                  </a:lnTo>
                  <a:lnTo>
                    <a:pt x="1502613" y="507619"/>
                  </a:lnTo>
                  <a:close/>
                </a:path>
                <a:path w="1801495" h="3059429">
                  <a:moveTo>
                    <a:pt x="1795551" y="507619"/>
                  </a:moveTo>
                  <a:lnTo>
                    <a:pt x="1794725" y="507619"/>
                  </a:lnTo>
                  <a:lnTo>
                    <a:pt x="1794725" y="508444"/>
                  </a:lnTo>
                  <a:lnTo>
                    <a:pt x="1793913" y="510082"/>
                  </a:lnTo>
                  <a:lnTo>
                    <a:pt x="1793913" y="510908"/>
                  </a:lnTo>
                  <a:lnTo>
                    <a:pt x="1795551" y="511733"/>
                  </a:lnTo>
                  <a:lnTo>
                    <a:pt x="1796376" y="511733"/>
                  </a:lnTo>
                  <a:lnTo>
                    <a:pt x="1796376" y="510908"/>
                  </a:lnTo>
                  <a:lnTo>
                    <a:pt x="1797202" y="509270"/>
                  </a:lnTo>
                  <a:lnTo>
                    <a:pt x="1797202" y="508444"/>
                  </a:lnTo>
                  <a:lnTo>
                    <a:pt x="1795551" y="507619"/>
                  </a:lnTo>
                  <a:close/>
                </a:path>
                <a:path w="1801495" h="3059429">
                  <a:moveTo>
                    <a:pt x="1627682" y="355663"/>
                  </a:moveTo>
                  <a:lnTo>
                    <a:pt x="1626044" y="355663"/>
                  </a:lnTo>
                  <a:lnTo>
                    <a:pt x="1625219" y="356489"/>
                  </a:lnTo>
                  <a:lnTo>
                    <a:pt x="1625219" y="358127"/>
                  </a:lnTo>
                  <a:lnTo>
                    <a:pt x="1626044" y="359778"/>
                  </a:lnTo>
                  <a:lnTo>
                    <a:pt x="1627682" y="359778"/>
                  </a:lnTo>
                  <a:lnTo>
                    <a:pt x="1628508" y="358952"/>
                  </a:lnTo>
                  <a:lnTo>
                    <a:pt x="1630159" y="358127"/>
                  </a:lnTo>
                  <a:lnTo>
                    <a:pt x="1627682" y="355663"/>
                  </a:lnTo>
                  <a:close/>
                </a:path>
                <a:path w="1801495" h="3059429">
                  <a:moveTo>
                    <a:pt x="1518234" y="361416"/>
                  </a:moveTo>
                  <a:lnTo>
                    <a:pt x="1517421" y="363067"/>
                  </a:lnTo>
                  <a:lnTo>
                    <a:pt x="1515770" y="363880"/>
                  </a:lnTo>
                  <a:lnTo>
                    <a:pt x="1516595" y="364705"/>
                  </a:lnTo>
                  <a:lnTo>
                    <a:pt x="1516595" y="365518"/>
                  </a:lnTo>
                  <a:lnTo>
                    <a:pt x="1518234" y="366344"/>
                  </a:lnTo>
                  <a:lnTo>
                    <a:pt x="1519059" y="367169"/>
                  </a:lnTo>
                  <a:lnTo>
                    <a:pt x="1519885" y="366344"/>
                  </a:lnTo>
                  <a:lnTo>
                    <a:pt x="1521536" y="365518"/>
                  </a:lnTo>
                  <a:lnTo>
                    <a:pt x="1522361" y="363880"/>
                  </a:lnTo>
                  <a:lnTo>
                    <a:pt x="1521536" y="363067"/>
                  </a:lnTo>
                  <a:lnTo>
                    <a:pt x="1520710" y="363067"/>
                  </a:lnTo>
                  <a:lnTo>
                    <a:pt x="1518234" y="361416"/>
                  </a:lnTo>
                  <a:close/>
                </a:path>
                <a:path w="1801495" h="3059429">
                  <a:moveTo>
                    <a:pt x="1567611" y="537197"/>
                  </a:moveTo>
                  <a:lnTo>
                    <a:pt x="1565973" y="538022"/>
                  </a:lnTo>
                  <a:lnTo>
                    <a:pt x="1565973" y="538835"/>
                  </a:lnTo>
                  <a:lnTo>
                    <a:pt x="1566786" y="540473"/>
                  </a:lnTo>
                  <a:lnTo>
                    <a:pt x="1567611" y="540473"/>
                  </a:lnTo>
                  <a:lnTo>
                    <a:pt x="1567611" y="541299"/>
                  </a:lnTo>
                  <a:lnTo>
                    <a:pt x="1570901" y="539661"/>
                  </a:lnTo>
                  <a:lnTo>
                    <a:pt x="1569262" y="538835"/>
                  </a:lnTo>
                  <a:lnTo>
                    <a:pt x="1567611" y="537197"/>
                  </a:lnTo>
                  <a:close/>
                </a:path>
                <a:path w="1801495" h="3059429">
                  <a:moveTo>
                    <a:pt x="1468043" y="347459"/>
                  </a:moveTo>
                  <a:lnTo>
                    <a:pt x="1468043" y="348272"/>
                  </a:lnTo>
                  <a:lnTo>
                    <a:pt x="1467218" y="349923"/>
                  </a:lnTo>
                  <a:lnTo>
                    <a:pt x="1467218" y="350735"/>
                  </a:lnTo>
                  <a:lnTo>
                    <a:pt x="1468869" y="351561"/>
                  </a:lnTo>
                  <a:lnTo>
                    <a:pt x="1470520" y="351561"/>
                  </a:lnTo>
                  <a:lnTo>
                    <a:pt x="1472158" y="350735"/>
                  </a:lnTo>
                  <a:lnTo>
                    <a:pt x="1474622" y="349923"/>
                  </a:lnTo>
                  <a:lnTo>
                    <a:pt x="1470520" y="348272"/>
                  </a:lnTo>
                  <a:lnTo>
                    <a:pt x="1468869" y="348272"/>
                  </a:lnTo>
                  <a:lnTo>
                    <a:pt x="1468043" y="347459"/>
                  </a:lnTo>
                  <a:close/>
                </a:path>
                <a:path w="1801495" h="3059429">
                  <a:moveTo>
                    <a:pt x="1497660" y="441096"/>
                  </a:moveTo>
                  <a:lnTo>
                    <a:pt x="1496021" y="442734"/>
                  </a:lnTo>
                  <a:lnTo>
                    <a:pt x="1497660" y="444373"/>
                  </a:lnTo>
                  <a:lnTo>
                    <a:pt x="1498485" y="444373"/>
                  </a:lnTo>
                  <a:lnTo>
                    <a:pt x="1499311" y="445198"/>
                  </a:lnTo>
                  <a:lnTo>
                    <a:pt x="1499311" y="444373"/>
                  </a:lnTo>
                  <a:lnTo>
                    <a:pt x="1500962" y="442734"/>
                  </a:lnTo>
                  <a:lnTo>
                    <a:pt x="1500136" y="441909"/>
                  </a:lnTo>
                  <a:lnTo>
                    <a:pt x="1499311" y="441909"/>
                  </a:lnTo>
                  <a:lnTo>
                    <a:pt x="1497660" y="441096"/>
                  </a:lnTo>
                  <a:close/>
                </a:path>
                <a:path w="1801495" h="3059429">
                  <a:moveTo>
                    <a:pt x="1601355" y="443560"/>
                  </a:moveTo>
                  <a:lnTo>
                    <a:pt x="1600530" y="443560"/>
                  </a:lnTo>
                  <a:lnTo>
                    <a:pt x="1598879" y="444373"/>
                  </a:lnTo>
                  <a:lnTo>
                    <a:pt x="1598066" y="444373"/>
                  </a:lnTo>
                  <a:lnTo>
                    <a:pt x="1598879" y="446024"/>
                  </a:lnTo>
                  <a:lnTo>
                    <a:pt x="1598879" y="446836"/>
                  </a:lnTo>
                  <a:lnTo>
                    <a:pt x="1599704" y="448487"/>
                  </a:lnTo>
                  <a:lnTo>
                    <a:pt x="1601355" y="446836"/>
                  </a:lnTo>
                  <a:lnTo>
                    <a:pt x="1602181" y="446836"/>
                  </a:lnTo>
                  <a:lnTo>
                    <a:pt x="1602181" y="444373"/>
                  </a:lnTo>
                  <a:lnTo>
                    <a:pt x="1601355" y="443560"/>
                  </a:lnTo>
                  <a:close/>
                </a:path>
                <a:path w="1801495" h="3059429">
                  <a:moveTo>
                    <a:pt x="1713268" y="459981"/>
                  </a:moveTo>
                  <a:lnTo>
                    <a:pt x="1713268" y="460806"/>
                  </a:lnTo>
                  <a:lnTo>
                    <a:pt x="1712442" y="461619"/>
                  </a:lnTo>
                  <a:lnTo>
                    <a:pt x="1710804" y="462445"/>
                  </a:lnTo>
                  <a:lnTo>
                    <a:pt x="1710804" y="464096"/>
                  </a:lnTo>
                  <a:lnTo>
                    <a:pt x="1712442" y="465734"/>
                  </a:lnTo>
                  <a:lnTo>
                    <a:pt x="1713268" y="464908"/>
                  </a:lnTo>
                  <a:lnTo>
                    <a:pt x="1714906" y="464096"/>
                  </a:lnTo>
                  <a:lnTo>
                    <a:pt x="1716557" y="462445"/>
                  </a:lnTo>
                  <a:lnTo>
                    <a:pt x="1714906" y="460806"/>
                  </a:lnTo>
                  <a:lnTo>
                    <a:pt x="1713268" y="459981"/>
                  </a:lnTo>
                  <a:close/>
                </a:path>
                <a:path w="1801495" h="3059429">
                  <a:moveTo>
                    <a:pt x="1527289" y="457517"/>
                  </a:moveTo>
                  <a:lnTo>
                    <a:pt x="1525651" y="457517"/>
                  </a:lnTo>
                  <a:lnTo>
                    <a:pt x="1524825" y="458343"/>
                  </a:lnTo>
                  <a:lnTo>
                    <a:pt x="1524825" y="459168"/>
                  </a:lnTo>
                  <a:lnTo>
                    <a:pt x="1525651" y="460806"/>
                  </a:lnTo>
                  <a:lnTo>
                    <a:pt x="1526463" y="460806"/>
                  </a:lnTo>
                  <a:lnTo>
                    <a:pt x="1527289" y="459981"/>
                  </a:lnTo>
                  <a:lnTo>
                    <a:pt x="1531404" y="459168"/>
                  </a:lnTo>
                  <a:lnTo>
                    <a:pt x="1528114" y="458343"/>
                  </a:lnTo>
                  <a:lnTo>
                    <a:pt x="1527289" y="457517"/>
                  </a:lnTo>
                  <a:close/>
                </a:path>
                <a:path w="1801495" h="3059429">
                  <a:moveTo>
                    <a:pt x="1479562" y="453415"/>
                  </a:moveTo>
                  <a:lnTo>
                    <a:pt x="1477911" y="453415"/>
                  </a:lnTo>
                  <a:lnTo>
                    <a:pt x="1477098" y="455053"/>
                  </a:lnTo>
                  <a:lnTo>
                    <a:pt x="1476273" y="455879"/>
                  </a:lnTo>
                  <a:lnTo>
                    <a:pt x="1476273" y="456704"/>
                  </a:lnTo>
                  <a:lnTo>
                    <a:pt x="1477911" y="458343"/>
                  </a:lnTo>
                  <a:lnTo>
                    <a:pt x="1479562" y="457517"/>
                  </a:lnTo>
                  <a:lnTo>
                    <a:pt x="1480388" y="456704"/>
                  </a:lnTo>
                  <a:lnTo>
                    <a:pt x="1482852" y="455053"/>
                  </a:lnTo>
                  <a:lnTo>
                    <a:pt x="1479562" y="453415"/>
                  </a:lnTo>
                  <a:close/>
                </a:path>
                <a:path w="1801495" h="3059429">
                  <a:moveTo>
                    <a:pt x="1678711" y="395097"/>
                  </a:moveTo>
                  <a:lnTo>
                    <a:pt x="1677060" y="395097"/>
                  </a:lnTo>
                  <a:lnTo>
                    <a:pt x="1676234" y="396735"/>
                  </a:lnTo>
                  <a:lnTo>
                    <a:pt x="1676234" y="398373"/>
                  </a:lnTo>
                  <a:lnTo>
                    <a:pt x="1677885" y="399199"/>
                  </a:lnTo>
                  <a:lnTo>
                    <a:pt x="1679524" y="399199"/>
                  </a:lnTo>
                  <a:lnTo>
                    <a:pt x="1682813" y="397560"/>
                  </a:lnTo>
                  <a:lnTo>
                    <a:pt x="1679524" y="395922"/>
                  </a:lnTo>
                  <a:lnTo>
                    <a:pt x="1678711" y="395097"/>
                  </a:lnTo>
                  <a:close/>
                </a:path>
                <a:path w="1801495" h="3059429">
                  <a:moveTo>
                    <a:pt x="1801317" y="485444"/>
                  </a:moveTo>
                  <a:lnTo>
                    <a:pt x="1798853" y="485444"/>
                  </a:lnTo>
                  <a:lnTo>
                    <a:pt x="1798853" y="492023"/>
                  </a:lnTo>
                  <a:lnTo>
                    <a:pt x="1800491" y="492023"/>
                  </a:lnTo>
                  <a:lnTo>
                    <a:pt x="1800491" y="489559"/>
                  </a:lnTo>
                  <a:lnTo>
                    <a:pt x="1801317" y="487908"/>
                  </a:lnTo>
                  <a:lnTo>
                    <a:pt x="1801317" y="485444"/>
                  </a:lnTo>
                  <a:close/>
                </a:path>
                <a:path w="1801495" h="3059429">
                  <a:moveTo>
                    <a:pt x="1598879" y="412343"/>
                  </a:moveTo>
                  <a:lnTo>
                    <a:pt x="1595589" y="413981"/>
                  </a:lnTo>
                  <a:lnTo>
                    <a:pt x="1595589" y="415632"/>
                  </a:lnTo>
                  <a:lnTo>
                    <a:pt x="1597240" y="417271"/>
                  </a:lnTo>
                  <a:lnTo>
                    <a:pt x="1599704" y="414807"/>
                  </a:lnTo>
                  <a:lnTo>
                    <a:pt x="1598879" y="413981"/>
                  </a:lnTo>
                  <a:lnTo>
                    <a:pt x="1598879" y="412343"/>
                  </a:lnTo>
                  <a:close/>
                </a:path>
                <a:path w="1801495" h="3059429">
                  <a:moveTo>
                    <a:pt x="1576666" y="485444"/>
                  </a:moveTo>
                  <a:lnTo>
                    <a:pt x="1575015" y="489559"/>
                  </a:lnTo>
                  <a:lnTo>
                    <a:pt x="1574203" y="490372"/>
                  </a:lnTo>
                  <a:lnTo>
                    <a:pt x="1574203" y="492023"/>
                  </a:lnTo>
                  <a:lnTo>
                    <a:pt x="1575841" y="492836"/>
                  </a:lnTo>
                  <a:lnTo>
                    <a:pt x="1577492" y="492836"/>
                  </a:lnTo>
                  <a:lnTo>
                    <a:pt x="1578305" y="491197"/>
                  </a:lnTo>
                  <a:lnTo>
                    <a:pt x="1578305" y="489559"/>
                  </a:lnTo>
                  <a:lnTo>
                    <a:pt x="1577492" y="487908"/>
                  </a:lnTo>
                  <a:lnTo>
                    <a:pt x="1576666" y="485444"/>
                  </a:lnTo>
                  <a:close/>
                </a:path>
                <a:path w="1801495" h="3059429">
                  <a:moveTo>
                    <a:pt x="1296885" y="975817"/>
                  </a:moveTo>
                  <a:lnTo>
                    <a:pt x="1296060" y="976642"/>
                  </a:lnTo>
                  <a:lnTo>
                    <a:pt x="1294409" y="976642"/>
                  </a:lnTo>
                  <a:lnTo>
                    <a:pt x="1294409" y="979106"/>
                  </a:lnTo>
                  <a:lnTo>
                    <a:pt x="1295234" y="979932"/>
                  </a:lnTo>
                  <a:lnTo>
                    <a:pt x="1296060" y="981570"/>
                  </a:lnTo>
                  <a:lnTo>
                    <a:pt x="1298524" y="979106"/>
                  </a:lnTo>
                  <a:lnTo>
                    <a:pt x="1298524" y="977468"/>
                  </a:lnTo>
                  <a:lnTo>
                    <a:pt x="1296885" y="975817"/>
                  </a:lnTo>
                  <a:close/>
                </a:path>
                <a:path w="1801495" h="3059429">
                  <a:moveTo>
                    <a:pt x="1561858" y="286664"/>
                  </a:moveTo>
                  <a:lnTo>
                    <a:pt x="1561033" y="287489"/>
                  </a:lnTo>
                  <a:lnTo>
                    <a:pt x="1560207" y="289128"/>
                  </a:lnTo>
                  <a:lnTo>
                    <a:pt x="1561033" y="289953"/>
                  </a:lnTo>
                  <a:lnTo>
                    <a:pt x="1561033" y="290779"/>
                  </a:lnTo>
                  <a:lnTo>
                    <a:pt x="1562684" y="290779"/>
                  </a:lnTo>
                  <a:lnTo>
                    <a:pt x="1563497" y="291604"/>
                  </a:lnTo>
                  <a:lnTo>
                    <a:pt x="1563497" y="290779"/>
                  </a:lnTo>
                  <a:lnTo>
                    <a:pt x="1564322" y="289953"/>
                  </a:lnTo>
                  <a:lnTo>
                    <a:pt x="1564322" y="289128"/>
                  </a:lnTo>
                  <a:lnTo>
                    <a:pt x="1561858" y="286664"/>
                  </a:lnTo>
                  <a:close/>
                </a:path>
                <a:path w="1801495" h="3059429">
                  <a:moveTo>
                    <a:pt x="1661426" y="542124"/>
                  </a:moveTo>
                  <a:lnTo>
                    <a:pt x="1659775" y="543763"/>
                  </a:lnTo>
                  <a:lnTo>
                    <a:pt x="1659775" y="544588"/>
                  </a:lnTo>
                  <a:lnTo>
                    <a:pt x="1660601" y="546227"/>
                  </a:lnTo>
                  <a:lnTo>
                    <a:pt x="1662239" y="546227"/>
                  </a:lnTo>
                  <a:lnTo>
                    <a:pt x="1663065" y="545414"/>
                  </a:lnTo>
                  <a:lnTo>
                    <a:pt x="1664716" y="544588"/>
                  </a:lnTo>
                  <a:lnTo>
                    <a:pt x="1663065" y="543763"/>
                  </a:lnTo>
                  <a:lnTo>
                    <a:pt x="1662239" y="542950"/>
                  </a:lnTo>
                  <a:lnTo>
                    <a:pt x="1661426" y="542950"/>
                  </a:lnTo>
                  <a:lnTo>
                    <a:pt x="1661426" y="542124"/>
                  </a:lnTo>
                  <a:close/>
                </a:path>
                <a:path w="1801495" h="3059429">
                  <a:moveTo>
                    <a:pt x="1579956" y="284213"/>
                  </a:moveTo>
                  <a:lnTo>
                    <a:pt x="1577492" y="284213"/>
                  </a:lnTo>
                  <a:lnTo>
                    <a:pt x="1576666" y="285851"/>
                  </a:lnTo>
                  <a:lnTo>
                    <a:pt x="1575841" y="286664"/>
                  </a:lnTo>
                  <a:lnTo>
                    <a:pt x="1577492" y="287489"/>
                  </a:lnTo>
                  <a:lnTo>
                    <a:pt x="1579956" y="289953"/>
                  </a:lnTo>
                  <a:lnTo>
                    <a:pt x="1579956" y="289128"/>
                  </a:lnTo>
                  <a:lnTo>
                    <a:pt x="1581607" y="287489"/>
                  </a:lnTo>
                  <a:lnTo>
                    <a:pt x="1580781" y="286664"/>
                  </a:lnTo>
                  <a:lnTo>
                    <a:pt x="1580781" y="285851"/>
                  </a:lnTo>
                  <a:lnTo>
                    <a:pt x="1579956" y="284213"/>
                  </a:lnTo>
                  <a:close/>
                </a:path>
                <a:path w="1801495" h="3059429">
                  <a:moveTo>
                    <a:pt x="1567611" y="280924"/>
                  </a:moveTo>
                  <a:lnTo>
                    <a:pt x="1565973" y="281736"/>
                  </a:lnTo>
                  <a:lnTo>
                    <a:pt x="1565973" y="282562"/>
                  </a:lnTo>
                  <a:lnTo>
                    <a:pt x="1566786" y="284213"/>
                  </a:lnTo>
                  <a:lnTo>
                    <a:pt x="1567611" y="285026"/>
                  </a:lnTo>
                  <a:lnTo>
                    <a:pt x="1568437" y="285026"/>
                  </a:lnTo>
                  <a:lnTo>
                    <a:pt x="1569262" y="284213"/>
                  </a:lnTo>
                  <a:lnTo>
                    <a:pt x="1570901" y="283387"/>
                  </a:lnTo>
                  <a:lnTo>
                    <a:pt x="1569262" y="282562"/>
                  </a:lnTo>
                  <a:lnTo>
                    <a:pt x="1567611" y="280924"/>
                  </a:lnTo>
                  <a:close/>
                </a:path>
                <a:path w="1801495" h="3059429">
                  <a:moveTo>
                    <a:pt x="1679524" y="585660"/>
                  </a:moveTo>
                  <a:lnTo>
                    <a:pt x="1677885" y="587298"/>
                  </a:lnTo>
                  <a:lnTo>
                    <a:pt x="1677885" y="589762"/>
                  </a:lnTo>
                  <a:lnTo>
                    <a:pt x="1678711" y="590588"/>
                  </a:lnTo>
                  <a:lnTo>
                    <a:pt x="1681175" y="590588"/>
                  </a:lnTo>
                  <a:lnTo>
                    <a:pt x="1682813" y="588937"/>
                  </a:lnTo>
                  <a:lnTo>
                    <a:pt x="1682000" y="587298"/>
                  </a:lnTo>
                  <a:lnTo>
                    <a:pt x="1680349" y="586473"/>
                  </a:lnTo>
                  <a:lnTo>
                    <a:pt x="1679524" y="585660"/>
                  </a:lnTo>
                  <a:close/>
                </a:path>
                <a:path w="1801495" h="3059429">
                  <a:moveTo>
                    <a:pt x="1475447" y="412343"/>
                  </a:moveTo>
                  <a:lnTo>
                    <a:pt x="1472984" y="412343"/>
                  </a:lnTo>
                  <a:lnTo>
                    <a:pt x="1473809" y="413169"/>
                  </a:lnTo>
                  <a:lnTo>
                    <a:pt x="1474622" y="413169"/>
                  </a:lnTo>
                  <a:lnTo>
                    <a:pt x="1475447" y="412343"/>
                  </a:lnTo>
                  <a:close/>
                </a:path>
                <a:path w="1801495" h="3059429">
                  <a:moveTo>
                    <a:pt x="1474622" y="410705"/>
                  </a:moveTo>
                  <a:lnTo>
                    <a:pt x="1473809" y="410705"/>
                  </a:lnTo>
                  <a:lnTo>
                    <a:pt x="1472158" y="412343"/>
                  </a:lnTo>
                  <a:lnTo>
                    <a:pt x="1476273" y="412343"/>
                  </a:lnTo>
                  <a:lnTo>
                    <a:pt x="1474622" y="410705"/>
                  </a:lnTo>
                  <a:close/>
                </a:path>
                <a:path w="1801495" h="3059429">
                  <a:moveTo>
                    <a:pt x="1714093" y="450126"/>
                  </a:moveTo>
                  <a:lnTo>
                    <a:pt x="1713268" y="450951"/>
                  </a:lnTo>
                  <a:lnTo>
                    <a:pt x="1712442" y="450951"/>
                  </a:lnTo>
                  <a:lnTo>
                    <a:pt x="1712442" y="452589"/>
                  </a:lnTo>
                  <a:lnTo>
                    <a:pt x="1714093" y="454228"/>
                  </a:lnTo>
                  <a:lnTo>
                    <a:pt x="1714093" y="453415"/>
                  </a:lnTo>
                  <a:lnTo>
                    <a:pt x="1714906" y="452589"/>
                  </a:lnTo>
                  <a:lnTo>
                    <a:pt x="1714906" y="450951"/>
                  </a:lnTo>
                  <a:lnTo>
                    <a:pt x="1714093" y="450126"/>
                  </a:lnTo>
                  <a:close/>
                </a:path>
                <a:path w="1801495" h="3059429">
                  <a:moveTo>
                    <a:pt x="1410449" y="712152"/>
                  </a:moveTo>
                  <a:lnTo>
                    <a:pt x="1410449" y="712978"/>
                  </a:lnTo>
                  <a:lnTo>
                    <a:pt x="1407972" y="715441"/>
                  </a:lnTo>
                  <a:lnTo>
                    <a:pt x="1409623" y="717080"/>
                  </a:lnTo>
                  <a:lnTo>
                    <a:pt x="1411262" y="716254"/>
                  </a:lnTo>
                  <a:lnTo>
                    <a:pt x="1411262" y="715441"/>
                  </a:lnTo>
                  <a:lnTo>
                    <a:pt x="1412087" y="713790"/>
                  </a:lnTo>
                  <a:lnTo>
                    <a:pt x="1410449" y="712152"/>
                  </a:lnTo>
                  <a:close/>
                </a:path>
                <a:path w="1801495" h="3059429">
                  <a:moveTo>
                    <a:pt x="1718208" y="427126"/>
                  </a:moveTo>
                  <a:lnTo>
                    <a:pt x="1717382" y="427951"/>
                  </a:lnTo>
                  <a:lnTo>
                    <a:pt x="1716557" y="427951"/>
                  </a:lnTo>
                  <a:lnTo>
                    <a:pt x="1715731" y="428764"/>
                  </a:lnTo>
                  <a:lnTo>
                    <a:pt x="1716557" y="430415"/>
                  </a:lnTo>
                  <a:lnTo>
                    <a:pt x="1716557" y="431228"/>
                  </a:lnTo>
                  <a:lnTo>
                    <a:pt x="1718208" y="430415"/>
                  </a:lnTo>
                  <a:lnTo>
                    <a:pt x="1719033" y="429590"/>
                  </a:lnTo>
                  <a:lnTo>
                    <a:pt x="1719846" y="429590"/>
                  </a:lnTo>
                  <a:lnTo>
                    <a:pt x="1719033" y="428764"/>
                  </a:lnTo>
                  <a:lnTo>
                    <a:pt x="1719033" y="427951"/>
                  </a:lnTo>
                  <a:lnTo>
                    <a:pt x="1718208" y="427126"/>
                  </a:lnTo>
                  <a:close/>
                </a:path>
                <a:path w="1801495" h="3059429">
                  <a:moveTo>
                    <a:pt x="1535518" y="348272"/>
                  </a:moveTo>
                  <a:lnTo>
                    <a:pt x="1534693" y="349097"/>
                  </a:lnTo>
                  <a:lnTo>
                    <a:pt x="1533880" y="349097"/>
                  </a:lnTo>
                  <a:lnTo>
                    <a:pt x="1533880" y="350735"/>
                  </a:lnTo>
                  <a:lnTo>
                    <a:pt x="1534693" y="352374"/>
                  </a:lnTo>
                  <a:lnTo>
                    <a:pt x="1534693" y="353199"/>
                  </a:lnTo>
                  <a:lnTo>
                    <a:pt x="1535518" y="352374"/>
                  </a:lnTo>
                  <a:lnTo>
                    <a:pt x="1536344" y="352374"/>
                  </a:lnTo>
                  <a:lnTo>
                    <a:pt x="1536344" y="349097"/>
                  </a:lnTo>
                  <a:lnTo>
                    <a:pt x="1535518" y="348272"/>
                  </a:lnTo>
                  <a:close/>
                </a:path>
                <a:path w="1801495" h="3059429">
                  <a:moveTo>
                    <a:pt x="1712442" y="555269"/>
                  </a:moveTo>
                  <a:lnTo>
                    <a:pt x="1711617" y="555269"/>
                  </a:lnTo>
                  <a:lnTo>
                    <a:pt x="1710804" y="556082"/>
                  </a:lnTo>
                  <a:lnTo>
                    <a:pt x="1710804" y="556907"/>
                  </a:lnTo>
                  <a:lnTo>
                    <a:pt x="1709978" y="557733"/>
                  </a:lnTo>
                  <a:lnTo>
                    <a:pt x="1711617" y="558546"/>
                  </a:lnTo>
                  <a:lnTo>
                    <a:pt x="1713268" y="558546"/>
                  </a:lnTo>
                  <a:lnTo>
                    <a:pt x="1714093" y="556907"/>
                  </a:lnTo>
                  <a:lnTo>
                    <a:pt x="1714093" y="556082"/>
                  </a:lnTo>
                  <a:lnTo>
                    <a:pt x="1713268" y="556082"/>
                  </a:lnTo>
                  <a:lnTo>
                    <a:pt x="1712442" y="555269"/>
                  </a:lnTo>
                  <a:close/>
                </a:path>
                <a:path w="1801495" h="3059429">
                  <a:moveTo>
                    <a:pt x="1645793" y="331025"/>
                  </a:moveTo>
                  <a:lnTo>
                    <a:pt x="1644967" y="331025"/>
                  </a:lnTo>
                  <a:lnTo>
                    <a:pt x="1644967" y="331851"/>
                  </a:lnTo>
                  <a:lnTo>
                    <a:pt x="1644142" y="333489"/>
                  </a:lnTo>
                  <a:lnTo>
                    <a:pt x="1644142" y="334314"/>
                  </a:lnTo>
                  <a:lnTo>
                    <a:pt x="1645793" y="335127"/>
                  </a:lnTo>
                  <a:lnTo>
                    <a:pt x="1646618" y="334314"/>
                  </a:lnTo>
                  <a:lnTo>
                    <a:pt x="1646618" y="333489"/>
                  </a:lnTo>
                  <a:lnTo>
                    <a:pt x="1647431" y="331851"/>
                  </a:lnTo>
                  <a:lnTo>
                    <a:pt x="1646618" y="331851"/>
                  </a:lnTo>
                  <a:lnTo>
                    <a:pt x="1645793" y="331025"/>
                  </a:lnTo>
                  <a:close/>
                </a:path>
                <a:path w="1801495" h="3059429">
                  <a:moveTo>
                    <a:pt x="1421968" y="683399"/>
                  </a:moveTo>
                  <a:lnTo>
                    <a:pt x="1419491" y="685863"/>
                  </a:lnTo>
                  <a:lnTo>
                    <a:pt x="1420317" y="686689"/>
                  </a:lnTo>
                  <a:lnTo>
                    <a:pt x="1421142" y="688327"/>
                  </a:lnTo>
                  <a:lnTo>
                    <a:pt x="1421142" y="687514"/>
                  </a:lnTo>
                  <a:lnTo>
                    <a:pt x="1421968" y="687514"/>
                  </a:lnTo>
                  <a:lnTo>
                    <a:pt x="1423606" y="685863"/>
                  </a:lnTo>
                  <a:lnTo>
                    <a:pt x="1422781" y="685050"/>
                  </a:lnTo>
                  <a:lnTo>
                    <a:pt x="1422781" y="684225"/>
                  </a:lnTo>
                  <a:lnTo>
                    <a:pt x="1421968" y="683399"/>
                  </a:lnTo>
                  <a:close/>
                </a:path>
                <a:path w="1801495" h="3059429">
                  <a:moveTo>
                    <a:pt x="1482852" y="621804"/>
                  </a:moveTo>
                  <a:lnTo>
                    <a:pt x="1482039" y="623443"/>
                  </a:lnTo>
                  <a:lnTo>
                    <a:pt x="1484503" y="625906"/>
                  </a:lnTo>
                  <a:lnTo>
                    <a:pt x="1484503" y="625081"/>
                  </a:lnTo>
                  <a:lnTo>
                    <a:pt x="1485328" y="624268"/>
                  </a:lnTo>
                  <a:lnTo>
                    <a:pt x="1485328" y="623443"/>
                  </a:lnTo>
                  <a:lnTo>
                    <a:pt x="1484503" y="622617"/>
                  </a:lnTo>
                  <a:lnTo>
                    <a:pt x="1483677" y="622617"/>
                  </a:lnTo>
                  <a:lnTo>
                    <a:pt x="1482852" y="621804"/>
                  </a:lnTo>
                  <a:close/>
                </a:path>
                <a:path w="1801495" h="3059429">
                  <a:moveTo>
                    <a:pt x="1310868" y="860005"/>
                  </a:moveTo>
                  <a:lnTo>
                    <a:pt x="1310043" y="861644"/>
                  </a:lnTo>
                  <a:lnTo>
                    <a:pt x="1309230" y="862469"/>
                  </a:lnTo>
                  <a:lnTo>
                    <a:pt x="1309230" y="864108"/>
                  </a:lnTo>
                  <a:lnTo>
                    <a:pt x="1310043" y="864108"/>
                  </a:lnTo>
                  <a:lnTo>
                    <a:pt x="1310868" y="864933"/>
                  </a:lnTo>
                  <a:lnTo>
                    <a:pt x="1311694" y="864108"/>
                  </a:lnTo>
                  <a:lnTo>
                    <a:pt x="1311694" y="861644"/>
                  </a:lnTo>
                  <a:lnTo>
                    <a:pt x="1310868" y="860831"/>
                  </a:lnTo>
                  <a:lnTo>
                    <a:pt x="1310868" y="860005"/>
                  </a:lnTo>
                  <a:close/>
                </a:path>
                <a:path w="1801495" h="3059429">
                  <a:moveTo>
                    <a:pt x="1440891" y="729399"/>
                  </a:moveTo>
                  <a:lnTo>
                    <a:pt x="1438414" y="731862"/>
                  </a:lnTo>
                  <a:lnTo>
                    <a:pt x="1439240" y="733513"/>
                  </a:lnTo>
                  <a:lnTo>
                    <a:pt x="1440891" y="733513"/>
                  </a:lnTo>
                  <a:lnTo>
                    <a:pt x="1442529" y="731862"/>
                  </a:lnTo>
                  <a:lnTo>
                    <a:pt x="1441716" y="731050"/>
                  </a:lnTo>
                  <a:lnTo>
                    <a:pt x="1441716" y="730224"/>
                  </a:lnTo>
                  <a:lnTo>
                    <a:pt x="1440891" y="729399"/>
                  </a:lnTo>
                  <a:close/>
                </a:path>
                <a:path w="1801495" h="3059429">
                  <a:moveTo>
                    <a:pt x="1626044" y="558546"/>
                  </a:moveTo>
                  <a:lnTo>
                    <a:pt x="1625219" y="559371"/>
                  </a:lnTo>
                  <a:lnTo>
                    <a:pt x="1625219" y="560197"/>
                  </a:lnTo>
                  <a:lnTo>
                    <a:pt x="1626044" y="561022"/>
                  </a:lnTo>
                  <a:lnTo>
                    <a:pt x="1626044" y="561835"/>
                  </a:lnTo>
                  <a:lnTo>
                    <a:pt x="1626870" y="561022"/>
                  </a:lnTo>
                  <a:lnTo>
                    <a:pt x="1626870" y="560197"/>
                  </a:lnTo>
                  <a:lnTo>
                    <a:pt x="1626044" y="559371"/>
                  </a:lnTo>
                  <a:lnTo>
                    <a:pt x="1626044" y="558546"/>
                  </a:lnTo>
                  <a:close/>
                </a:path>
                <a:path w="1801495" h="3059429">
                  <a:moveTo>
                    <a:pt x="1623568" y="478878"/>
                  </a:moveTo>
                  <a:lnTo>
                    <a:pt x="1622742" y="479691"/>
                  </a:lnTo>
                  <a:lnTo>
                    <a:pt x="1622742" y="480517"/>
                  </a:lnTo>
                  <a:lnTo>
                    <a:pt x="1623568" y="481342"/>
                  </a:lnTo>
                  <a:lnTo>
                    <a:pt x="1623568" y="480517"/>
                  </a:lnTo>
                  <a:lnTo>
                    <a:pt x="1624393" y="480517"/>
                  </a:lnTo>
                  <a:lnTo>
                    <a:pt x="1624393" y="479691"/>
                  </a:lnTo>
                  <a:lnTo>
                    <a:pt x="1623568" y="479691"/>
                  </a:lnTo>
                  <a:lnTo>
                    <a:pt x="1623568" y="478878"/>
                  </a:lnTo>
                  <a:close/>
                </a:path>
                <a:path w="1801495" h="3059429">
                  <a:moveTo>
                    <a:pt x="1548688" y="489559"/>
                  </a:moveTo>
                  <a:lnTo>
                    <a:pt x="1547863" y="490372"/>
                  </a:lnTo>
                  <a:lnTo>
                    <a:pt x="1547863" y="491197"/>
                  </a:lnTo>
                  <a:lnTo>
                    <a:pt x="1548688" y="492023"/>
                  </a:lnTo>
                  <a:lnTo>
                    <a:pt x="1549514" y="492023"/>
                  </a:lnTo>
                  <a:lnTo>
                    <a:pt x="1549514" y="490372"/>
                  </a:lnTo>
                  <a:lnTo>
                    <a:pt x="1548688" y="489559"/>
                  </a:lnTo>
                  <a:close/>
                </a:path>
                <a:path w="1801495" h="3059429">
                  <a:moveTo>
                    <a:pt x="1500962" y="475589"/>
                  </a:moveTo>
                  <a:lnTo>
                    <a:pt x="1500962" y="476415"/>
                  </a:lnTo>
                  <a:lnTo>
                    <a:pt x="1502613" y="476415"/>
                  </a:lnTo>
                  <a:lnTo>
                    <a:pt x="1500962" y="475589"/>
                  </a:lnTo>
                  <a:close/>
                </a:path>
                <a:path w="1801495" h="3059429">
                  <a:moveTo>
                    <a:pt x="1529765" y="473125"/>
                  </a:moveTo>
                  <a:lnTo>
                    <a:pt x="1528940" y="473951"/>
                  </a:lnTo>
                  <a:lnTo>
                    <a:pt x="1528940" y="476415"/>
                  </a:lnTo>
                  <a:lnTo>
                    <a:pt x="1529765" y="476415"/>
                  </a:lnTo>
                  <a:lnTo>
                    <a:pt x="1529765" y="475589"/>
                  </a:lnTo>
                  <a:lnTo>
                    <a:pt x="1530578" y="475589"/>
                  </a:lnTo>
                  <a:lnTo>
                    <a:pt x="1530578" y="474776"/>
                  </a:lnTo>
                  <a:lnTo>
                    <a:pt x="1529765" y="473951"/>
                  </a:lnTo>
                  <a:lnTo>
                    <a:pt x="1529765" y="473125"/>
                  </a:lnTo>
                  <a:close/>
                </a:path>
                <a:path w="1801495" h="3059429">
                  <a:moveTo>
                    <a:pt x="1711617" y="524052"/>
                  </a:moveTo>
                  <a:lnTo>
                    <a:pt x="1710804" y="524878"/>
                  </a:lnTo>
                  <a:lnTo>
                    <a:pt x="1710804" y="525691"/>
                  </a:lnTo>
                  <a:lnTo>
                    <a:pt x="1711617" y="526516"/>
                  </a:lnTo>
                  <a:lnTo>
                    <a:pt x="1711617" y="527342"/>
                  </a:lnTo>
                  <a:lnTo>
                    <a:pt x="1712442" y="526516"/>
                  </a:lnTo>
                  <a:lnTo>
                    <a:pt x="1712442" y="525691"/>
                  </a:lnTo>
                  <a:lnTo>
                    <a:pt x="1711617" y="524878"/>
                  </a:lnTo>
                  <a:lnTo>
                    <a:pt x="1711617" y="524052"/>
                  </a:lnTo>
                  <a:close/>
                </a:path>
                <a:path w="1801495" h="3059429">
                  <a:moveTo>
                    <a:pt x="1548688" y="521589"/>
                  </a:moveTo>
                  <a:lnTo>
                    <a:pt x="1548688" y="522414"/>
                  </a:lnTo>
                  <a:lnTo>
                    <a:pt x="1549514" y="522414"/>
                  </a:lnTo>
                  <a:lnTo>
                    <a:pt x="1548688" y="521589"/>
                  </a:lnTo>
                  <a:close/>
                </a:path>
                <a:path w="1801495" h="3059429">
                  <a:moveTo>
                    <a:pt x="1550327" y="520763"/>
                  </a:moveTo>
                  <a:lnTo>
                    <a:pt x="1549514" y="520763"/>
                  </a:lnTo>
                  <a:lnTo>
                    <a:pt x="1548688" y="521589"/>
                  </a:lnTo>
                  <a:lnTo>
                    <a:pt x="1549514" y="522414"/>
                  </a:lnTo>
                  <a:lnTo>
                    <a:pt x="1551152" y="522414"/>
                  </a:lnTo>
                  <a:lnTo>
                    <a:pt x="1551152" y="521589"/>
                  </a:lnTo>
                  <a:lnTo>
                    <a:pt x="1550327" y="520763"/>
                  </a:lnTo>
                  <a:close/>
                </a:path>
                <a:path w="1801495" h="3059429">
                  <a:moveTo>
                    <a:pt x="1580781" y="530618"/>
                  </a:moveTo>
                  <a:lnTo>
                    <a:pt x="1579956" y="530618"/>
                  </a:lnTo>
                  <a:lnTo>
                    <a:pt x="1579956" y="533082"/>
                  </a:lnTo>
                  <a:lnTo>
                    <a:pt x="1580781" y="533082"/>
                  </a:lnTo>
                  <a:lnTo>
                    <a:pt x="1580781" y="532269"/>
                  </a:lnTo>
                  <a:lnTo>
                    <a:pt x="1581607" y="532269"/>
                  </a:lnTo>
                  <a:lnTo>
                    <a:pt x="1581607" y="531444"/>
                  </a:lnTo>
                  <a:lnTo>
                    <a:pt x="1580781" y="530618"/>
                  </a:lnTo>
                  <a:close/>
                </a:path>
                <a:path w="1801495" h="3059429">
                  <a:moveTo>
                    <a:pt x="1580781" y="529805"/>
                  </a:moveTo>
                  <a:lnTo>
                    <a:pt x="1579956" y="529805"/>
                  </a:lnTo>
                  <a:lnTo>
                    <a:pt x="1579956" y="530618"/>
                  </a:lnTo>
                  <a:lnTo>
                    <a:pt x="1580781" y="529805"/>
                  </a:lnTo>
                  <a:close/>
                </a:path>
                <a:path w="1801495" h="3059429">
                  <a:moveTo>
                    <a:pt x="1566786" y="507619"/>
                  </a:moveTo>
                  <a:lnTo>
                    <a:pt x="1565973" y="507619"/>
                  </a:lnTo>
                  <a:lnTo>
                    <a:pt x="1565973" y="509270"/>
                  </a:lnTo>
                  <a:lnTo>
                    <a:pt x="1566786" y="509270"/>
                  </a:lnTo>
                  <a:lnTo>
                    <a:pt x="1566786" y="507619"/>
                  </a:lnTo>
                  <a:close/>
                </a:path>
                <a:path w="1801495" h="3059429">
                  <a:moveTo>
                    <a:pt x="1632623" y="505980"/>
                  </a:moveTo>
                  <a:lnTo>
                    <a:pt x="1630972" y="505980"/>
                  </a:lnTo>
                  <a:lnTo>
                    <a:pt x="1630972" y="507619"/>
                  </a:lnTo>
                  <a:lnTo>
                    <a:pt x="1630159" y="508444"/>
                  </a:lnTo>
                  <a:lnTo>
                    <a:pt x="1631797" y="508444"/>
                  </a:lnTo>
                  <a:lnTo>
                    <a:pt x="1632623" y="507619"/>
                  </a:lnTo>
                  <a:lnTo>
                    <a:pt x="1632623" y="505980"/>
                  </a:lnTo>
                  <a:close/>
                </a:path>
                <a:path w="1801495" h="3059429">
                  <a:moveTo>
                    <a:pt x="1695983" y="512559"/>
                  </a:moveTo>
                  <a:lnTo>
                    <a:pt x="1695157" y="512559"/>
                  </a:lnTo>
                  <a:lnTo>
                    <a:pt x="1695157" y="513372"/>
                  </a:lnTo>
                  <a:lnTo>
                    <a:pt x="1695983" y="513372"/>
                  </a:lnTo>
                  <a:lnTo>
                    <a:pt x="1695983" y="512559"/>
                  </a:lnTo>
                  <a:close/>
                </a:path>
                <a:path w="1801495" h="3059429">
                  <a:moveTo>
                    <a:pt x="1695983" y="510908"/>
                  </a:moveTo>
                  <a:lnTo>
                    <a:pt x="1694345" y="512559"/>
                  </a:lnTo>
                  <a:lnTo>
                    <a:pt x="1696808" y="512559"/>
                  </a:lnTo>
                  <a:lnTo>
                    <a:pt x="1696808" y="511733"/>
                  </a:lnTo>
                  <a:lnTo>
                    <a:pt x="1695983" y="510908"/>
                  </a:lnTo>
                  <a:close/>
                </a:path>
                <a:path w="1801495" h="3059429">
                  <a:moveTo>
                    <a:pt x="1704213" y="511733"/>
                  </a:moveTo>
                  <a:lnTo>
                    <a:pt x="1703387" y="511733"/>
                  </a:lnTo>
                  <a:lnTo>
                    <a:pt x="1702562" y="512559"/>
                  </a:lnTo>
                  <a:lnTo>
                    <a:pt x="1702562" y="513372"/>
                  </a:lnTo>
                  <a:lnTo>
                    <a:pt x="1704213" y="513372"/>
                  </a:lnTo>
                  <a:lnTo>
                    <a:pt x="1704213" y="511733"/>
                  </a:lnTo>
                  <a:close/>
                </a:path>
                <a:path w="1801495" h="3059429">
                  <a:moveTo>
                    <a:pt x="1390688" y="814819"/>
                  </a:moveTo>
                  <a:lnTo>
                    <a:pt x="1390688" y="815644"/>
                  </a:lnTo>
                  <a:lnTo>
                    <a:pt x="1389875" y="815644"/>
                  </a:lnTo>
                  <a:lnTo>
                    <a:pt x="1389875" y="817295"/>
                  </a:lnTo>
                  <a:lnTo>
                    <a:pt x="1390688" y="817295"/>
                  </a:lnTo>
                  <a:lnTo>
                    <a:pt x="1390688" y="816470"/>
                  </a:lnTo>
                  <a:lnTo>
                    <a:pt x="1391513" y="816470"/>
                  </a:lnTo>
                  <a:lnTo>
                    <a:pt x="1391513" y="815644"/>
                  </a:lnTo>
                  <a:lnTo>
                    <a:pt x="1390688" y="814819"/>
                  </a:lnTo>
                  <a:close/>
                </a:path>
                <a:path w="1801495" h="3059429">
                  <a:moveTo>
                    <a:pt x="1483677" y="659587"/>
                  </a:moveTo>
                  <a:lnTo>
                    <a:pt x="1482039" y="659587"/>
                  </a:lnTo>
                  <a:lnTo>
                    <a:pt x="1481213" y="660400"/>
                  </a:lnTo>
                  <a:lnTo>
                    <a:pt x="1481213" y="661225"/>
                  </a:lnTo>
                  <a:lnTo>
                    <a:pt x="1482039" y="662876"/>
                  </a:lnTo>
                  <a:lnTo>
                    <a:pt x="1482039" y="663689"/>
                  </a:lnTo>
                  <a:lnTo>
                    <a:pt x="1482852" y="662876"/>
                  </a:lnTo>
                  <a:lnTo>
                    <a:pt x="1483677" y="662876"/>
                  </a:lnTo>
                  <a:lnTo>
                    <a:pt x="1483677" y="660400"/>
                  </a:lnTo>
                  <a:lnTo>
                    <a:pt x="1484503" y="660400"/>
                  </a:lnTo>
                  <a:lnTo>
                    <a:pt x="1483677" y="659587"/>
                  </a:lnTo>
                  <a:close/>
                </a:path>
                <a:path w="1801495" h="3059429">
                  <a:moveTo>
                    <a:pt x="1391513" y="735152"/>
                  </a:moveTo>
                  <a:lnTo>
                    <a:pt x="1390688" y="735152"/>
                  </a:lnTo>
                  <a:lnTo>
                    <a:pt x="1389875" y="735977"/>
                  </a:lnTo>
                  <a:lnTo>
                    <a:pt x="1389875" y="738441"/>
                  </a:lnTo>
                  <a:lnTo>
                    <a:pt x="1390688" y="738441"/>
                  </a:lnTo>
                  <a:lnTo>
                    <a:pt x="1390688" y="737616"/>
                  </a:lnTo>
                  <a:lnTo>
                    <a:pt x="1391513" y="737616"/>
                  </a:lnTo>
                  <a:lnTo>
                    <a:pt x="1391513" y="735152"/>
                  </a:lnTo>
                  <a:close/>
                </a:path>
                <a:path w="1801495" h="3059429">
                  <a:moveTo>
                    <a:pt x="1004747" y="946251"/>
                  </a:moveTo>
                  <a:lnTo>
                    <a:pt x="1002284" y="946251"/>
                  </a:lnTo>
                  <a:lnTo>
                    <a:pt x="1003109" y="947077"/>
                  </a:lnTo>
                  <a:lnTo>
                    <a:pt x="1003935" y="947077"/>
                  </a:lnTo>
                  <a:lnTo>
                    <a:pt x="1004747" y="946251"/>
                  </a:lnTo>
                  <a:close/>
                </a:path>
                <a:path w="1801495" h="3059429">
                  <a:moveTo>
                    <a:pt x="1005573" y="945426"/>
                  </a:moveTo>
                  <a:lnTo>
                    <a:pt x="1003935" y="945426"/>
                  </a:lnTo>
                  <a:lnTo>
                    <a:pt x="1003109" y="946251"/>
                  </a:lnTo>
                  <a:lnTo>
                    <a:pt x="1005573" y="946251"/>
                  </a:lnTo>
                  <a:lnTo>
                    <a:pt x="1005573" y="945426"/>
                  </a:lnTo>
                  <a:close/>
                </a:path>
                <a:path w="1801495" h="3059429">
                  <a:moveTo>
                    <a:pt x="1232700" y="971715"/>
                  </a:moveTo>
                  <a:lnTo>
                    <a:pt x="1231049" y="971715"/>
                  </a:lnTo>
                  <a:lnTo>
                    <a:pt x="1231049" y="972527"/>
                  </a:lnTo>
                  <a:lnTo>
                    <a:pt x="1231874" y="973353"/>
                  </a:lnTo>
                  <a:lnTo>
                    <a:pt x="1232700" y="973353"/>
                  </a:lnTo>
                  <a:lnTo>
                    <a:pt x="1232700" y="971715"/>
                  </a:lnTo>
                  <a:close/>
                </a:path>
                <a:path w="1801495" h="3059429">
                  <a:moveTo>
                    <a:pt x="1568437" y="575805"/>
                  </a:moveTo>
                  <a:lnTo>
                    <a:pt x="1565973" y="575805"/>
                  </a:lnTo>
                  <a:lnTo>
                    <a:pt x="1565973" y="576630"/>
                  </a:lnTo>
                  <a:lnTo>
                    <a:pt x="1568437" y="576630"/>
                  </a:lnTo>
                  <a:lnTo>
                    <a:pt x="1568437" y="575805"/>
                  </a:lnTo>
                  <a:close/>
                </a:path>
                <a:path w="1801495" h="3059429">
                  <a:moveTo>
                    <a:pt x="1566786" y="574979"/>
                  </a:moveTo>
                  <a:lnTo>
                    <a:pt x="1566786" y="575805"/>
                  </a:lnTo>
                  <a:lnTo>
                    <a:pt x="1567611" y="575805"/>
                  </a:lnTo>
                  <a:lnTo>
                    <a:pt x="1566786" y="574979"/>
                  </a:lnTo>
                  <a:close/>
                </a:path>
                <a:path w="1801495" h="3059429">
                  <a:moveTo>
                    <a:pt x="1479562" y="633298"/>
                  </a:moveTo>
                  <a:lnTo>
                    <a:pt x="1477098" y="633298"/>
                  </a:lnTo>
                  <a:lnTo>
                    <a:pt x="1477911" y="634123"/>
                  </a:lnTo>
                  <a:lnTo>
                    <a:pt x="1478737" y="634123"/>
                  </a:lnTo>
                  <a:lnTo>
                    <a:pt x="1479562" y="633298"/>
                  </a:lnTo>
                  <a:close/>
                </a:path>
                <a:path w="1801495" h="3059429">
                  <a:moveTo>
                    <a:pt x="1477911" y="632472"/>
                  </a:moveTo>
                  <a:lnTo>
                    <a:pt x="1477098" y="632472"/>
                  </a:lnTo>
                  <a:lnTo>
                    <a:pt x="1476273" y="633298"/>
                  </a:lnTo>
                  <a:lnTo>
                    <a:pt x="1478737" y="633298"/>
                  </a:lnTo>
                  <a:lnTo>
                    <a:pt x="1477911" y="632472"/>
                  </a:lnTo>
                  <a:close/>
                </a:path>
                <a:path w="1801495" h="3059429">
                  <a:moveTo>
                    <a:pt x="1454873" y="622617"/>
                  </a:moveTo>
                  <a:lnTo>
                    <a:pt x="1454048" y="623443"/>
                  </a:lnTo>
                  <a:lnTo>
                    <a:pt x="1454048" y="624268"/>
                  </a:lnTo>
                  <a:lnTo>
                    <a:pt x="1454873" y="625081"/>
                  </a:lnTo>
                  <a:lnTo>
                    <a:pt x="1455699" y="625081"/>
                  </a:lnTo>
                  <a:lnTo>
                    <a:pt x="1455699" y="624268"/>
                  </a:lnTo>
                  <a:lnTo>
                    <a:pt x="1454873" y="623443"/>
                  </a:lnTo>
                  <a:lnTo>
                    <a:pt x="1454873" y="622617"/>
                  </a:lnTo>
                  <a:close/>
                </a:path>
                <a:path w="1801495" h="3059429">
                  <a:moveTo>
                    <a:pt x="1278775" y="860005"/>
                  </a:moveTo>
                  <a:lnTo>
                    <a:pt x="1277950" y="861644"/>
                  </a:lnTo>
                  <a:lnTo>
                    <a:pt x="1277950" y="862469"/>
                  </a:lnTo>
                  <a:lnTo>
                    <a:pt x="1278775" y="862469"/>
                  </a:lnTo>
                  <a:lnTo>
                    <a:pt x="1278775" y="860005"/>
                  </a:lnTo>
                  <a:close/>
                </a:path>
                <a:path w="1801495" h="3059429">
                  <a:moveTo>
                    <a:pt x="1278775" y="860005"/>
                  </a:moveTo>
                  <a:lnTo>
                    <a:pt x="1277950" y="860005"/>
                  </a:lnTo>
                  <a:lnTo>
                    <a:pt x="1277950" y="860831"/>
                  </a:lnTo>
                  <a:lnTo>
                    <a:pt x="1278775" y="860005"/>
                  </a:lnTo>
                  <a:close/>
                </a:path>
                <a:path w="1801495" h="3059429">
                  <a:moveTo>
                    <a:pt x="941387" y="876427"/>
                  </a:moveTo>
                  <a:lnTo>
                    <a:pt x="940562" y="877252"/>
                  </a:lnTo>
                  <a:lnTo>
                    <a:pt x="940562" y="878078"/>
                  </a:lnTo>
                  <a:lnTo>
                    <a:pt x="941387" y="878890"/>
                  </a:lnTo>
                  <a:lnTo>
                    <a:pt x="941387" y="879716"/>
                  </a:lnTo>
                  <a:lnTo>
                    <a:pt x="942213" y="878890"/>
                  </a:lnTo>
                  <a:lnTo>
                    <a:pt x="942213" y="878078"/>
                  </a:lnTo>
                  <a:lnTo>
                    <a:pt x="941387" y="877252"/>
                  </a:lnTo>
                  <a:lnTo>
                    <a:pt x="941387" y="876427"/>
                  </a:lnTo>
                  <a:close/>
                </a:path>
                <a:path w="1801495" h="3059429">
                  <a:moveTo>
                    <a:pt x="1312519" y="892035"/>
                  </a:moveTo>
                  <a:lnTo>
                    <a:pt x="1310868" y="892035"/>
                  </a:lnTo>
                  <a:lnTo>
                    <a:pt x="1310043" y="892860"/>
                  </a:lnTo>
                  <a:lnTo>
                    <a:pt x="1310868" y="893673"/>
                  </a:lnTo>
                  <a:lnTo>
                    <a:pt x="1311694" y="893673"/>
                  </a:lnTo>
                  <a:lnTo>
                    <a:pt x="1312519" y="892860"/>
                  </a:lnTo>
                  <a:lnTo>
                    <a:pt x="1313345" y="892860"/>
                  </a:lnTo>
                  <a:lnTo>
                    <a:pt x="1312519" y="892035"/>
                  </a:lnTo>
                  <a:close/>
                </a:path>
                <a:path w="1801495" h="3059429">
                  <a:moveTo>
                    <a:pt x="1553629" y="299808"/>
                  </a:moveTo>
                  <a:lnTo>
                    <a:pt x="1551978" y="299808"/>
                  </a:lnTo>
                  <a:lnTo>
                    <a:pt x="1552803" y="300634"/>
                  </a:lnTo>
                  <a:lnTo>
                    <a:pt x="1553629" y="299808"/>
                  </a:lnTo>
                  <a:close/>
                </a:path>
                <a:path w="1801495" h="3059429">
                  <a:moveTo>
                    <a:pt x="1551978" y="298996"/>
                  </a:moveTo>
                  <a:lnTo>
                    <a:pt x="1551152" y="299808"/>
                  </a:lnTo>
                  <a:lnTo>
                    <a:pt x="1552803" y="299808"/>
                  </a:lnTo>
                  <a:lnTo>
                    <a:pt x="1551978" y="298996"/>
                  </a:lnTo>
                  <a:close/>
                </a:path>
                <a:path w="1801495" h="3059429">
                  <a:moveTo>
                    <a:pt x="1478737" y="404126"/>
                  </a:moveTo>
                  <a:lnTo>
                    <a:pt x="1476273" y="404126"/>
                  </a:lnTo>
                  <a:lnTo>
                    <a:pt x="1476273" y="404952"/>
                  </a:lnTo>
                  <a:lnTo>
                    <a:pt x="1477911" y="404952"/>
                  </a:lnTo>
                  <a:lnTo>
                    <a:pt x="1478737" y="404126"/>
                  </a:lnTo>
                  <a:close/>
                </a:path>
                <a:path w="1801495" h="3059429">
                  <a:moveTo>
                    <a:pt x="1478737" y="403313"/>
                  </a:moveTo>
                  <a:lnTo>
                    <a:pt x="1477911" y="403313"/>
                  </a:lnTo>
                  <a:lnTo>
                    <a:pt x="1477098" y="404126"/>
                  </a:lnTo>
                  <a:lnTo>
                    <a:pt x="1479562" y="404126"/>
                  </a:lnTo>
                  <a:lnTo>
                    <a:pt x="1478737" y="403313"/>
                  </a:lnTo>
                  <a:close/>
                </a:path>
                <a:path w="1801495" h="3059429">
                  <a:moveTo>
                    <a:pt x="1621929" y="409054"/>
                  </a:moveTo>
                  <a:lnTo>
                    <a:pt x="1621104" y="409879"/>
                  </a:lnTo>
                  <a:lnTo>
                    <a:pt x="1623568" y="409879"/>
                  </a:lnTo>
                  <a:lnTo>
                    <a:pt x="1621929" y="409054"/>
                  </a:lnTo>
                  <a:close/>
                </a:path>
                <a:path w="1801495" h="3059429">
                  <a:moveTo>
                    <a:pt x="1540459" y="385241"/>
                  </a:moveTo>
                  <a:lnTo>
                    <a:pt x="1540459" y="386054"/>
                  </a:lnTo>
                  <a:lnTo>
                    <a:pt x="1539633" y="386880"/>
                  </a:lnTo>
                  <a:lnTo>
                    <a:pt x="1539633" y="387705"/>
                  </a:lnTo>
                  <a:lnTo>
                    <a:pt x="1540459" y="388518"/>
                  </a:lnTo>
                  <a:lnTo>
                    <a:pt x="1540459" y="387705"/>
                  </a:lnTo>
                  <a:lnTo>
                    <a:pt x="1541284" y="386880"/>
                  </a:lnTo>
                  <a:lnTo>
                    <a:pt x="1541284" y="386054"/>
                  </a:lnTo>
                  <a:lnTo>
                    <a:pt x="1540459" y="385241"/>
                  </a:lnTo>
                  <a:close/>
                </a:path>
                <a:path w="1801495" h="3059429">
                  <a:moveTo>
                    <a:pt x="1660601" y="382765"/>
                  </a:moveTo>
                  <a:lnTo>
                    <a:pt x="1659775" y="383590"/>
                  </a:lnTo>
                  <a:lnTo>
                    <a:pt x="1659775" y="384416"/>
                  </a:lnTo>
                  <a:lnTo>
                    <a:pt x="1660601" y="385241"/>
                  </a:lnTo>
                  <a:lnTo>
                    <a:pt x="1660601" y="386054"/>
                  </a:lnTo>
                  <a:lnTo>
                    <a:pt x="1661426" y="385241"/>
                  </a:lnTo>
                  <a:lnTo>
                    <a:pt x="1661426" y="384416"/>
                  </a:lnTo>
                  <a:lnTo>
                    <a:pt x="1660601" y="383590"/>
                  </a:lnTo>
                  <a:lnTo>
                    <a:pt x="1660601" y="382765"/>
                  </a:lnTo>
                  <a:close/>
                </a:path>
                <a:path w="1801495" h="3059429">
                  <a:moveTo>
                    <a:pt x="1620278" y="395922"/>
                  </a:moveTo>
                  <a:lnTo>
                    <a:pt x="1620278" y="396735"/>
                  </a:lnTo>
                  <a:lnTo>
                    <a:pt x="1619453" y="397560"/>
                  </a:lnTo>
                  <a:lnTo>
                    <a:pt x="1620278" y="398373"/>
                  </a:lnTo>
                  <a:lnTo>
                    <a:pt x="1620278" y="397560"/>
                  </a:lnTo>
                  <a:lnTo>
                    <a:pt x="1621104" y="397560"/>
                  </a:lnTo>
                  <a:lnTo>
                    <a:pt x="1621104" y="396735"/>
                  </a:lnTo>
                  <a:lnTo>
                    <a:pt x="1620278" y="395922"/>
                  </a:lnTo>
                  <a:close/>
                </a:path>
                <a:path w="1801495" h="3059429">
                  <a:moveTo>
                    <a:pt x="1505902" y="444373"/>
                  </a:moveTo>
                  <a:lnTo>
                    <a:pt x="1505077" y="445198"/>
                  </a:lnTo>
                  <a:lnTo>
                    <a:pt x="1505077" y="446024"/>
                  </a:lnTo>
                  <a:lnTo>
                    <a:pt x="1505902" y="446836"/>
                  </a:lnTo>
                  <a:lnTo>
                    <a:pt x="1506715" y="446836"/>
                  </a:lnTo>
                  <a:lnTo>
                    <a:pt x="1506715" y="446024"/>
                  </a:lnTo>
                  <a:lnTo>
                    <a:pt x="1505902" y="445198"/>
                  </a:lnTo>
                  <a:lnTo>
                    <a:pt x="1505902" y="444373"/>
                  </a:lnTo>
                  <a:close/>
                </a:path>
                <a:path w="1801495" h="3059429">
                  <a:moveTo>
                    <a:pt x="1617814" y="459168"/>
                  </a:moveTo>
                  <a:lnTo>
                    <a:pt x="1616163" y="459981"/>
                  </a:lnTo>
                  <a:lnTo>
                    <a:pt x="1616989" y="460806"/>
                  </a:lnTo>
                  <a:lnTo>
                    <a:pt x="1617814" y="460806"/>
                  </a:lnTo>
                  <a:lnTo>
                    <a:pt x="1618627" y="459981"/>
                  </a:lnTo>
                  <a:lnTo>
                    <a:pt x="1617814" y="459168"/>
                  </a:lnTo>
                  <a:close/>
                </a:path>
                <a:path w="1801495" h="3059429">
                  <a:moveTo>
                    <a:pt x="1566786" y="339242"/>
                  </a:moveTo>
                  <a:lnTo>
                    <a:pt x="1565973" y="340067"/>
                  </a:lnTo>
                  <a:lnTo>
                    <a:pt x="1565973" y="340880"/>
                  </a:lnTo>
                  <a:lnTo>
                    <a:pt x="1566786" y="341706"/>
                  </a:lnTo>
                  <a:lnTo>
                    <a:pt x="1566786" y="342519"/>
                  </a:lnTo>
                  <a:lnTo>
                    <a:pt x="1567611" y="341706"/>
                  </a:lnTo>
                  <a:lnTo>
                    <a:pt x="1567611" y="340880"/>
                  </a:lnTo>
                  <a:lnTo>
                    <a:pt x="1566786" y="340067"/>
                  </a:lnTo>
                  <a:lnTo>
                    <a:pt x="1566786" y="339242"/>
                  </a:lnTo>
                  <a:close/>
                </a:path>
                <a:path w="1801495" h="3059429">
                  <a:moveTo>
                    <a:pt x="1617814" y="312953"/>
                  </a:moveTo>
                  <a:lnTo>
                    <a:pt x="1616989" y="313778"/>
                  </a:lnTo>
                  <a:lnTo>
                    <a:pt x="1616989" y="314591"/>
                  </a:lnTo>
                  <a:lnTo>
                    <a:pt x="1617814" y="315417"/>
                  </a:lnTo>
                  <a:lnTo>
                    <a:pt x="1617814" y="316242"/>
                  </a:lnTo>
                  <a:lnTo>
                    <a:pt x="1618627" y="315417"/>
                  </a:lnTo>
                  <a:lnTo>
                    <a:pt x="1618627" y="314591"/>
                  </a:lnTo>
                  <a:lnTo>
                    <a:pt x="1617814" y="313778"/>
                  </a:lnTo>
                  <a:lnTo>
                    <a:pt x="1617814" y="312953"/>
                  </a:lnTo>
                  <a:close/>
                </a:path>
                <a:path w="1801495" h="3059429">
                  <a:moveTo>
                    <a:pt x="1522361" y="305562"/>
                  </a:moveTo>
                  <a:lnTo>
                    <a:pt x="1521536" y="306387"/>
                  </a:lnTo>
                  <a:lnTo>
                    <a:pt x="1520710" y="306387"/>
                  </a:lnTo>
                  <a:lnTo>
                    <a:pt x="1520710" y="308025"/>
                  </a:lnTo>
                  <a:lnTo>
                    <a:pt x="1521536" y="308025"/>
                  </a:lnTo>
                  <a:lnTo>
                    <a:pt x="1522361" y="307200"/>
                  </a:lnTo>
                  <a:lnTo>
                    <a:pt x="1522361" y="305562"/>
                  </a:lnTo>
                  <a:close/>
                </a:path>
                <a:path w="1801495" h="3059429">
                  <a:moveTo>
                    <a:pt x="1626044" y="318706"/>
                  </a:moveTo>
                  <a:lnTo>
                    <a:pt x="1625219" y="319519"/>
                  </a:lnTo>
                  <a:lnTo>
                    <a:pt x="1625219" y="320344"/>
                  </a:lnTo>
                  <a:lnTo>
                    <a:pt x="1626044" y="321170"/>
                  </a:lnTo>
                  <a:lnTo>
                    <a:pt x="1626870" y="321170"/>
                  </a:lnTo>
                  <a:lnTo>
                    <a:pt x="1626870" y="320344"/>
                  </a:lnTo>
                  <a:lnTo>
                    <a:pt x="1626044" y="319519"/>
                  </a:lnTo>
                  <a:lnTo>
                    <a:pt x="1626044" y="318706"/>
                  </a:lnTo>
                  <a:close/>
                </a:path>
                <a:path w="1801495" h="3059429">
                  <a:moveTo>
                    <a:pt x="1509191" y="368808"/>
                  </a:moveTo>
                  <a:lnTo>
                    <a:pt x="1508366" y="369633"/>
                  </a:lnTo>
                  <a:lnTo>
                    <a:pt x="1507540" y="369633"/>
                  </a:lnTo>
                  <a:lnTo>
                    <a:pt x="1507540" y="370459"/>
                  </a:lnTo>
                  <a:lnTo>
                    <a:pt x="1509191" y="372097"/>
                  </a:lnTo>
                  <a:lnTo>
                    <a:pt x="1509191" y="368808"/>
                  </a:lnTo>
                  <a:close/>
                </a:path>
                <a:path w="1801495" h="3059429">
                  <a:moveTo>
                    <a:pt x="1510830" y="364705"/>
                  </a:moveTo>
                  <a:lnTo>
                    <a:pt x="1510017" y="364705"/>
                  </a:lnTo>
                  <a:lnTo>
                    <a:pt x="1510017" y="366344"/>
                  </a:lnTo>
                  <a:lnTo>
                    <a:pt x="1509191" y="367982"/>
                  </a:lnTo>
                  <a:lnTo>
                    <a:pt x="1511655" y="365518"/>
                  </a:lnTo>
                  <a:lnTo>
                    <a:pt x="1510830" y="364705"/>
                  </a:lnTo>
                  <a:close/>
                </a:path>
                <a:path w="1801495" h="3059429">
                  <a:moveTo>
                    <a:pt x="1694345" y="348272"/>
                  </a:moveTo>
                  <a:lnTo>
                    <a:pt x="1693519" y="348272"/>
                  </a:lnTo>
                  <a:lnTo>
                    <a:pt x="1693519" y="349097"/>
                  </a:lnTo>
                  <a:lnTo>
                    <a:pt x="1694345" y="349097"/>
                  </a:lnTo>
                  <a:lnTo>
                    <a:pt x="1694345" y="348272"/>
                  </a:lnTo>
                  <a:close/>
                </a:path>
                <a:path w="1801495" h="3059429">
                  <a:moveTo>
                    <a:pt x="751306" y="283387"/>
                  </a:moveTo>
                  <a:lnTo>
                    <a:pt x="746366" y="285026"/>
                  </a:lnTo>
                  <a:lnTo>
                    <a:pt x="741426" y="285851"/>
                  </a:lnTo>
                  <a:lnTo>
                    <a:pt x="740613" y="288315"/>
                  </a:lnTo>
                  <a:lnTo>
                    <a:pt x="738136" y="293243"/>
                  </a:lnTo>
                  <a:lnTo>
                    <a:pt x="736485" y="298170"/>
                  </a:lnTo>
                  <a:lnTo>
                    <a:pt x="734847" y="304736"/>
                  </a:lnTo>
                  <a:lnTo>
                    <a:pt x="739787" y="304736"/>
                  </a:lnTo>
                  <a:lnTo>
                    <a:pt x="743077" y="305562"/>
                  </a:lnTo>
                  <a:lnTo>
                    <a:pt x="745540" y="305562"/>
                  </a:lnTo>
                  <a:lnTo>
                    <a:pt x="747191" y="298170"/>
                  </a:lnTo>
                  <a:lnTo>
                    <a:pt x="748830" y="292417"/>
                  </a:lnTo>
                  <a:lnTo>
                    <a:pt x="751306" y="283387"/>
                  </a:lnTo>
                  <a:close/>
                </a:path>
                <a:path w="1801495" h="3059429">
                  <a:moveTo>
                    <a:pt x="593305" y="91173"/>
                  </a:moveTo>
                  <a:lnTo>
                    <a:pt x="587552" y="95288"/>
                  </a:lnTo>
                  <a:lnTo>
                    <a:pt x="584250" y="96926"/>
                  </a:lnTo>
                  <a:lnTo>
                    <a:pt x="580136" y="99390"/>
                  </a:lnTo>
                  <a:lnTo>
                    <a:pt x="586727" y="107607"/>
                  </a:lnTo>
                  <a:lnTo>
                    <a:pt x="590016" y="110896"/>
                  </a:lnTo>
                  <a:lnTo>
                    <a:pt x="592480" y="110896"/>
                  </a:lnTo>
                  <a:lnTo>
                    <a:pt x="593305" y="110070"/>
                  </a:lnTo>
                  <a:lnTo>
                    <a:pt x="593305" y="91173"/>
                  </a:lnTo>
                  <a:close/>
                </a:path>
                <a:path w="1801495" h="3059429">
                  <a:moveTo>
                    <a:pt x="737311" y="251345"/>
                  </a:moveTo>
                  <a:lnTo>
                    <a:pt x="738136" y="257924"/>
                  </a:lnTo>
                  <a:lnTo>
                    <a:pt x="739787" y="263664"/>
                  </a:lnTo>
                  <a:lnTo>
                    <a:pt x="741426" y="272707"/>
                  </a:lnTo>
                  <a:lnTo>
                    <a:pt x="744715" y="267779"/>
                  </a:lnTo>
                  <a:lnTo>
                    <a:pt x="746366" y="264490"/>
                  </a:lnTo>
                  <a:lnTo>
                    <a:pt x="747191" y="261213"/>
                  </a:lnTo>
                  <a:lnTo>
                    <a:pt x="746366" y="258737"/>
                  </a:lnTo>
                  <a:lnTo>
                    <a:pt x="744715" y="256273"/>
                  </a:lnTo>
                  <a:lnTo>
                    <a:pt x="743902" y="253822"/>
                  </a:lnTo>
                  <a:lnTo>
                    <a:pt x="742251" y="253822"/>
                  </a:lnTo>
                  <a:lnTo>
                    <a:pt x="739787" y="252171"/>
                  </a:lnTo>
                  <a:lnTo>
                    <a:pt x="737311" y="251345"/>
                  </a:lnTo>
                  <a:close/>
                </a:path>
                <a:path w="1801495" h="3059429">
                  <a:moveTo>
                    <a:pt x="697814" y="171678"/>
                  </a:moveTo>
                  <a:lnTo>
                    <a:pt x="696988" y="171678"/>
                  </a:lnTo>
                  <a:lnTo>
                    <a:pt x="694524" y="175780"/>
                  </a:lnTo>
                  <a:lnTo>
                    <a:pt x="691235" y="179070"/>
                  </a:lnTo>
                  <a:lnTo>
                    <a:pt x="688771" y="183172"/>
                  </a:lnTo>
                  <a:lnTo>
                    <a:pt x="692048" y="184810"/>
                  </a:lnTo>
                  <a:lnTo>
                    <a:pt x="694524" y="186461"/>
                  </a:lnTo>
                  <a:lnTo>
                    <a:pt x="697814" y="188099"/>
                  </a:lnTo>
                  <a:lnTo>
                    <a:pt x="699465" y="183997"/>
                  </a:lnTo>
                  <a:lnTo>
                    <a:pt x="700290" y="179882"/>
                  </a:lnTo>
                  <a:lnTo>
                    <a:pt x="701929" y="174967"/>
                  </a:lnTo>
                  <a:lnTo>
                    <a:pt x="701929" y="174142"/>
                  </a:lnTo>
                  <a:lnTo>
                    <a:pt x="701103" y="174142"/>
                  </a:lnTo>
                  <a:lnTo>
                    <a:pt x="701103" y="173316"/>
                  </a:lnTo>
                  <a:lnTo>
                    <a:pt x="697814" y="171678"/>
                  </a:lnTo>
                  <a:close/>
                </a:path>
                <a:path w="1801495" h="3059429">
                  <a:moveTo>
                    <a:pt x="641032" y="138811"/>
                  </a:moveTo>
                  <a:lnTo>
                    <a:pt x="635198" y="140495"/>
                  </a:lnTo>
                  <a:lnTo>
                    <a:pt x="632601" y="144259"/>
                  </a:lnTo>
                  <a:lnTo>
                    <a:pt x="633397" y="150023"/>
                  </a:lnTo>
                  <a:lnTo>
                    <a:pt x="637743" y="157708"/>
                  </a:lnTo>
                  <a:lnTo>
                    <a:pt x="639394" y="150317"/>
                  </a:lnTo>
                  <a:lnTo>
                    <a:pt x="641032" y="138811"/>
                  </a:lnTo>
                  <a:close/>
                </a:path>
                <a:path w="1801495" h="3059429">
                  <a:moveTo>
                    <a:pt x="786963" y="342519"/>
                  </a:moveTo>
                  <a:lnTo>
                    <a:pt x="786688" y="342519"/>
                  </a:lnTo>
                  <a:lnTo>
                    <a:pt x="787514" y="343344"/>
                  </a:lnTo>
                  <a:lnTo>
                    <a:pt x="786963" y="342519"/>
                  </a:lnTo>
                  <a:close/>
                </a:path>
                <a:path w="1801495" h="3059429">
                  <a:moveTo>
                    <a:pt x="780935" y="327736"/>
                  </a:moveTo>
                  <a:lnTo>
                    <a:pt x="779284" y="329387"/>
                  </a:lnTo>
                  <a:lnTo>
                    <a:pt x="780110" y="330200"/>
                  </a:lnTo>
                  <a:lnTo>
                    <a:pt x="781748" y="334314"/>
                  </a:lnTo>
                  <a:lnTo>
                    <a:pt x="784225" y="338416"/>
                  </a:lnTo>
                  <a:lnTo>
                    <a:pt x="786963" y="342519"/>
                  </a:lnTo>
                  <a:lnTo>
                    <a:pt x="787514" y="342519"/>
                  </a:lnTo>
                  <a:lnTo>
                    <a:pt x="787514" y="341706"/>
                  </a:lnTo>
                  <a:lnTo>
                    <a:pt x="785037" y="336778"/>
                  </a:lnTo>
                  <a:lnTo>
                    <a:pt x="782574" y="332676"/>
                  </a:lnTo>
                  <a:lnTo>
                    <a:pt x="780935" y="327736"/>
                  </a:lnTo>
                  <a:close/>
                </a:path>
                <a:path w="1801495" h="3059429">
                  <a:moveTo>
                    <a:pt x="670661" y="207822"/>
                  </a:moveTo>
                  <a:lnTo>
                    <a:pt x="664070" y="208635"/>
                  </a:lnTo>
                  <a:lnTo>
                    <a:pt x="659968" y="209461"/>
                  </a:lnTo>
                  <a:lnTo>
                    <a:pt x="654202" y="210273"/>
                  </a:lnTo>
                  <a:lnTo>
                    <a:pt x="658317" y="212750"/>
                  </a:lnTo>
                  <a:lnTo>
                    <a:pt x="664895" y="217665"/>
                  </a:lnTo>
                  <a:lnTo>
                    <a:pt x="666546" y="215214"/>
                  </a:lnTo>
                  <a:lnTo>
                    <a:pt x="668197" y="211924"/>
                  </a:lnTo>
                  <a:lnTo>
                    <a:pt x="670661" y="207822"/>
                  </a:lnTo>
                  <a:close/>
                </a:path>
                <a:path w="1801495" h="3059429">
                  <a:moveTo>
                    <a:pt x="585076" y="0"/>
                  </a:moveTo>
                  <a:lnTo>
                    <a:pt x="580136" y="3289"/>
                  </a:lnTo>
                  <a:lnTo>
                    <a:pt x="576846" y="9867"/>
                  </a:lnTo>
                  <a:lnTo>
                    <a:pt x="585076" y="11506"/>
                  </a:lnTo>
                  <a:lnTo>
                    <a:pt x="585076" y="0"/>
                  </a:lnTo>
                  <a:close/>
                </a:path>
                <a:path w="1801495" h="3059429">
                  <a:moveTo>
                    <a:pt x="682180" y="189750"/>
                  </a:moveTo>
                  <a:lnTo>
                    <a:pt x="678065" y="189750"/>
                  </a:lnTo>
                  <a:lnTo>
                    <a:pt x="678065" y="193852"/>
                  </a:lnTo>
                  <a:lnTo>
                    <a:pt x="677240" y="197967"/>
                  </a:lnTo>
                  <a:lnTo>
                    <a:pt x="677240" y="202882"/>
                  </a:lnTo>
                  <a:lnTo>
                    <a:pt x="680529" y="202882"/>
                  </a:lnTo>
                  <a:lnTo>
                    <a:pt x="682180" y="203708"/>
                  </a:lnTo>
                  <a:lnTo>
                    <a:pt x="682180" y="189750"/>
                  </a:lnTo>
                  <a:close/>
                </a:path>
                <a:path w="1801495" h="3059429">
                  <a:moveTo>
                    <a:pt x="636917" y="170027"/>
                  </a:moveTo>
                  <a:lnTo>
                    <a:pt x="628688" y="177419"/>
                  </a:lnTo>
                  <a:lnTo>
                    <a:pt x="636104" y="183172"/>
                  </a:lnTo>
                  <a:lnTo>
                    <a:pt x="636104" y="178244"/>
                  </a:lnTo>
                  <a:lnTo>
                    <a:pt x="636917" y="174142"/>
                  </a:lnTo>
                  <a:lnTo>
                    <a:pt x="636917" y="170027"/>
                  </a:lnTo>
                  <a:close/>
                </a:path>
                <a:path w="1801495" h="3059429">
                  <a:moveTo>
                    <a:pt x="635279" y="207822"/>
                  </a:moveTo>
                  <a:lnTo>
                    <a:pt x="631164" y="207822"/>
                  </a:lnTo>
                  <a:lnTo>
                    <a:pt x="630339" y="208635"/>
                  </a:lnTo>
                  <a:lnTo>
                    <a:pt x="631164" y="211099"/>
                  </a:lnTo>
                  <a:lnTo>
                    <a:pt x="632802" y="212750"/>
                  </a:lnTo>
                  <a:lnTo>
                    <a:pt x="633628" y="215214"/>
                  </a:lnTo>
                  <a:lnTo>
                    <a:pt x="635279" y="210273"/>
                  </a:lnTo>
                  <a:lnTo>
                    <a:pt x="636104" y="208635"/>
                  </a:lnTo>
                  <a:lnTo>
                    <a:pt x="635279" y="207822"/>
                  </a:lnTo>
                  <a:close/>
                </a:path>
                <a:path w="1801495" h="3059429">
                  <a:moveTo>
                    <a:pt x="632802" y="206997"/>
                  </a:moveTo>
                  <a:lnTo>
                    <a:pt x="631977" y="207822"/>
                  </a:lnTo>
                  <a:lnTo>
                    <a:pt x="633628" y="207822"/>
                  </a:lnTo>
                  <a:lnTo>
                    <a:pt x="632802" y="206997"/>
                  </a:lnTo>
                  <a:close/>
                </a:path>
                <a:path w="1801495" h="3059429">
                  <a:moveTo>
                    <a:pt x="616356" y="31216"/>
                  </a:moveTo>
                  <a:lnTo>
                    <a:pt x="611403" y="31216"/>
                  </a:lnTo>
                  <a:lnTo>
                    <a:pt x="611403" y="38608"/>
                  </a:lnTo>
                  <a:lnTo>
                    <a:pt x="612228" y="41897"/>
                  </a:lnTo>
                  <a:lnTo>
                    <a:pt x="616356" y="41897"/>
                  </a:lnTo>
                  <a:lnTo>
                    <a:pt x="616356" y="31216"/>
                  </a:lnTo>
                  <a:close/>
                </a:path>
                <a:path w="1801495" h="3059429">
                  <a:moveTo>
                    <a:pt x="579323" y="32042"/>
                  </a:moveTo>
                  <a:lnTo>
                    <a:pt x="576846" y="34505"/>
                  </a:lnTo>
                  <a:lnTo>
                    <a:pt x="579323" y="36144"/>
                  </a:lnTo>
                  <a:lnTo>
                    <a:pt x="580961" y="38608"/>
                  </a:lnTo>
                  <a:lnTo>
                    <a:pt x="583438" y="40259"/>
                  </a:lnTo>
                  <a:lnTo>
                    <a:pt x="585076" y="39433"/>
                  </a:lnTo>
                  <a:lnTo>
                    <a:pt x="585901" y="38608"/>
                  </a:lnTo>
                  <a:lnTo>
                    <a:pt x="586727" y="36969"/>
                  </a:lnTo>
                  <a:lnTo>
                    <a:pt x="579323" y="32042"/>
                  </a:lnTo>
                  <a:close/>
                </a:path>
                <a:path w="1801495" h="3059429">
                  <a:moveTo>
                    <a:pt x="776808" y="380314"/>
                  </a:moveTo>
                  <a:lnTo>
                    <a:pt x="775982" y="381127"/>
                  </a:lnTo>
                  <a:lnTo>
                    <a:pt x="774344" y="381952"/>
                  </a:lnTo>
                  <a:lnTo>
                    <a:pt x="772693" y="385241"/>
                  </a:lnTo>
                  <a:lnTo>
                    <a:pt x="772693" y="386054"/>
                  </a:lnTo>
                  <a:lnTo>
                    <a:pt x="775169" y="386880"/>
                  </a:lnTo>
                  <a:lnTo>
                    <a:pt x="775982" y="387705"/>
                  </a:lnTo>
                  <a:lnTo>
                    <a:pt x="780935" y="382765"/>
                  </a:lnTo>
                  <a:lnTo>
                    <a:pt x="778459" y="381952"/>
                  </a:lnTo>
                  <a:lnTo>
                    <a:pt x="776808" y="380314"/>
                  </a:lnTo>
                  <a:close/>
                </a:path>
                <a:path w="1801495" h="3059429">
                  <a:moveTo>
                    <a:pt x="761174" y="300634"/>
                  </a:moveTo>
                  <a:lnTo>
                    <a:pt x="759536" y="300634"/>
                  </a:lnTo>
                  <a:lnTo>
                    <a:pt x="757885" y="301459"/>
                  </a:lnTo>
                  <a:lnTo>
                    <a:pt x="757059" y="301459"/>
                  </a:lnTo>
                  <a:lnTo>
                    <a:pt x="757885" y="303911"/>
                  </a:lnTo>
                  <a:lnTo>
                    <a:pt x="757885" y="307200"/>
                  </a:lnTo>
                  <a:lnTo>
                    <a:pt x="758710" y="309664"/>
                  </a:lnTo>
                  <a:lnTo>
                    <a:pt x="760361" y="308851"/>
                  </a:lnTo>
                  <a:lnTo>
                    <a:pt x="762825" y="308851"/>
                  </a:lnTo>
                  <a:lnTo>
                    <a:pt x="762825" y="305562"/>
                  </a:lnTo>
                  <a:lnTo>
                    <a:pt x="761174" y="300634"/>
                  </a:lnTo>
                  <a:close/>
                </a:path>
                <a:path w="1801495" h="3059429">
                  <a:moveTo>
                    <a:pt x="712622" y="288315"/>
                  </a:moveTo>
                  <a:lnTo>
                    <a:pt x="711809" y="288315"/>
                  </a:lnTo>
                  <a:lnTo>
                    <a:pt x="710158" y="290779"/>
                  </a:lnTo>
                  <a:lnTo>
                    <a:pt x="708520" y="294068"/>
                  </a:lnTo>
                  <a:lnTo>
                    <a:pt x="706869" y="296519"/>
                  </a:lnTo>
                  <a:lnTo>
                    <a:pt x="707694" y="297345"/>
                  </a:lnTo>
                  <a:lnTo>
                    <a:pt x="709333" y="297345"/>
                  </a:lnTo>
                  <a:lnTo>
                    <a:pt x="710158" y="298170"/>
                  </a:lnTo>
                  <a:lnTo>
                    <a:pt x="711809" y="295706"/>
                  </a:lnTo>
                  <a:lnTo>
                    <a:pt x="713447" y="292417"/>
                  </a:lnTo>
                  <a:lnTo>
                    <a:pt x="715098" y="289953"/>
                  </a:lnTo>
                  <a:lnTo>
                    <a:pt x="714273" y="289128"/>
                  </a:lnTo>
                  <a:lnTo>
                    <a:pt x="712622" y="288315"/>
                  </a:lnTo>
                  <a:close/>
                </a:path>
                <a:path w="1801495" h="3059429">
                  <a:moveTo>
                    <a:pt x="715911" y="351561"/>
                  </a:moveTo>
                  <a:lnTo>
                    <a:pt x="713447" y="351561"/>
                  </a:lnTo>
                  <a:lnTo>
                    <a:pt x="713447" y="354025"/>
                  </a:lnTo>
                  <a:lnTo>
                    <a:pt x="712622" y="356489"/>
                  </a:lnTo>
                  <a:lnTo>
                    <a:pt x="712622" y="360591"/>
                  </a:lnTo>
                  <a:lnTo>
                    <a:pt x="713447" y="360591"/>
                  </a:lnTo>
                  <a:lnTo>
                    <a:pt x="713447" y="361416"/>
                  </a:lnTo>
                  <a:lnTo>
                    <a:pt x="715098" y="361416"/>
                  </a:lnTo>
                  <a:lnTo>
                    <a:pt x="715098" y="354850"/>
                  </a:lnTo>
                  <a:lnTo>
                    <a:pt x="715911" y="351561"/>
                  </a:lnTo>
                  <a:close/>
                </a:path>
                <a:path w="1801495" h="3059429">
                  <a:moveTo>
                    <a:pt x="635279" y="112534"/>
                  </a:moveTo>
                  <a:lnTo>
                    <a:pt x="633628" y="114998"/>
                  </a:lnTo>
                  <a:lnTo>
                    <a:pt x="632802" y="115824"/>
                  </a:lnTo>
                  <a:lnTo>
                    <a:pt x="635279" y="116636"/>
                  </a:lnTo>
                  <a:lnTo>
                    <a:pt x="636917" y="118287"/>
                  </a:lnTo>
                  <a:lnTo>
                    <a:pt x="639394" y="119113"/>
                  </a:lnTo>
                  <a:lnTo>
                    <a:pt x="640207" y="118287"/>
                  </a:lnTo>
                  <a:lnTo>
                    <a:pt x="641032" y="116636"/>
                  </a:lnTo>
                  <a:lnTo>
                    <a:pt x="641858" y="115824"/>
                  </a:lnTo>
                  <a:lnTo>
                    <a:pt x="639394" y="114998"/>
                  </a:lnTo>
                  <a:lnTo>
                    <a:pt x="637743" y="113360"/>
                  </a:lnTo>
                  <a:lnTo>
                    <a:pt x="635279" y="112534"/>
                  </a:lnTo>
                  <a:close/>
                </a:path>
                <a:path w="1801495" h="3059429">
                  <a:moveTo>
                    <a:pt x="641032" y="110070"/>
                  </a:moveTo>
                  <a:lnTo>
                    <a:pt x="640207" y="110896"/>
                  </a:lnTo>
                  <a:lnTo>
                    <a:pt x="640207" y="111709"/>
                  </a:lnTo>
                  <a:lnTo>
                    <a:pt x="641032" y="112534"/>
                  </a:lnTo>
                  <a:lnTo>
                    <a:pt x="641032" y="113360"/>
                  </a:lnTo>
                  <a:lnTo>
                    <a:pt x="641858" y="113360"/>
                  </a:lnTo>
                  <a:lnTo>
                    <a:pt x="641858" y="112534"/>
                  </a:lnTo>
                  <a:lnTo>
                    <a:pt x="642683" y="112534"/>
                  </a:lnTo>
                  <a:lnTo>
                    <a:pt x="641032" y="110896"/>
                  </a:lnTo>
                  <a:lnTo>
                    <a:pt x="641032" y="110070"/>
                  </a:lnTo>
                  <a:close/>
                </a:path>
                <a:path w="1801495" h="3059429">
                  <a:moveTo>
                    <a:pt x="617169" y="128968"/>
                  </a:moveTo>
                  <a:lnTo>
                    <a:pt x="613879" y="128968"/>
                  </a:lnTo>
                  <a:lnTo>
                    <a:pt x="613879" y="131419"/>
                  </a:lnTo>
                  <a:lnTo>
                    <a:pt x="613054" y="134708"/>
                  </a:lnTo>
                  <a:lnTo>
                    <a:pt x="613054" y="137172"/>
                  </a:lnTo>
                  <a:lnTo>
                    <a:pt x="617169" y="137172"/>
                  </a:lnTo>
                  <a:lnTo>
                    <a:pt x="617169" y="128968"/>
                  </a:lnTo>
                  <a:close/>
                </a:path>
                <a:path w="1801495" h="3059429">
                  <a:moveTo>
                    <a:pt x="582612" y="63246"/>
                  </a:moveTo>
                  <a:lnTo>
                    <a:pt x="580136" y="63246"/>
                  </a:lnTo>
                  <a:lnTo>
                    <a:pt x="578497" y="64071"/>
                  </a:lnTo>
                  <a:lnTo>
                    <a:pt x="577672" y="64897"/>
                  </a:lnTo>
                  <a:lnTo>
                    <a:pt x="579323" y="65722"/>
                  </a:lnTo>
                  <a:lnTo>
                    <a:pt x="580136" y="67360"/>
                  </a:lnTo>
                  <a:lnTo>
                    <a:pt x="580961" y="68173"/>
                  </a:lnTo>
                  <a:lnTo>
                    <a:pt x="581787" y="68173"/>
                  </a:lnTo>
                  <a:lnTo>
                    <a:pt x="583438" y="67360"/>
                  </a:lnTo>
                  <a:lnTo>
                    <a:pt x="586727" y="66535"/>
                  </a:lnTo>
                  <a:lnTo>
                    <a:pt x="583438" y="64897"/>
                  </a:lnTo>
                  <a:lnTo>
                    <a:pt x="582612" y="63246"/>
                  </a:lnTo>
                  <a:close/>
                </a:path>
                <a:path w="1801495" h="3059429">
                  <a:moveTo>
                    <a:pt x="614705" y="64071"/>
                  </a:moveTo>
                  <a:lnTo>
                    <a:pt x="613879" y="64071"/>
                  </a:lnTo>
                  <a:lnTo>
                    <a:pt x="613054" y="64897"/>
                  </a:lnTo>
                  <a:lnTo>
                    <a:pt x="613054" y="69824"/>
                  </a:lnTo>
                  <a:lnTo>
                    <a:pt x="613879" y="73113"/>
                  </a:lnTo>
                  <a:lnTo>
                    <a:pt x="617169" y="73113"/>
                  </a:lnTo>
                  <a:lnTo>
                    <a:pt x="617169" y="70650"/>
                  </a:lnTo>
                  <a:lnTo>
                    <a:pt x="616356" y="68173"/>
                  </a:lnTo>
                  <a:lnTo>
                    <a:pt x="616356" y="65722"/>
                  </a:lnTo>
                  <a:lnTo>
                    <a:pt x="614705" y="64071"/>
                  </a:lnTo>
                  <a:close/>
                </a:path>
                <a:path w="1801495" h="3059429">
                  <a:moveTo>
                    <a:pt x="648449" y="157708"/>
                  </a:moveTo>
                  <a:lnTo>
                    <a:pt x="647623" y="157708"/>
                  </a:lnTo>
                  <a:lnTo>
                    <a:pt x="645147" y="165100"/>
                  </a:lnTo>
                  <a:lnTo>
                    <a:pt x="645972" y="165925"/>
                  </a:lnTo>
                  <a:lnTo>
                    <a:pt x="646798" y="165925"/>
                  </a:lnTo>
                  <a:lnTo>
                    <a:pt x="647623" y="163461"/>
                  </a:lnTo>
                  <a:lnTo>
                    <a:pt x="649262" y="160997"/>
                  </a:lnTo>
                  <a:lnTo>
                    <a:pt x="650087" y="158534"/>
                  </a:lnTo>
                  <a:lnTo>
                    <a:pt x="649262" y="158534"/>
                  </a:lnTo>
                  <a:lnTo>
                    <a:pt x="648449" y="157708"/>
                  </a:lnTo>
                  <a:close/>
                </a:path>
                <a:path w="1801495" h="3059429">
                  <a:moveTo>
                    <a:pt x="662432" y="114173"/>
                  </a:moveTo>
                  <a:lnTo>
                    <a:pt x="661606" y="116636"/>
                  </a:lnTo>
                  <a:lnTo>
                    <a:pt x="660781" y="118287"/>
                  </a:lnTo>
                  <a:lnTo>
                    <a:pt x="659142" y="120751"/>
                  </a:lnTo>
                  <a:lnTo>
                    <a:pt x="659968" y="121564"/>
                  </a:lnTo>
                  <a:lnTo>
                    <a:pt x="660781" y="121564"/>
                  </a:lnTo>
                  <a:lnTo>
                    <a:pt x="661606" y="122389"/>
                  </a:lnTo>
                  <a:lnTo>
                    <a:pt x="662432" y="121564"/>
                  </a:lnTo>
                  <a:lnTo>
                    <a:pt x="664070" y="120751"/>
                  </a:lnTo>
                  <a:lnTo>
                    <a:pt x="664070" y="118287"/>
                  </a:lnTo>
                  <a:lnTo>
                    <a:pt x="663257" y="115824"/>
                  </a:lnTo>
                  <a:lnTo>
                    <a:pt x="662432" y="114173"/>
                  </a:lnTo>
                  <a:close/>
                </a:path>
                <a:path w="1801495" h="3059429">
                  <a:moveTo>
                    <a:pt x="724966" y="245605"/>
                  </a:moveTo>
                  <a:lnTo>
                    <a:pt x="722503" y="245605"/>
                  </a:lnTo>
                  <a:lnTo>
                    <a:pt x="721677" y="248069"/>
                  </a:lnTo>
                  <a:lnTo>
                    <a:pt x="721677" y="248881"/>
                  </a:lnTo>
                  <a:lnTo>
                    <a:pt x="722503" y="250532"/>
                  </a:lnTo>
                  <a:lnTo>
                    <a:pt x="723328" y="251345"/>
                  </a:lnTo>
                  <a:lnTo>
                    <a:pt x="724966" y="252171"/>
                  </a:lnTo>
                  <a:lnTo>
                    <a:pt x="725792" y="251345"/>
                  </a:lnTo>
                  <a:lnTo>
                    <a:pt x="726617" y="249707"/>
                  </a:lnTo>
                  <a:lnTo>
                    <a:pt x="729081" y="248069"/>
                  </a:lnTo>
                  <a:lnTo>
                    <a:pt x="726617" y="246418"/>
                  </a:lnTo>
                  <a:lnTo>
                    <a:pt x="724966" y="245605"/>
                  </a:lnTo>
                  <a:close/>
                </a:path>
                <a:path w="1801495" h="3059429">
                  <a:moveTo>
                    <a:pt x="573557" y="18072"/>
                  </a:moveTo>
                  <a:lnTo>
                    <a:pt x="571080" y="18072"/>
                  </a:lnTo>
                  <a:lnTo>
                    <a:pt x="567804" y="19710"/>
                  </a:lnTo>
                  <a:lnTo>
                    <a:pt x="568617" y="21361"/>
                  </a:lnTo>
                  <a:lnTo>
                    <a:pt x="570268" y="22999"/>
                  </a:lnTo>
                  <a:lnTo>
                    <a:pt x="571080" y="24650"/>
                  </a:lnTo>
                  <a:lnTo>
                    <a:pt x="572731" y="23825"/>
                  </a:lnTo>
                  <a:lnTo>
                    <a:pt x="573557" y="22999"/>
                  </a:lnTo>
                  <a:lnTo>
                    <a:pt x="576033" y="21361"/>
                  </a:lnTo>
                  <a:lnTo>
                    <a:pt x="574382" y="19710"/>
                  </a:lnTo>
                  <a:lnTo>
                    <a:pt x="573557" y="18072"/>
                  </a:lnTo>
                  <a:close/>
                </a:path>
                <a:path w="1801495" h="3059429">
                  <a:moveTo>
                    <a:pt x="777633" y="447662"/>
                  </a:moveTo>
                  <a:lnTo>
                    <a:pt x="775982" y="449313"/>
                  </a:lnTo>
                  <a:lnTo>
                    <a:pt x="778459" y="451764"/>
                  </a:lnTo>
                  <a:lnTo>
                    <a:pt x="780110" y="454228"/>
                  </a:lnTo>
                  <a:lnTo>
                    <a:pt x="782574" y="455879"/>
                  </a:lnTo>
                  <a:lnTo>
                    <a:pt x="784225" y="454228"/>
                  </a:lnTo>
                  <a:lnTo>
                    <a:pt x="781748" y="451764"/>
                  </a:lnTo>
                  <a:lnTo>
                    <a:pt x="779284" y="450126"/>
                  </a:lnTo>
                  <a:lnTo>
                    <a:pt x="777633" y="447662"/>
                  </a:lnTo>
                  <a:close/>
                </a:path>
                <a:path w="1801495" h="3059429">
                  <a:moveTo>
                    <a:pt x="729907" y="307200"/>
                  </a:moveTo>
                  <a:lnTo>
                    <a:pt x="726617" y="310489"/>
                  </a:lnTo>
                  <a:lnTo>
                    <a:pt x="726617" y="312953"/>
                  </a:lnTo>
                  <a:lnTo>
                    <a:pt x="729081" y="314591"/>
                  </a:lnTo>
                  <a:lnTo>
                    <a:pt x="731558" y="314591"/>
                  </a:lnTo>
                  <a:lnTo>
                    <a:pt x="733196" y="313778"/>
                  </a:lnTo>
                  <a:lnTo>
                    <a:pt x="734847" y="313778"/>
                  </a:lnTo>
                  <a:lnTo>
                    <a:pt x="734021" y="311315"/>
                  </a:lnTo>
                  <a:lnTo>
                    <a:pt x="733196" y="310489"/>
                  </a:lnTo>
                  <a:lnTo>
                    <a:pt x="733196" y="309664"/>
                  </a:lnTo>
                  <a:lnTo>
                    <a:pt x="731558" y="308851"/>
                  </a:lnTo>
                  <a:lnTo>
                    <a:pt x="729907" y="307200"/>
                  </a:lnTo>
                  <a:close/>
                </a:path>
                <a:path w="1801495" h="3059429">
                  <a:moveTo>
                    <a:pt x="743077" y="318706"/>
                  </a:moveTo>
                  <a:lnTo>
                    <a:pt x="742251" y="319519"/>
                  </a:lnTo>
                  <a:lnTo>
                    <a:pt x="740613" y="320344"/>
                  </a:lnTo>
                  <a:lnTo>
                    <a:pt x="740613" y="321995"/>
                  </a:lnTo>
                  <a:lnTo>
                    <a:pt x="741426" y="322808"/>
                  </a:lnTo>
                  <a:lnTo>
                    <a:pt x="742251" y="324459"/>
                  </a:lnTo>
                  <a:lnTo>
                    <a:pt x="744715" y="321995"/>
                  </a:lnTo>
                  <a:lnTo>
                    <a:pt x="744715" y="321170"/>
                  </a:lnTo>
                  <a:lnTo>
                    <a:pt x="745540" y="321170"/>
                  </a:lnTo>
                  <a:lnTo>
                    <a:pt x="743902" y="320344"/>
                  </a:lnTo>
                  <a:lnTo>
                    <a:pt x="743077" y="318706"/>
                  </a:lnTo>
                  <a:close/>
                </a:path>
                <a:path w="1801495" h="3059429">
                  <a:moveTo>
                    <a:pt x="637468" y="83240"/>
                  </a:moveTo>
                  <a:lnTo>
                    <a:pt x="636917" y="83781"/>
                  </a:lnTo>
                  <a:lnTo>
                    <a:pt x="635279" y="83781"/>
                  </a:lnTo>
                  <a:lnTo>
                    <a:pt x="634453" y="84607"/>
                  </a:lnTo>
                  <a:lnTo>
                    <a:pt x="635279" y="86245"/>
                  </a:lnTo>
                  <a:lnTo>
                    <a:pt x="635279" y="87071"/>
                  </a:lnTo>
                  <a:lnTo>
                    <a:pt x="636104" y="86245"/>
                  </a:lnTo>
                  <a:lnTo>
                    <a:pt x="637743" y="86245"/>
                  </a:lnTo>
                  <a:lnTo>
                    <a:pt x="638568" y="85432"/>
                  </a:lnTo>
                  <a:lnTo>
                    <a:pt x="638568" y="84607"/>
                  </a:lnTo>
                  <a:lnTo>
                    <a:pt x="637743" y="83781"/>
                  </a:lnTo>
                  <a:lnTo>
                    <a:pt x="637743" y="83375"/>
                  </a:lnTo>
                  <a:lnTo>
                    <a:pt x="637468" y="83240"/>
                  </a:lnTo>
                  <a:close/>
                </a:path>
                <a:path w="1801495" h="3059429">
                  <a:moveTo>
                    <a:pt x="641032" y="82969"/>
                  </a:moveTo>
                  <a:lnTo>
                    <a:pt x="637743" y="82969"/>
                  </a:lnTo>
                  <a:lnTo>
                    <a:pt x="637743" y="83375"/>
                  </a:lnTo>
                  <a:lnTo>
                    <a:pt x="638568" y="83781"/>
                  </a:lnTo>
                  <a:lnTo>
                    <a:pt x="640207" y="85432"/>
                  </a:lnTo>
                  <a:lnTo>
                    <a:pt x="641032" y="82969"/>
                  </a:lnTo>
                  <a:close/>
                </a:path>
                <a:path w="1801495" h="3059429">
                  <a:moveTo>
                    <a:pt x="637743" y="82969"/>
                  </a:moveTo>
                  <a:lnTo>
                    <a:pt x="637468" y="83240"/>
                  </a:lnTo>
                  <a:lnTo>
                    <a:pt x="637743" y="83375"/>
                  </a:lnTo>
                  <a:lnTo>
                    <a:pt x="637743" y="82969"/>
                  </a:lnTo>
                  <a:close/>
                </a:path>
                <a:path w="1801495" h="3059429">
                  <a:moveTo>
                    <a:pt x="639394" y="78041"/>
                  </a:moveTo>
                  <a:lnTo>
                    <a:pt x="638568" y="79679"/>
                  </a:lnTo>
                  <a:lnTo>
                    <a:pt x="636917" y="80505"/>
                  </a:lnTo>
                  <a:lnTo>
                    <a:pt x="636917" y="82969"/>
                  </a:lnTo>
                  <a:lnTo>
                    <a:pt x="637468" y="83240"/>
                  </a:lnTo>
                  <a:lnTo>
                    <a:pt x="637743" y="82969"/>
                  </a:lnTo>
                  <a:lnTo>
                    <a:pt x="641032" y="82969"/>
                  </a:lnTo>
                  <a:lnTo>
                    <a:pt x="641858" y="81318"/>
                  </a:lnTo>
                  <a:lnTo>
                    <a:pt x="641858" y="79679"/>
                  </a:lnTo>
                  <a:lnTo>
                    <a:pt x="640207" y="78854"/>
                  </a:lnTo>
                  <a:lnTo>
                    <a:pt x="639394" y="78041"/>
                  </a:lnTo>
                  <a:close/>
                </a:path>
                <a:path w="1801495" h="3059429">
                  <a:moveTo>
                    <a:pt x="587552" y="133896"/>
                  </a:moveTo>
                  <a:lnTo>
                    <a:pt x="586727" y="133896"/>
                  </a:lnTo>
                  <a:lnTo>
                    <a:pt x="586727" y="134708"/>
                  </a:lnTo>
                  <a:lnTo>
                    <a:pt x="587552" y="135534"/>
                  </a:lnTo>
                  <a:lnTo>
                    <a:pt x="587552" y="136359"/>
                  </a:lnTo>
                  <a:lnTo>
                    <a:pt x="588365" y="135534"/>
                  </a:lnTo>
                  <a:lnTo>
                    <a:pt x="587552" y="134708"/>
                  </a:lnTo>
                  <a:lnTo>
                    <a:pt x="587552" y="133896"/>
                  </a:lnTo>
                  <a:close/>
                </a:path>
                <a:path w="1801495" h="3059429">
                  <a:moveTo>
                    <a:pt x="615530" y="98564"/>
                  </a:moveTo>
                  <a:lnTo>
                    <a:pt x="614705" y="98564"/>
                  </a:lnTo>
                  <a:lnTo>
                    <a:pt x="614705" y="99390"/>
                  </a:lnTo>
                  <a:lnTo>
                    <a:pt x="613054" y="101028"/>
                  </a:lnTo>
                  <a:lnTo>
                    <a:pt x="613879" y="101854"/>
                  </a:lnTo>
                  <a:lnTo>
                    <a:pt x="614705" y="101854"/>
                  </a:lnTo>
                  <a:lnTo>
                    <a:pt x="616356" y="102679"/>
                  </a:lnTo>
                  <a:lnTo>
                    <a:pt x="616356" y="101854"/>
                  </a:lnTo>
                  <a:lnTo>
                    <a:pt x="617169" y="101028"/>
                  </a:lnTo>
                  <a:lnTo>
                    <a:pt x="617169" y="100215"/>
                  </a:lnTo>
                  <a:lnTo>
                    <a:pt x="615530" y="98564"/>
                  </a:lnTo>
                  <a:close/>
                </a:path>
                <a:path w="1801495" h="3059429">
                  <a:moveTo>
                    <a:pt x="636104" y="185635"/>
                  </a:moveTo>
                  <a:lnTo>
                    <a:pt x="634453" y="185635"/>
                  </a:lnTo>
                  <a:lnTo>
                    <a:pt x="633628" y="187274"/>
                  </a:lnTo>
                  <a:lnTo>
                    <a:pt x="633628" y="188925"/>
                  </a:lnTo>
                  <a:lnTo>
                    <a:pt x="634453" y="189750"/>
                  </a:lnTo>
                  <a:lnTo>
                    <a:pt x="636104" y="190563"/>
                  </a:lnTo>
                  <a:lnTo>
                    <a:pt x="636917" y="188925"/>
                  </a:lnTo>
                  <a:lnTo>
                    <a:pt x="638568" y="187274"/>
                  </a:lnTo>
                  <a:lnTo>
                    <a:pt x="637743" y="186461"/>
                  </a:lnTo>
                  <a:lnTo>
                    <a:pt x="636104" y="185635"/>
                  </a:lnTo>
                  <a:close/>
                </a:path>
                <a:path w="1801495" h="3059429">
                  <a:moveTo>
                    <a:pt x="794918" y="433705"/>
                  </a:moveTo>
                  <a:lnTo>
                    <a:pt x="794918" y="434517"/>
                  </a:lnTo>
                  <a:lnTo>
                    <a:pt x="794092" y="434517"/>
                  </a:lnTo>
                  <a:lnTo>
                    <a:pt x="792454" y="435343"/>
                  </a:lnTo>
                  <a:lnTo>
                    <a:pt x="791629" y="435343"/>
                  </a:lnTo>
                  <a:lnTo>
                    <a:pt x="792454" y="436981"/>
                  </a:lnTo>
                  <a:lnTo>
                    <a:pt x="792454" y="437807"/>
                  </a:lnTo>
                  <a:lnTo>
                    <a:pt x="793267" y="439445"/>
                  </a:lnTo>
                  <a:lnTo>
                    <a:pt x="795743" y="436981"/>
                  </a:lnTo>
                  <a:lnTo>
                    <a:pt x="795743" y="435343"/>
                  </a:lnTo>
                  <a:lnTo>
                    <a:pt x="794918" y="433705"/>
                  </a:lnTo>
                  <a:close/>
                </a:path>
                <a:path w="1801495" h="3059429">
                  <a:moveTo>
                    <a:pt x="766114" y="338416"/>
                  </a:moveTo>
                  <a:lnTo>
                    <a:pt x="764463" y="338416"/>
                  </a:lnTo>
                  <a:lnTo>
                    <a:pt x="763651" y="339242"/>
                  </a:lnTo>
                  <a:lnTo>
                    <a:pt x="760361" y="340880"/>
                  </a:lnTo>
                  <a:lnTo>
                    <a:pt x="762825" y="341706"/>
                  </a:lnTo>
                  <a:lnTo>
                    <a:pt x="763651" y="342519"/>
                  </a:lnTo>
                  <a:lnTo>
                    <a:pt x="766114" y="342519"/>
                  </a:lnTo>
                  <a:lnTo>
                    <a:pt x="767765" y="340880"/>
                  </a:lnTo>
                  <a:lnTo>
                    <a:pt x="766114" y="340067"/>
                  </a:lnTo>
                  <a:lnTo>
                    <a:pt x="766114" y="338416"/>
                  </a:lnTo>
                  <a:close/>
                </a:path>
                <a:path w="1801495" h="3059429">
                  <a:moveTo>
                    <a:pt x="755421" y="363880"/>
                  </a:moveTo>
                  <a:lnTo>
                    <a:pt x="754595" y="363880"/>
                  </a:lnTo>
                  <a:lnTo>
                    <a:pt x="752944" y="365518"/>
                  </a:lnTo>
                  <a:lnTo>
                    <a:pt x="753770" y="365518"/>
                  </a:lnTo>
                  <a:lnTo>
                    <a:pt x="753770" y="366344"/>
                  </a:lnTo>
                  <a:lnTo>
                    <a:pt x="755421" y="367169"/>
                  </a:lnTo>
                  <a:lnTo>
                    <a:pt x="756234" y="367982"/>
                  </a:lnTo>
                  <a:lnTo>
                    <a:pt x="756234" y="367169"/>
                  </a:lnTo>
                  <a:lnTo>
                    <a:pt x="757885" y="365518"/>
                  </a:lnTo>
                  <a:lnTo>
                    <a:pt x="756234" y="364705"/>
                  </a:lnTo>
                  <a:lnTo>
                    <a:pt x="755421" y="363880"/>
                  </a:lnTo>
                  <a:close/>
                </a:path>
                <a:path w="1801495" h="3059429">
                  <a:moveTo>
                    <a:pt x="683006" y="291604"/>
                  </a:moveTo>
                  <a:lnTo>
                    <a:pt x="681355" y="291604"/>
                  </a:lnTo>
                  <a:lnTo>
                    <a:pt x="680529" y="292417"/>
                  </a:lnTo>
                  <a:lnTo>
                    <a:pt x="680529" y="293243"/>
                  </a:lnTo>
                  <a:lnTo>
                    <a:pt x="681355" y="294881"/>
                  </a:lnTo>
                  <a:lnTo>
                    <a:pt x="683006" y="294881"/>
                  </a:lnTo>
                  <a:lnTo>
                    <a:pt x="683818" y="294068"/>
                  </a:lnTo>
                  <a:lnTo>
                    <a:pt x="685469" y="293243"/>
                  </a:lnTo>
                  <a:lnTo>
                    <a:pt x="683818" y="292417"/>
                  </a:lnTo>
                  <a:lnTo>
                    <a:pt x="683006" y="291604"/>
                  </a:lnTo>
                  <a:close/>
                </a:path>
                <a:path w="1801495" h="3059429">
                  <a:moveTo>
                    <a:pt x="664070" y="243141"/>
                  </a:moveTo>
                  <a:lnTo>
                    <a:pt x="663257" y="243141"/>
                  </a:lnTo>
                  <a:lnTo>
                    <a:pt x="662432" y="243954"/>
                  </a:lnTo>
                  <a:lnTo>
                    <a:pt x="662432" y="244779"/>
                  </a:lnTo>
                  <a:lnTo>
                    <a:pt x="661606" y="246418"/>
                  </a:lnTo>
                  <a:lnTo>
                    <a:pt x="662432" y="246418"/>
                  </a:lnTo>
                  <a:lnTo>
                    <a:pt x="663257" y="247243"/>
                  </a:lnTo>
                  <a:lnTo>
                    <a:pt x="664895" y="245605"/>
                  </a:lnTo>
                  <a:lnTo>
                    <a:pt x="664895" y="244779"/>
                  </a:lnTo>
                  <a:lnTo>
                    <a:pt x="665721" y="243954"/>
                  </a:lnTo>
                  <a:lnTo>
                    <a:pt x="664070" y="243141"/>
                  </a:lnTo>
                  <a:close/>
                </a:path>
                <a:path w="1801495" h="3059429">
                  <a:moveTo>
                    <a:pt x="773518" y="335953"/>
                  </a:moveTo>
                  <a:lnTo>
                    <a:pt x="773518" y="336778"/>
                  </a:lnTo>
                  <a:lnTo>
                    <a:pt x="772693" y="337591"/>
                  </a:lnTo>
                  <a:lnTo>
                    <a:pt x="772693" y="338416"/>
                  </a:lnTo>
                  <a:lnTo>
                    <a:pt x="774344" y="339242"/>
                  </a:lnTo>
                  <a:lnTo>
                    <a:pt x="775169" y="339242"/>
                  </a:lnTo>
                  <a:lnTo>
                    <a:pt x="775982" y="340067"/>
                  </a:lnTo>
                  <a:lnTo>
                    <a:pt x="775982" y="339242"/>
                  </a:lnTo>
                  <a:lnTo>
                    <a:pt x="776808" y="338416"/>
                  </a:lnTo>
                  <a:lnTo>
                    <a:pt x="776808" y="337591"/>
                  </a:lnTo>
                  <a:lnTo>
                    <a:pt x="775982" y="336778"/>
                  </a:lnTo>
                  <a:lnTo>
                    <a:pt x="775169" y="336778"/>
                  </a:lnTo>
                  <a:lnTo>
                    <a:pt x="773518" y="335953"/>
                  </a:lnTo>
                  <a:close/>
                </a:path>
                <a:path w="1801495" h="3059429">
                  <a:moveTo>
                    <a:pt x="743902" y="351561"/>
                  </a:moveTo>
                  <a:lnTo>
                    <a:pt x="743077" y="351561"/>
                  </a:lnTo>
                  <a:lnTo>
                    <a:pt x="742251" y="352374"/>
                  </a:lnTo>
                  <a:lnTo>
                    <a:pt x="741426" y="354025"/>
                  </a:lnTo>
                  <a:lnTo>
                    <a:pt x="743077" y="354850"/>
                  </a:lnTo>
                  <a:lnTo>
                    <a:pt x="743902" y="355663"/>
                  </a:lnTo>
                  <a:lnTo>
                    <a:pt x="745540" y="355663"/>
                  </a:lnTo>
                  <a:lnTo>
                    <a:pt x="745540" y="352374"/>
                  </a:lnTo>
                  <a:lnTo>
                    <a:pt x="743902" y="351561"/>
                  </a:lnTo>
                  <a:close/>
                </a:path>
                <a:path w="1801495" h="3059429">
                  <a:moveTo>
                    <a:pt x="806437" y="384416"/>
                  </a:moveTo>
                  <a:lnTo>
                    <a:pt x="805611" y="384416"/>
                  </a:lnTo>
                  <a:lnTo>
                    <a:pt x="805611" y="386054"/>
                  </a:lnTo>
                  <a:lnTo>
                    <a:pt x="806437" y="386880"/>
                  </a:lnTo>
                  <a:lnTo>
                    <a:pt x="806437" y="387705"/>
                  </a:lnTo>
                  <a:lnTo>
                    <a:pt x="807262" y="386880"/>
                  </a:lnTo>
                  <a:lnTo>
                    <a:pt x="807262" y="386054"/>
                  </a:lnTo>
                  <a:lnTo>
                    <a:pt x="806437" y="385241"/>
                  </a:lnTo>
                  <a:lnTo>
                    <a:pt x="806437" y="384416"/>
                  </a:lnTo>
                  <a:close/>
                </a:path>
                <a:path w="1801495" h="3059429">
                  <a:moveTo>
                    <a:pt x="664070" y="147027"/>
                  </a:moveTo>
                  <a:lnTo>
                    <a:pt x="661606" y="147027"/>
                  </a:lnTo>
                  <a:lnTo>
                    <a:pt x="662432" y="147853"/>
                  </a:lnTo>
                  <a:lnTo>
                    <a:pt x="663257" y="147853"/>
                  </a:lnTo>
                  <a:lnTo>
                    <a:pt x="664070" y="147027"/>
                  </a:lnTo>
                  <a:close/>
                </a:path>
                <a:path w="1801495" h="3059429">
                  <a:moveTo>
                    <a:pt x="664070" y="146215"/>
                  </a:moveTo>
                  <a:lnTo>
                    <a:pt x="663257" y="146215"/>
                  </a:lnTo>
                  <a:lnTo>
                    <a:pt x="662432" y="147027"/>
                  </a:lnTo>
                  <a:lnTo>
                    <a:pt x="664895" y="147027"/>
                  </a:lnTo>
                  <a:lnTo>
                    <a:pt x="664070" y="146215"/>
                  </a:lnTo>
                  <a:close/>
                </a:path>
                <a:path w="1801495" h="3059429">
                  <a:moveTo>
                    <a:pt x="615530" y="147027"/>
                  </a:moveTo>
                  <a:lnTo>
                    <a:pt x="614705" y="147027"/>
                  </a:lnTo>
                  <a:lnTo>
                    <a:pt x="614705" y="147853"/>
                  </a:lnTo>
                  <a:lnTo>
                    <a:pt x="615530" y="147853"/>
                  </a:lnTo>
                  <a:lnTo>
                    <a:pt x="615530" y="147027"/>
                  </a:lnTo>
                  <a:close/>
                </a:path>
                <a:path w="1801495" h="3059429">
                  <a:moveTo>
                    <a:pt x="696163" y="208635"/>
                  </a:moveTo>
                  <a:lnTo>
                    <a:pt x="695350" y="208635"/>
                  </a:lnTo>
                  <a:lnTo>
                    <a:pt x="695350" y="209461"/>
                  </a:lnTo>
                  <a:lnTo>
                    <a:pt x="696163" y="210273"/>
                  </a:lnTo>
                  <a:lnTo>
                    <a:pt x="696163" y="211099"/>
                  </a:lnTo>
                  <a:lnTo>
                    <a:pt x="696988" y="210273"/>
                  </a:lnTo>
                  <a:lnTo>
                    <a:pt x="696988" y="209461"/>
                  </a:lnTo>
                  <a:lnTo>
                    <a:pt x="696163" y="208635"/>
                  </a:lnTo>
                  <a:close/>
                </a:path>
                <a:path w="1801495" h="3059429">
                  <a:moveTo>
                    <a:pt x="771880" y="317881"/>
                  </a:moveTo>
                  <a:lnTo>
                    <a:pt x="771055" y="317881"/>
                  </a:lnTo>
                  <a:lnTo>
                    <a:pt x="771055" y="319519"/>
                  </a:lnTo>
                  <a:lnTo>
                    <a:pt x="771880" y="320344"/>
                  </a:lnTo>
                  <a:lnTo>
                    <a:pt x="771880" y="321170"/>
                  </a:lnTo>
                  <a:lnTo>
                    <a:pt x="772693" y="320344"/>
                  </a:lnTo>
                  <a:lnTo>
                    <a:pt x="772693" y="319519"/>
                  </a:lnTo>
                  <a:lnTo>
                    <a:pt x="771880" y="318706"/>
                  </a:lnTo>
                  <a:lnTo>
                    <a:pt x="771880" y="317881"/>
                  </a:lnTo>
                  <a:close/>
                </a:path>
                <a:path w="1801495" h="3059429">
                  <a:moveTo>
                    <a:pt x="720852" y="309664"/>
                  </a:moveTo>
                  <a:lnTo>
                    <a:pt x="720039" y="310489"/>
                  </a:lnTo>
                  <a:lnTo>
                    <a:pt x="720039" y="311315"/>
                  </a:lnTo>
                  <a:lnTo>
                    <a:pt x="720852" y="312127"/>
                  </a:lnTo>
                  <a:lnTo>
                    <a:pt x="721677" y="311315"/>
                  </a:lnTo>
                  <a:lnTo>
                    <a:pt x="721677" y="310489"/>
                  </a:lnTo>
                  <a:lnTo>
                    <a:pt x="720852" y="309664"/>
                  </a:lnTo>
                  <a:close/>
                </a:path>
                <a:path w="1801495" h="3059429">
                  <a:moveTo>
                    <a:pt x="675601" y="234924"/>
                  </a:moveTo>
                  <a:lnTo>
                    <a:pt x="675601" y="235750"/>
                  </a:lnTo>
                  <a:lnTo>
                    <a:pt x="674776" y="236562"/>
                  </a:lnTo>
                  <a:lnTo>
                    <a:pt x="674776" y="237388"/>
                  </a:lnTo>
                  <a:lnTo>
                    <a:pt x="675601" y="238213"/>
                  </a:lnTo>
                  <a:lnTo>
                    <a:pt x="675601" y="237388"/>
                  </a:lnTo>
                  <a:lnTo>
                    <a:pt x="676414" y="236562"/>
                  </a:lnTo>
                  <a:lnTo>
                    <a:pt x="676414" y="235750"/>
                  </a:lnTo>
                  <a:lnTo>
                    <a:pt x="675601" y="234924"/>
                  </a:lnTo>
                  <a:close/>
                </a:path>
                <a:path w="1801495" h="3059429">
                  <a:moveTo>
                    <a:pt x="1145463" y="2682671"/>
                  </a:moveTo>
                  <a:lnTo>
                    <a:pt x="1143825" y="2682671"/>
                  </a:lnTo>
                  <a:lnTo>
                    <a:pt x="1142174" y="2699105"/>
                  </a:lnTo>
                  <a:lnTo>
                    <a:pt x="1141361" y="2706497"/>
                  </a:lnTo>
                  <a:lnTo>
                    <a:pt x="1141361" y="2708960"/>
                  </a:lnTo>
                  <a:lnTo>
                    <a:pt x="1142174" y="2711424"/>
                  </a:lnTo>
                  <a:lnTo>
                    <a:pt x="1141361" y="2713888"/>
                  </a:lnTo>
                  <a:lnTo>
                    <a:pt x="1141361" y="2723743"/>
                  </a:lnTo>
                  <a:lnTo>
                    <a:pt x="1146289" y="2727032"/>
                  </a:lnTo>
                  <a:lnTo>
                    <a:pt x="1148012" y="2715595"/>
                  </a:lnTo>
                  <a:lnTo>
                    <a:pt x="1147729" y="2704542"/>
                  </a:lnTo>
                  <a:lnTo>
                    <a:pt x="1146519" y="2693644"/>
                  </a:lnTo>
                  <a:lnTo>
                    <a:pt x="1145463" y="2682671"/>
                  </a:lnTo>
                  <a:close/>
                </a:path>
                <a:path w="1801495" h="3059429">
                  <a:moveTo>
                    <a:pt x="1235163" y="2614498"/>
                  </a:moveTo>
                  <a:lnTo>
                    <a:pt x="1234338" y="2618600"/>
                  </a:lnTo>
                  <a:lnTo>
                    <a:pt x="1233525" y="2620251"/>
                  </a:lnTo>
                  <a:lnTo>
                    <a:pt x="1237627" y="2628468"/>
                  </a:lnTo>
                  <a:lnTo>
                    <a:pt x="1240104" y="2631757"/>
                  </a:lnTo>
                  <a:lnTo>
                    <a:pt x="1244219" y="2630106"/>
                  </a:lnTo>
                  <a:lnTo>
                    <a:pt x="1243393" y="2626817"/>
                  </a:lnTo>
                  <a:lnTo>
                    <a:pt x="1242568" y="2622715"/>
                  </a:lnTo>
                  <a:lnTo>
                    <a:pt x="1240929" y="2619425"/>
                  </a:lnTo>
                  <a:lnTo>
                    <a:pt x="1240104" y="2616962"/>
                  </a:lnTo>
                  <a:lnTo>
                    <a:pt x="1237627" y="2616149"/>
                  </a:lnTo>
                  <a:lnTo>
                    <a:pt x="1235163" y="2614498"/>
                  </a:lnTo>
                  <a:close/>
                </a:path>
                <a:path w="1801495" h="3059429">
                  <a:moveTo>
                    <a:pt x="1166863" y="2839567"/>
                  </a:moveTo>
                  <a:lnTo>
                    <a:pt x="1166037" y="2844495"/>
                  </a:lnTo>
                  <a:lnTo>
                    <a:pt x="1165225" y="2848597"/>
                  </a:lnTo>
                  <a:lnTo>
                    <a:pt x="1166037" y="2852699"/>
                  </a:lnTo>
                  <a:lnTo>
                    <a:pt x="1166863" y="2855163"/>
                  </a:lnTo>
                  <a:lnTo>
                    <a:pt x="1172629" y="2855163"/>
                  </a:lnTo>
                  <a:lnTo>
                    <a:pt x="1175918" y="2855988"/>
                  </a:lnTo>
                  <a:lnTo>
                    <a:pt x="1175918" y="2854350"/>
                  </a:lnTo>
                  <a:lnTo>
                    <a:pt x="1176743" y="2853524"/>
                  </a:lnTo>
                  <a:lnTo>
                    <a:pt x="1173454" y="2848597"/>
                  </a:lnTo>
                  <a:lnTo>
                    <a:pt x="1170152" y="2844495"/>
                  </a:lnTo>
                  <a:lnTo>
                    <a:pt x="1166863" y="2839567"/>
                  </a:lnTo>
                  <a:close/>
                </a:path>
                <a:path w="1801495" h="3059429">
                  <a:moveTo>
                    <a:pt x="1163574" y="2835452"/>
                  </a:moveTo>
                  <a:lnTo>
                    <a:pt x="1162748" y="2835452"/>
                  </a:lnTo>
                  <a:lnTo>
                    <a:pt x="1162748" y="2837103"/>
                  </a:lnTo>
                  <a:lnTo>
                    <a:pt x="1163574" y="2837916"/>
                  </a:lnTo>
                  <a:lnTo>
                    <a:pt x="1163574" y="2839567"/>
                  </a:lnTo>
                  <a:lnTo>
                    <a:pt x="1164399" y="2841205"/>
                  </a:lnTo>
                  <a:lnTo>
                    <a:pt x="1165225" y="2840380"/>
                  </a:lnTo>
                  <a:lnTo>
                    <a:pt x="1165225" y="2839567"/>
                  </a:lnTo>
                  <a:lnTo>
                    <a:pt x="1166037" y="2839567"/>
                  </a:lnTo>
                  <a:lnTo>
                    <a:pt x="1166037" y="2838742"/>
                  </a:lnTo>
                  <a:lnTo>
                    <a:pt x="1166863" y="2837916"/>
                  </a:lnTo>
                  <a:lnTo>
                    <a:pt x="1166863" y="2837103"/>
                  </a:lnTo>
                  <a:lnTo>
                    <a:pt x="1164399" y="2837103"/>
                  </a:lnTo>
                  <a:lnTo>
                    <a:pt x="1164399" y="2836278"/>
                  </a:lnTo>
                  <a:lnTo>
                    <a:pt x="1163574" y="2836278"/>
                  </a:lnTo>
                  <a:lnTo>
                    <a:pt x="1163574" y="2835452"/>
                  </a:lnTo>
                  <a:close/>
                </a:path>
                <a:path w="1801495" h="3059429">
                  <a:moveTo>
                    <a:pt x="1166037" y="2835452"/>
                  </a:moveTo>
                  <a:lnTo>
                    <a:pt x="1166037" y="2836278"/>
                  </a:lnTo>
                  <a:lnTo>
                    <a:pt x="1165225" y="2836278"/>
                  </a:lnTo>
                  <a:lnTo>
                    <a:pt x="1164399" y="2837103"/>
                  </a:lnTo>
                  <a:lnTo>
                    <a:pt x="1166863" y="2837103"/>
                  </a:lnTo>
                  <a:lnTo>
                    <a:pt x="1166037" y="2835452"/>
                  </a:lnTo>
                  <a:close/>
                </a:path>
                <a:path w="1801495" h="3059429">
                  <a:moveTo>
                    <a:pt x="1144651" y="3031769"/>
                  </a:moveTo>
                  <a:lnTo>
                    <a:pt x="1142174" y="3034233"/>
                  </a:lnTo>
                  <a:lnTo>
                    <a:pt x="1141361" y="3035871"/>
                  </a:lnTo>
                  <a:lnTo>
                    <a:pt x="1140536" y="3038335"/>
                  </a:lnTo>
                  <a:lnTo>
                    <a:pt x="1142174" y="3039160"/>
                  </a:lnTo>
                  <a:lnTo>
                    <a:pt x="1144651" y="3039160"/>
                  </a:lnTo>
                  <a:lnTo>
                    <a:pt x="1146289" y="3039986"/>
                  </a:lnTo>
                  <a:lnTo>
                    <a:pt x="1144651" y="3035058"/>
                  </a:lnTo>
                  <a:lnTo>
                    <a:pt x="1144651" y="3031769"/>
                  </a:lnTo>
                  <a:close/>
                </a:path>
                <a:path w="1801495" h="3059429">
                  <a:moveTo>
                    <a:pt x="1246682" y="2832989"/>
                  </a:moveTo>
                  <a:lnTo>
                    <a:pt x="1243393" y="2832989"/>
                  </a:lnTo>
                  <a:lnTo>
                    <a:pt x="1241742" y="2834640"/>
                  </a:lnTo>
                  <a:lnTo>
                    <a:pt x="1241742" y="2835452"/>
                  </a:lnTo>
                  <a:lnTo>
                    <a:pt x="1243393" y="2837916"/>
                  </a:lnTo>
                  <a:lnTo>
                    <a:pt x="1245044" y="2841205"/>
                  </a:lnTo>
                  <a:lnTo>
                    <a:pt x="1249159" y="2841205"/>
                  </a:lnTo>
                  <a:lnTo>
                    <a:pt x="1251623" y="2837916"/>
                  </a:lnTo>
                  <a:lnTo>
                    <a:pt x="1255737" y="2834640"/>
                  </a:lnTo>
                  <a:lnTo>
                    <a:pt x="1249972" y="2833814"/>
                  </a:lnTo>
                  <a:lnTo>
                    <a:pt x="1246682" y="2832989"/>
                  </a:lnTo>
                  <a:close/>
                </a:path>
                <a:path w="1801495" h="3059429">
                  <a:moveTo>
                    <a:pt x="727443" y="316242"/>
                  </a:moveTo>
                  <a:lnTo>
                    <a:pt x="723328" y="319519"/>
                  </a:lnTo>
                  <a:lnTo>
                    <a:pt x="719213" y="321995"/>
                  </a:lnTo>
                  <a:lnTo>
                    <a:pt x="715098" y="325272"/>
                  </a:lnTo>
                  <a:lnTo>
                    <a:pt x="715911" y="326097"/>
                  </a:lnTo>
                  <a:lnTo>
                    <a:pt x="716737" y="327736"/>
                  </a:lnTo>
                  <a:lnTo>
                    <a:pt x="717562" y="328561"/>
                  </a:lnTo>
                  <a:lnTo>
                    <a:pt x="721677" y="326097"/>
                  </a:lnTo>
                  <a:lnTo>
                    <a:pt x="725792" y="322808"/>
                  </a:lnTo>
                  <a:lnTo>
                    <a:pt x="729907" y="320344"/>
                  </a:lnTo>
                  <a:lnTo>
                    <a:pt x="729081" y="318706"/>
                  </a:lnTo>
                  <a:lnTo>
                    <a:pt x="728268" y="317881"/>
                  </a:lnTo>
                  <a:lnTo>
                    <a:pt x="727443" y="316242"/>
                  </a:lnTo>
                  <a:close/>
                </a:path>
                <a:path w="1801495" h="3059429">
                  <a:moveTo>
                    <a:pt x="1172629" y="2974276"/>
                  </a:moveTo>
                  <a:lnTo>
                    <a:pt x="1170152" y="2976740"/>
                  </a:lnTo>
                  <a:lnTo>
                    <a:pt x="1167688" y="2978378"/>
                  </a:lnTo>
                  <a:lnTo>
                    <a:pt x="1167688" y="2981667"/>
                  </a:lnTo>
                  <a:lnTo>
                    <a:pt x="1170978" y="2984131"/>
                  </a:lnTo>
                  <a:lnTo>
                    <a:pt x="1172629" y="2985770"/>
                  </a:lnTo>
                  <a:lnTo>
                    <a:pt x="1174267" y="2984131"/>
                  </a:lnTo>
                  <a:lnTo>
                    <a:pt x="1176743" y="2982480"/>
                  </a:lnTo>
                  <a:lnTo>
                    <a:pt x="1176743" y="2979204"/>
                  </a:lnTo>
                  <a:lnTo>
                    <a:pt x="1175092" y="2976740"/>
                  </a:lnTo>
                  <a:lnTo>
                    <a:pt x="1172629" y="2974276"/>
                  </a:lnTo>
                  <a:close/>
                </a:path>
                <a:path w="1801495" h="3059429">
                  <a:moveTo>
                    <a:pt x="422973" y="1062888"/>
                  </a:moveTo>
                  <a:lnTo>
                    <a:pt x="421322" y="1066990"/>
                  </a:lnTo>
                  <a:lnTo>
                    <a:pt x="419684" y="1071930"/>
                  </a:lnTo>
                  <a:lnTo>
                    <a:pt x="418033" y="1076032"/>
                  </a:lnTo>
                  <a:lnTo>
                    <a:pt x="418858" y="1076032"/>
                  </a:lnTo>
                  <a:lnTo>
                    <a:pt x="420497" y="1076845"/>
                  </a:lnTo>
                  <a:lnTo>
                    <a:pt x="421322" y="1076845"/>
                  </a:lnTo>
                  <a:lnTo>
                    <a:pt x="423786" y="1073569"/>
                  </a:lnTo>
                  <a:lnTo>
                    <a:pt x="425437" y="1069454"/>
                  </a:lnTo>
                  <a:lnTo>
                    <a:pt x="426262" y="1065352"/>
                  </a:lnTo>
                  <a:lnTo>
                    <a:pt x="425437" y="1064526"/>
                  </a:lnTo>
                  <a:lnTo>
                    <a:pt x="423786" y="1063713"/>
                  </a:lnTo>
                  <a:lnTo>
                    <a:pt x="422973" y="1062888"/>
                  </a:lnTo>
                  <a:close/>
                </a:path>
                <a:path w="1801495" h="3059429">
                  <a:moveTo>
                    <a:pt x="223824" y="846035"/>
                  </a:moveTo>
                  <a:lnTo>
                    <a:pt x="220535" y="846035"/>
                  </a:lnTo>
                  <a:lnTo>
                    <a:pt x="220535" y="850963"/>
                  </a:lnTo>
                  <a:lnTo>
                    <a:pt x="227126" y="852614"/>
                  </a:lnTo>
                  <a:lnTo>
                    <a:pt x="231228" y="852614"/>
                  </a:lnTo>
                  <a:lnTo>
                    <a:pt x="231228" y="846861"/>
                  </a:lnTo>
                  <a:lnTo>
                    <a:pt x="227939" y="846861"/>
                  </a:lnTo>
                  <a:lnTo>
                    <a:pt x="223824" y="846035"/>
                  </a:lnTo>
                  <a:close/>
                </a:path>
                <a:path w="1801495" h="3059429">
                  <a:moveTo>
                    <a:pt x="1230223" y="2911843"/>
                  </a:moveTo>
                  <a:lnTo>
                    <a:pt x="1230223" y="2915132"/>
                  </a:lnTo>
                  <a:lnTo>
                    <a:pt x="1234338" y="2915958"/>
                  </a:lnTo>
                  <a:lnTo>
                    <a:pt x="1238453" y="2915958"/>
                  </a:lnTo>
                  <a:lnTo>
                    <a:pt x="1241742" y="2916770"/>
                  </a:lnTo>
                  <a:lnTo>
                    <a:pt x="1241742" y="2915132"/>
                  </a:lnTo>
                  <a:lnTo>
                    <a:pt x="1242568" y="2913494"/>
                  </a:lnTo>
                  <a:lnTo>
                    <a:pt x="1242568" y="2912668"/>
                  </a:lnTo>
                  <a:lnTo>
                    <a:pt x="1234338" y="2912668"/>
                  </a:lnTo>
                  <a:lnTo>
                    <a:pt x="1230223" y="2911843"/>
                  </a:lnTo>
                  <a:close/>
                </a:path>
                <a:path w="1801495" h="3059429">
                  <a:moveTo>
                    <a:pt x="1167688" y="2107704"/>
                  </a:moveTo>
                  <a:lnTo>
                    <a:pt x="1166863" y="2107704"/>
                  </a:lnTo>
                  <a:lnTo>
                    <a:pt x="1166863" y="2116734"/>
                  </a:lnTo>
                  <a:lnTo>
                    <a:pt x="1171803" y="2114270"/>
                  </a:lnTo>
                  <a:lnTo>
                    <a:pt x="1171803" y="2113445"/>
                  </a:lnTo>
                  <a:lnTo>
                    <a:pt x="1168271" y="2108517"/>
                  </a:lnTo>
                  <a:lnTo>
                    <a:pt x="1167688" y="2108517"/>
                  </a:lnTo>
                  <a:lnTo>
                    <a:pt x="1167688" y="2107704"/>
                  </a:lnTo>
                  <a:close/>
                </a:path>
                <a:path w="1801495" h="3059429">
                  <a:moveTo>
                    <a:pt x="1167688" y="2107704"/>
                  </a:moveTo>
                  <a:lnTo>
                    <a:pt x="1167688" y="2108517"/>
                  </a:lnTo>
                  <a:lnTo>
                    <a:pt x="1168271" y="2108517"/>
                  </a:lnTo>
                  <a:lnTo>
                    <a:pt x="1167688" y="2107704"/>
                  </a:lnTo>
                  <a:close/>
                </a:path>
                <a:path w="1801495" h="3059429">
                  <a:moveTo>
                    <a:pt x="1572552" y="464908"/>
                  </a:moveTo>
                  <a:lnTo>
                    <a:pt x="1570075" y="464908"/>
                  </a:lnTo>
                  <a:lnTo>
                    <a:pt x="1568437" y="468198"/>
                  </a:lnTo>
                  <a:lnTo>
                    <a:pt x="1568437" y="469836"/>
                  </a:lnTo>
                  <a:lnTo>
                    <a:pt x="1571726" y="470662"/>
                  </a:lnTo>
                  <a:lnTo>
                    <a:pt x="1574203" y="470662"/>
                  </a:lnTo>
                  <a:lnTo>
                    <a:pt x="1577492" y="471487"/>
                  </a:lnTo>
                  <a:lnTo>
                    <a:pt x="1577492" y="469836"/>
                  </a:lnTo>
                  <a:lnTo>
                    <a:pt x="1578305" y="466559"/>
                  </a:lnTo>
                  <a:lnTo>
                    <a:pt x="1575841" y="465734"/>
                  </a:lnTo>
                  <a:lnTo>
                    <a:pt x="1572552" y="464908"/>
                  </a:lnTo>
                  <a:close/>
                </a:path>
                <a:path w="1801495" h="3059429">
                  <a:moveTo>
                    <a:pt x="246049" y="834542"/>
                  </a:moveTo>
                  <a:lnTo>
                    <a:pt x="237820" y="834542"/>
                  </a:lnTo>
                  <a:lnTo>
                    <a:pt x="237820" y="839470"/>
                  </a:lnTo>
                  <a:lnTo>
                    <a:pt x="246875" y="839470"/>
                  </a:lnTo>
                  <a:lnTo>
                    <a:pt x="246049" y="837006"/>
                  </a:lnTo>
                  <a:lnTo>
                    <a:pt x="246049" y="834542"/>
                  </a:lnTo>
                  <a:close/>
                </a:path>
                <a:path w="1801495" h="3059429">
                  <a:moveTo>
                    <a:pt x="1254099" y="2642425"/>
                  </a:moveTo>
                  <a:lnTo>
                    <a:pt x="1251623" y="2642425"/>
                  </a:lnTo>
                  <a:lnTo>
                    <a:pt x="1249159" y="2644889"/>
                  </a:lnTo>
                  <a:lnTo>
                    <a:pt x="1249159" y="2645714"/>
                  </a:lnTo>
                  <a:lnTo>
                    <a:pt x="1249972" y="2647353"/>
                  </a:lnTo>
                  <a:lnTo>
                    <a:pt x="1251623" y="2649816"/>
                  </a:lnTo>
                  <a:lnTo>
                    <a:pt x="1254912" y="2649816"/>
                  </a:lnTo>
                  <a:lnTo>
                    <a:pt x="1256563" y="2647353"/>
                  </a:lnTo>
                  <a:lnTo>
                    <a:pt x="1259027" y="2645714"/>
                  </a:lnTo>
                  <a:lnTo>
                    <a:pt x="1255737" y="2644076"/>
                  </a:lnTo>
                  <a:lnTo>
                    <a:pt x="1254099" y="2642425"/>
                  </a:lnTo>
                  <a:close/>
                </a:path>
                <a:path w="1801495" h="3059429">
                  <a:moveTo>
                    <a:pt x="1173454" y="2782062"/>
                  </a:moveTo>
                  <a:lnTo>
                    <a:pt x="1169327" y="2782062"/>
                  </a:lnTo>
                  <a:lnTo>
                    <a:pt x="1170152" y="2785351"/>
                  </a:lnTo>
                  <a:lnTo>
                    <a:pt x="1170978" y="2787815"/>
                  </a:lnTo>
                  <a:lnTo>
                    <a:pt x="1171803" y="2791104"/>
                  </a:lnTo>
                  <a:lnTo>
                    <a:pt x="1173454" y="2791104"/>
                  </a:lnTo>
                  <a:lnTo>
                    <a:pt x="1174267" y="2791917"/>
                  </a:lnTo>
                  <a:lnTo>
                    <a:pt x="1174267" y="2788640"/>
                  </a:lnTo>
                  <a:lnTo>
                    <a:pt x="1173454" y="2785351"/>
                  </a:lnTo>
                  <a:lnTo>
                    <a:pt x="1173454" y="2782062"/>
                  </a:lnTo>
                  <a:close/>
                </a:path>
                <a:path w="1801495" h="3059429">
                  <a:moveTo>
                    <a:pt x="97929" y="1011961"/>
                  </a:moveTo>
                  <a:lnTo>
                    <a:pt x="95453" y="1012774"/>
                  </a:lnTo>
                  <a:lnTo>
                    <a:pt x="93814" y="1014425"/>
                  </a:lnTo>
                  <a:lnTo>
                    <a:pt x="91338" y="1015250"/>
                  </a:lnTo>
                  <a:lnTo>
                    <a:pt x="92163" y="1016063"/>
                  </a:lnTo>
                  <a:lnTo>
                    <a:pt x="92163" y="1017714"/>
                  </a:lnTo>
                  <a:lnTo>
                    <a:pt x="92989" y="1018527"/>
                  </a:lnTo>
                  <a:lnTo>
                    <a:pt x="95453" y="1016889"/>
                  </a:lnTo>
                  <a:lnTo>
                    <a:pt x="97104" y="1016063"/>
                  </a:lnTo>
                  <a:lnTo>
                    <a:pt x="99568" y="1014425"/>
                  </a:lnTo>
                  <a:lnTo>
                    <a:pt x="98742" y="1013599"/>
                  </a:lnTo>
                  <a:lnTo>
                    <a:pt x="98742" y="1012774"/>
                  </a:lnTo>
                  <a:lnTo>
                    <a:pt x="97929" y="1011961"/>
                  </a:lnTo>
                  <a:close/>
                </a:path>
                <a:path w="1801495" h="3059429">
                  <a:moveTo>
                    <a:pt x="556272" y="1214843"/>
                  </a:moveTo>
                  <a:lnTo>
                    <a:pt x="554634" y="1215669"/>
                  </a:lnTo>
                  <a:lnTo>
                    <a:pt x="552983" y="1217307"/>
                  </a:lnTo>
                  <a:lnTo>
                    <a:pt x="550519" y="1218133"/>
                  </a:lnTo>
                  <a:lnTo>
                    <a:pt x="552157" y="1219771"/>
                  </a:lnTo>
                  <a:lnTo>
                    <a:pt x="552983" y="1221422"/>
                  </a:lnTo>
                  <a:lnTo>
                    <a:pt x="553808" y="1221422"/>
                  </a:lnTo>
                  <a:lnTo>
                    <a:pt x="555459" y="1220597"/>
                  </a:lnTo>
                  <a:lnTo>
                    <a:pt x="557098" y="1218946"/>
                  </a:lnTo>
                  <a:lnTo>
                    <a:pt x="558749" y="1218133"/>
                  </a:lnTo>
                  <a:lnTo>
                    <a:pt x="557923" y="1217307"/>
                  </a:lnTo>
                  <a:lnTo>
                    <a:pt x="556272" y="1214843"/>
                  </a:lnTo>
                  <a:close/>
                </a:path>
                <a:path w="1801495" h="3059429">
                  <a:moveTo>
                    <a:pt x="63360" y="1100670"/>
                  </a:moveTo>
                  <a:lnTo>
                    <a:pt x="63360" y="1102309"/>
                  </a:lnTo>
                  <a:lnTo>
                    <a:pt x="64185" y="1102309"/>
                  </a:lnTo>
                  <a:lnTo>
                    <a:pt x="65836" y="1103134"/>
                  </a:lnTo>
                  <a:lnTo>
                    <a:pt x="66649" y="1103134"/>
                  </a:lnTo>
                  <a:lnTo>
                    <a:pt x="66649" y="1101496"/>
                  </a:lnTo>
                  <a:lnTo>
                    <a:pt x="65011" y="1101496"/>
                  </a:lnTo>
                  <a:lnTo>
                    <a:pt x="63360" y="1100670"/>
                  </a:lnTo>
                  <a:close/>
                </a:path>
                <a:path w="1801495" h="3059429">
                  <a:moveTo>
                    <a:pt x="66649" y="1100670"/>
                  </a:moveTo>
                  <a:lnTo>
                    <a:pt x="65836" y="1101496"/>
                  </a:lnTo>
                  <a:lnTo>
                    <a:pt x="66649" y="1101496"/>
                  </a:lnTo>
                  <a:lnTo>
                    <a:pt x="66649" y="1100670"/>
                  </a:lnTo>
                  <a:close/>
                </a:path>
                <a:path w="1801495" h="3059429">
                  <a:moveTo>
                    <a:pt x="871448" y="1422654"/>
                  </a:moveTo>
                  <a:lnTo>
                    <a:pt x="870623" y="1423479"/>
                  </a:lnTo>
                  <a:lnTo>
                    <a:pt x="870623" y="1424305"/>
                  </a:lnTo>
                  <a:lnTo>
                    <a:pt x="868972" y="1424305"/>
                  </a:lnTo>
                  <a:lnTo>
                    <a:pt x="868972" y="1432509"/>
                  </a:lnTo>
                  <a:lnTo>
                    <a:pt x="871448" y="1432509"/>
                  </a:lnTo>
                  <a:lnTo>
                    <a:pt x="871448" y="1430045"/>
                  </a:lnTo>
                  <a:lnTo>
                    <a:pt x="872274" y="1427581"/>
                  </a:lnTo>
                  <a:lnTo>
                    <a:pt x="872274" y="1423479"/>
                  </a:lnTo>
                  <a:lnTo>
                    <a:pt x="871448" y="1423479"/>
                  </a:lnTo>
                  <a:lnTo>
                    <a:pt x="871448" y="1422654"/>
                  </a:lnTo>
                  <a:close/>
                </a:path>
                <a:path w="1801495" h="3059429">
                  <a:moveTo>
                    <a:pt x="1077163" y="1119568"/>
                  </a:moveTo>
                  <a:lnTo>
                    <a:pt x="1073048" y="1119568"/>
                  </a:lnTo>
                  <a:lnTo>
                    <a:pt x="1073873" y="1122845"/>
                  </a:lnTo>
                  <a:lnTo>
                    <a:pt x="1073873" y="1125308"/>
                  </a:lnTo>
                  <a:lnTo>
                    <a:pt x="1074699" y="1128598"/>
                  </a:lnTo>
                  <a:lnTo>
                    <a:pt x="1076350" y="1128598"/>
                  </a:lnTo>
                  <a:lnTo>
                    <a:pt x="1077988" y="1127785"/>
                  </a:lnTo>
                  <a:lnTo>
                    <a:pt x="1077988" y="1125308"/>
                  </a:lnTo>
                  <a:lnTo>
                    <a:pt x="1077163" y="1122032"/>
                  </a:lnTo>
                  <a:lnTo>
                    <a:pt x="1077163" y="1119568"/>
                  </a:lnTo>
                  <a:close/>
                </a:path>
                <a:path w="1801495" h="3059429">
                  <a:moveTo>
                    <a:pt x="865682" y="685863"/>
                  </a:moveTo>
                  <a:lnTo>
                    <a:pt x="864044" y="685863"/>
                  </a:lnTo>
                  <a:lnTo>
                    <a:pt x="863219" y="686689"/>
                  </a:lnTo>
                  <a:lnTo>
                    <a:pt x="864044" y="689152"/>
                  </a:lnTo>
                  <a:lnTo>
                    <a:pt x="865682" y="691616"/>
                  </a:lnTo>
                  <a:lnTo>
                    <a:pt x="866508" y="694905"/>
                  </a:lnTo>
                  <a:lnTo>
                    <a:pt x="866508" y="694080"/>
                  </a:lnTo>
                  <a:lnTo>
                    <a:pt x="867333" y="694080"/>
                  </a:lnTo>
                  <a:lnTo>
                    <a:pt x="866508" y="691616"/>
                  </a:lnTo>
                  <a:lnTo>
                    <a:pt x="866508" y="688327"/>
                  </a:lnTo>
                  <a:lnTo>
                    <a:pt x="865682" y="685863"/>
                  </a:lnTo>
                  <a:close/>
                </a:path>
                <a:path w="1801495" h="3059429">
                  <a:moveTo>
                    <a:pt x="918349" y="737616"/>
                  </a:moveTo>
                  <a:lnTo>
                    <a:pt x="913409" y="740079"/>
                  </a:lnTo>
                  <a:lnTo>
                    <a:pt x="914234" y="742543"/>
                  </a:lnTo>
                  <a:lnTo>
                    <a:pt x="915885" y="745007"/>
                  </a:lnTo>
                  <a:lnTo>
                    <a:pt x="919175" y="741730"/>
                  </a:lnTo>
                  <a:lnTo>
                    <a:pt x="920000" y="740079"/>
                  </a:lnTo>
                  <a:lnTo>
                    <a:pt x="920000" y="739254"/>
                  </a:lnTo>
                  <a:lnTo>
                    <a:pt x="918349" y="737616"/>
                  </a:lnTo>
                  <a:close/>
                </a:path>
                <a:path w="1801495" h="3059429">
                  <a:moveTo>
                    <a:pt x="39497" y="876427"/>
                  </a:moveTo>
                  <a:lnTo>
                    <a:pt x="37033" y="877252"/>
                  </a:lnTo>
                  <a:lnTo>
                    <a:pt x="34556" y="877252"/>
                  </a:lnTo>
                  <a:lnTo>
                    <a:pt x="32918" y="878890"/>
                  </a:lnTo>
                  <a:lnTo>
                    <a:pt x="33743" y="881354"/>
                  </a:lnTo>
                  <a:lnTo>
                    <a:pt x="33743" y="882180"/>
                  </a:lnTo>
                  <a:lnTo>
                    <a:pt x="41148" y="879716"/>
                  </a:lnTo>
                  <a:lnTo>
                    <a:pt x="40322" y="878078"/>
                  </a:lnTo>
                  <a:lnTo>
                    <a:pt x="40322" y="877252"/>
                  </a:lnTo>
                  <a:lnTo>
                    <a:pt x="39497" y="876427"/>
                  </a:lnTo>
                  <a:close/>
                </a:path>
                <a:path w="1801495" h="3059429">
                  <a:moveTo>
                    <a:pt x="1141361" y="2944698"/>
                  </a:moveTo>
                  <a:lnTo>
                    <a:pt x="1140536" y="2944698"/>
                  </a:lnTo>
                  <a:lnTo>
                    <a:pt x="1138059" y="2947162"/>
                  </a:lnTo>
                  <a:lnTo>
                    <a:pt x="1138059" y="2947987"/>
                  </a:lnTo>
                  <a:lnTo>
                    <a:pt x="1138885" y="2949625"/>
                  </a:lnTo>
                  <a:lnTo>
                    <a:pt x="1141361" y="2951276"/>
                  </a:lnTo>
                  <a:lnTo>
                    <a:pt x="1142174" y="2952915"/>
                  </a:lnTo>
                  <a:lnTo>
                    <a:pt x="1143825" y="2952089"/>
                  </a:lnTo>
                  <a:lnTo>
                    <a:pt x="1144651" y="2950451"/>
                  </a:lnTo>
                  <a:lnTo>
                    <a:pt x="1146289" y="2948800"/>
                  </a:lnTo>
                  <a:lnTo>
                    <a:pt x="1143825" y="2947162"/>
                  </a:lnTo>
                  <a:lnTo>
                    <a:pt x="1143000" y="2945523"/>
                  </a:lnTo>
                  <a:lnTo>
                    <a:pt x="1141361" y="2944698"/>
                  </a:lnTo>
                  <a:close/>
                </a:path>
                <a:path w="1801495" h="3059429">
                  <a:moveTo>
                    <a:pt x="1236814" y="2555354"/>
                  </a:moveTo>
                  <a:lnTo>
                    <a:pt x="1234338" y="2560294"/>
                  </a:lnTo>
                  <a:lnTo>
                    <a:pt x="1232700" y="2562745"/>
                  </a:lnTo>
                  <a:lnTo>
                    <a:pt x="1233525" y="2563571"/>
                  </a:lnTo>
                  <a:lnTo>
                    <a:pt x="1234338" y="2565222"/>
                  </a:lnTo>
                  <a:lnTo>
                    <a:pt x="1235989" y="2566860"/>
                  </a:lnTo>
                  <a:lnTo>
                    <a:pt x="1237627" y="2566860"/>
                  </a:lnTo>
                  <a:lnTo>
                    <a:pt x="1240104" y="2564396"/>
                  </a:lnTo>
                  <a:lnTo>
                    <a:pt x="1240104" y="2561932"/>
                  </a:lnTo>
                  <a:lnTo>
                    <a:pt x="1238453" y="2559469"/>
                  </a:lnTo>
                  <a:lnTo>
                    <a:pt x="1236814" y="2555354"/>
                  </a:lnTo>
                  <a:close/>
                </a:path>
                <a:path w="1801495" h="3059429">
                  <a:moveTo>
                    <a:pt x="1254912" y="2482253"/>
                  </a:moveTo>
                  <a:lnTo>
                    <a:pt x="1254099" y="2483078"/>
                  </a:lnTo>
                  <a:lnTo>
                    <a:pt x="1253274" y="2483078"/>
                  </a:lnTo>
                  <a:lnTo>
                    <a:pt x="1253274" y="2487180"/>
                  </a:lnTo>
                  <a:lnTo>
                    <a:pt x="1259852" y="2487180"/>
                  </a:lnTo>
                  <a:lnTo>
                    <a:pt x="1254912" y="2482253"/>
                  </a:lnTo>
                  <a:close/>
                </a:path>
                <a:path w="1801495" h="3059429">
                  <a:moveTo>
                    <a:pt x="1145463" y="2912668"/>
                  </a:moveTo>
                  <a:lnTo>
                    <a:pt x="1142174" y="2912668"/>
                  </a:lnTo>
                  <a:lnTo>
                    <a:pt x="1141361" y="2914307"/>
                  </a:lnTo>
                  <a:lnTo>
                    <a:pt x="1139710" y="2915958"/>
                  </a:lnTo>
                  <a:lnTo>
                    <a:pt x="1140536" y="2916770"/>
                  </a:lnTo>
                  <a:lnTo>
                    <a:pt x="1141361" y="2918409"/>
                  </a:lnTo>
                  <a:lnTo>
                    <a:pt x="1143000" y="2920060"/>
                  </a:lnTo>
                  <a:lnTo>
                    <a:pt x="1143825" y="2921698"/>
                  </a:lnTo>
                  <a:lnTo>
                    <a:pt x="1144651" y="2920060"/>
                  </a:lnTo>
                  <a:lnTo>
                    <a:pt x="1147114" y="2918409"/>
                  </a:lnTo>
                  <a:lnTo>
                    <a:pt x="1147114" y="2915132"/>
                  </a:lnTo>
                  <a:lnTo>
                    <a:pt x="1146289" y="2913494"/>
                  </a:lnTo>
                  <a:lnTo>
                    <a:pt x="1145463" y="2912668"/>
                  </a:lnTo>
                  <a:close/>
                </a:path>
                <a:path w="1801495" h="3059429">
                  <a:moveTo>
                    <a:pt x="1194841" y="2968523"/>
                  </a:moveTo>
                  <a:lnTo>
                    <a:pt x="1193203" y="2968523"/>
                  </a:lnTo>
                  <a:lnTo>
                    <a:pt x="1193203" y="2971800"/>
                  </a:lnTo>
                  <a:lnTo>
                    <a:pt x="1192377" y="2975089"/>
                  </a:lnTo>
                  <a:lnTo>
                    <a:pt x="1192377" y="2978378"/>
                  </a:lnTo>
                  <a:lnTo>
                    <a:pt x="1194841" y="2978378"/>
                  </a:lnTo>
                  <a:lnTo>
                    <a:pt x="1196492" y="2975089"/>
                  </a:lnTo>
                  <a:lnTo>
                    <a:pt x="1196492" y="2972625"/>
                  </a:lnTo>
                  <a:lnTo>
                    <a:pt x="1197305" y="2969348"/>
                  </a:lnTo>
                  <a:lnTo>
                    <a:pt x="1195666" y="2969348"/>
                  </a:lnTo>
                  <a:lnTo>
                    <a:pt x="1194841" y="2968523"/>
                  </a:lnTo>
                  <a:close/>
                </a:path>
                <a:path w="1801495" h="3059429">
                  <a:moveTo>
                    <a:pt x="65836" y="849325"/>
                  </a:moveTo>
                  <a:lnTo>
                    <a:pt x="64185" y="850150"/>
                  </a:lnTo>
                  <a:lnTo>
                    <a:pt x="62547" y="850150"/>
                  </a:lnTo>
                  <a:lnTo>
                    <a:pt x="63360" y="852614"/>
                  </a:lnTo>
                  <a:lnTo>
                    <a:pt x="65011" y="855078"/>
                  </a:lnTo>
                  <a:lnTo>
                    <a:pt x="65836" y="857542"/>
                  </a:lnTo>
                  <a:lnTo>
                    <a:pt x="68300" y="857542"/>
                  </a:lnTo>
                  <a:lnTo>
                    <a:pt x="69126" y="856716"/>
                  </a:lnTo>
                  <a:lnTo>
                    <a:pt x="67475" y="851789"/>
                  </a:lnTo>
                  <a:lnTo>
                    <a:pt x="65836" y="849325"/>
                  </a:lnTo>
                  <a:close/>
                </a:path>
                <a:path w="1801495" h="3059429">
                  <a:moveTo>
                    <a:pt x="982535" y="892860"/>
                  </a:moveTo>
                  <a:lnTo>
                    <a:pt x="981710" y="895324"/>
                  </a:lnTo>
                  <a:lnTo>
                    <a:pt x="980071" y="896962"/>
                  </a:lnTo>
                  <a:lnTo>
                    <a:pt x="979246" y="899426"/>
                  </a:lnTo>
                  <a:lnTo>
                    <a:pt x="980071" y="899426"/>
                  </a:lnTo>
                  <a:lnTo>
                    <a:pt x="980884" y="900252"/>
                  </a:lnTo>
                  <a:lnTo>
                    <a:pt x="981710" y="900252"/>
                  </a:lnTo>
                  <a:lnTo>
                    <a:pt x="982535" y="897788"/>
                  </a:lnTo>
                  <a:lnTo>
                    <a:pt x="984186" y="896150"/>
                  </a:lnTo>
                  <a:lnTo>
                    <a:pt x="985012" y="893673"/>
                  </a:lnTo>
                  <a:lnTo>
                    <a:pt x="983361" y="893673"/>
                  </a:lnTo>
                  <a:lnTo>
                    <a:pt x="982535" y="892860"/>
                  </a:lnTo>
                  <a:close/>
                </a:path>
                <a:path w="1801495" h="3059429">
                  <a:moveTo>
                    <a:pt x="450126" y="974991"/>
                  </a:moveTo>
                  <a:lnTo>
                    <a:pt x="449300" y="974991"/>
                  </a:lnTo>
                  <a:lnTo>
                    <a:pt x="447649" y="976642"/>
                  </a:lnTo>
                  <a:lnTo>
                    <a:pt x="447649" y="977468"/>
                  </a:lnTo>
                  <a:lnTo>
                    <a:pt x="448475" y="979106"/>
                  </a:lnTo>
                  <a:lnTo>
                    <a:pt x="450126" y="980744"/>
                  </a:lnTo>
                  <a:lnTo>
                    <a:pt x="451777" y="979932"/>
                  </a:lnTo>
                  <a:lnTo>
                    <a:pt x="453415" y="978281"/>
                  </a:lnTo>
                  <a:lnTo>
                    <a:pt x="452589" y="976642"/>
                  </a:lnTo>
                  <a:lnTo>
                    <a:pt x="451777" y="975817"/>
                  </a:lnTo>
                  <a:lnTo>
                    <a:pt x="450126" y="974991"/>
                  </a:lnTo>
                  <a:close/>
                </a:path>
                <a:path w="1801495" h="3059429">
                  <a:moveTo>
                    <a:pt x="1254912" y="2447759"/>
                  </a:moveTo>
                  <a:lnTo>
                    <a:pt x="1251623" y="2451049"/>
                  </a:lnTo>
                  <a:lnTo>
                    <a:pt x="1255737" y="2455151"/>
                  </a:lnTo>
                  <a:lnTo>
                    <a:pt x="1256563" y="2453500"/>
                  </a:lnTo>
                  <a:lnTo>
                    <a:pt x="1258201" y="2451862"/>
                  </a:lnTo>
                  <a:lnTo>
                    <a:pt x="1255737" y="2449398"/>
                  </a:lnTo>
                  <a:lnTo>
                    <a:pt x="1254912" y="2447759"/>
                  </a:lnTo>
                  <a:close/>
                </a:path>
                <a:path w="1801495" h="3059429">
                  <a:moveTo>
                    <a:pt x="1170152" y="2654757"/>
                  </a:moveTo>
                  <a:lnTo>
                    <a:pt x="1169327" y="2655570"/>
                  </a:lnTo>
                  <a:lnTo>
                    <a:pt x="1168514" y="2655570"/>
                  </a:lnTo>
                  <a:lnTo>
                    <a:pt x="1167688" y="2656395"/>
                  </a:lnTo>
                  <a:lnTo>
                    <a:pt x="1167688" y="2659672"/>
                  </a:lnTo>
                  <a:lnTo>
                    <a:pt x="1168514" y="2659672"/>
                  </a:lnTo>
                  <a:lnTo>
                    <a:pt x="1170152" y="2661323"/>
                  </a:lnTo>
                  <a:lnTo>
                    <a:pt x="1174267" y="2661323"/>
                  </a:lnTo>
                  <a:lnTo>
                    <a:pt x="1172629" y="2658859"/>
                  </a:lnTo>
                  <a:lnTo>
                    <a:pt x="1171803" y="2657208"/>
                  </a:lnTo>
                  <a:lnTo>
                    <a:pt x="1170152" y="2654757"/>
                  </a:lnTo>
                  <a:close/>
                </a:path>
                <a:path w="1801495" h="3059429">
                  <a:moveTo>
                    <a:pt x="1222819" y="2096198"/>
                  </a:moveTo>
                  <a:lnTo>
                    <a:pt x="1221181" y="2096198"/>
                  </a:lnTo>
                  <a:lnTo>
                    <a:pt x="1220355" y="2097024"/>
                  </a:lnTo>
                  <a:lnTo>
                    <a:pt x="1220355" y="2099487"/>
                  </a:lnTo>
                  <a:lnTo>
                    <a:pt x="1221181" y="2101126"/>
                  </a:lnTo>
                  <a:lnTo>
                    <a:pt x="1221181" y="2103589"/>
                  </a:lnTo>
                  <a:lnTo>
                    <a:pt x="1221994" y="2103589"/>
                  </a:lnTo>
                  <a:lnTo>
                    <a:pt x="1223645" y="2102777"/>
                  </a:lnTo>
                  <a:lnTo>
                    <a:pt x="1224470" y="2102777"/>
                  </a:lnTo>
                  <a:lnTo>
                    <a:pt x="1222819" y="2097849"/>
                  </a:lnTo>
                  <a:lnTo>
                    <a:pt x="1222819" y="2096198"/>
                  </a:lnTo>
                  <a:close/>
                </a:path>
                <a:path w="1801495" h="3059429">
                  <a:moveTo>
                    <a:pt x="93814" y="1040714"/>
                  </a:moveTo>
                  <a:lnTo>
                    <a:pt x="90525" y="1043990"/>
                  </a:lnTo>
                  <a:lnTo>
                    <a:pt x="92989" y="1045641"/>
                  </a:lnTo>
                  <a:lnTo>
                    <a:pt x="94627" y="1047280"/>
                  </a:lnTo>
                  <a:lnTo>
                    <a:pt x="97104" y="1048931"/>
                  </a:lnTo>
                  <a:lnTo>
                    <a:pt x="98742" y="1047280"/>
                  </a:lnTo>
                  <a:lnTo>
                    <a:pt x="98742" y="1046454"/>
                  </a:lnTo>
                  <a:lnTo>
                    <a:pt x="97104" y="1044816"/>
                  </a:lnTo>
                  <a:lnTo>
                    <a:pt x="95453" y="1042352"/>
                  </a:lnTo>
                  <a:lnTo>
                    <a:pt x="93814" y="1040714"/>
                  </a:lnTo>
                  <a:close/>
                </a:path>
                <a:path w="1801495" h="3059429">
                  <a:moveTo>
                    <a:pt x="1174267" y="2878162"/>
                  </a:moveTo>
                  <a:lnTo>
                    <a:pt x="1172629" y="2878162"/>
                  </a:lnTo>
                  <a:lnTo>
                    <a:pt x="1172629" y="2886379"/>
                  </a:lnTo>
                  <a:lnTo>
                    <a:pt x="1175092" y="2886379"/>
                  </a:lnTo>
                  <a:lnTo>
                    <a:pt x="1175092" y="2883916"/>
                  </a:lnTo>
                  <a:lnTo>
                    <a:pt x="1176743" y="2878988"/>
                  </a:lnTo>
                  <a:lnTo>
                    <a:pt x="1175092" y="2878988"/>
                  </a:lnTo>
                  <a:lnTo>
                    <a:pt x="1174267" y="2878162"/>
                  </a:lnTo>
                  <a:close/>
                </a:path>
                <a:path w="1801495" h="3059429">
                  <a:moveTo>
                    <a:pt x="1175918" y="2736062"/>
                  </a:moveTo>
                  <a:lnTo>
                    <a:pt x="1174267" y="2736062"/>
                  </a:lnTo>
                  <a:lnTo>
                    <a:pt x="1171803" y="2737713"/>
                  </a:lnTo>
                  <a:lnTo>
                    <a:pt x="1171803" y="2740177"/>
                  </a:lnTo>
                  <a:lnTo>
                    <a:pt x="1173454" y="2742641"/>
                  </a:lnTo>
                  <a:lnTo>
                    <a:pt x="1175092" y="2742641"/>
                  </a:lnTo>
                  <a:lnTo>
                    <a:pt x="1176743" y="2741002"/>
                  </a:lnTo>
                  <a:lnTo>
                    <a:pt x="1180858" y="2738526"/>
                  </a:lnTo>
                  <a:lnTo>
                    <a:pt x="1175918" y="2736062"/>
                  </a:lnTo>
                  <a:close/>
                </a:path>
                <a:path w="1801495" h="3059429">
                  <a:moveTo>
                    <a:pt x="607301" y="13970"/>
                  </a:moveTo>
                  <a:lnTo>
                    <a:pt x="605650" y="18897"/>
                  </a:lnTo>
                  <a:lnTo>
                    <a:pt x="604824" y="22174"/>
                  </a:lnTo>
                  <a:lnTo>
                    <a:pt x="605650" y="22174"/>
                  </a:lnTo>
                  <a:lnTo>
                    <a:pt x="607301" y="22999"/>
                  </a:lnTo>
                  <a:lnTo>
                    <a:pt x="608126" y="22999"/>
                  </a:lnTo>
                  <a:lnTo>
                    <a:pt x="610590" y="15608"/>
                  </a:lnTo>
                  <a:lnTo>
                    <a:pt x="609765" y="14782"/>
                  </a:lnTo>
                  <a:lnTo>
                    <a:pt x="608126" y="14782"/>
                  </a:lnTo>
                  <a:lnTo>
                    <a:pt x="607301" y="13970"/>
                  </a:lnTo>
                  <a:close/>
                </a:path>
                <a:path w="1801495" h="3059429">
                  <a:moveTo>
                    <a:pt x="804786" y="1358582"/>
                  </a:moveTo>
                  <a:lnTo>
                    <a:pt x="802322" y="1358582"/>
                  </a:lnTo>
                  <a:lnTo>
                    <a:pt x="803973" y="1363522"/>
                  </a:lnTo>
                  <a:lnTo>
                    <a:pt x="803973" y="1365986"/>
                  </a:lnTo>
                  <a:lnTo>
                    <a:pt x="804786" y="1365986"/>
                  </a:lnTo>
                  <a:lnTo>
                    <a:pt x="805611" y="1365161"/>
                  </a:lnTo>
                  <a:lnTo>
                    <a:pt x="806437" y="1365161"/>
                  </a:lnTo>
                  <a:lnTo>
                    <a:pt x="806437" y="1362697"/>
                  </a:lnTo>
                  <a:lnTo>
                    <a:pt x="805611" y="1361059"/>
                  </a:lnTo>
                  <a:lnTo>
                    <a:pt x="804786" y="1358582"/>
                  </a:lnTo>
                  <a:close/>
                </a:path>
                <a:path w="1801495" h="3059429">
                  <a:moveTo>
                    <a:pt x="984186" y="1537652"/>
                  </a:moveTo>
                  <a:lnTo>
                    <a:pt x="981710" y="1537652"/>
                  </a:lnTo>
                  <a:lnTo>
                    <a:pt x="979246" y="1539290"/>
                  </a:lnTo>
                  <a:lnTo>
                    <a:pt x="980071" y="1540116"/>
                  </a:lnTo>
                  <a:lnTo>
                    <a:pt x="980884" y="1541754"/>
                  </a:lnTo>
                  <a:lnTo>
                    <a:pt x="982535" y="1543405"/>
                  </a:lnTo>
                  <a:lnTo>
                    <a:pt x="984186" y="1542580"/>
                  </a:lnTo>
                  <a:lnTo>
                    <a:pt x="989126" y="1539290"/>
                  </a:lnTo>
                  <a:lnTo>
                    <a:pt x="985824" y="1538478"/>
                  </a:lnTo>
                  <a:lnTo>
                    <a:pt x="984186" y="1537652"/>
                  </a:lnTo>
                  <a:close/>
                </a:path>
                <a:path w="1801495" h="3059429">
                  <a:moveTo>
                    <a:pt x="1283716" y="2674467"/>
                  </a:moveTo>
                  <a:lnTo>
                    <a:pt x="1282890" y="2675280"/>
                  </a:lnTo>
                  <a:lnTo>
                    <a:pt x="1282890" y="2676105"/>
                  </a:lnTo>
                  <a:lnTo>
                    <a:pt x="1282065" y="2676931"/>
                  </a:lnTo>
                  <a:lnTo>
                    <a:pt x="1282065" y="2677744"/>
                  </a:lnTo>
                  <a:lnTo>
                    <a:pt x="1282890" y="2678569"/>
                  </a:lnTo>
                  <a:lnTo>
                    <a:pt x="1283716" y="2680208"/>
                  </a:lnTo>
                  <a:lnTo>
                    <a:pt x="1283716" y="2674467"/>
                  </a:lnTo>
                  <a:close/>
                </a:path>
                <a:path w="1801495" h="3059429">
                  <a:moveTo>
                    <a:pt x="1218704" y="2162733"/>
                  </a:moveTo>
                  <a:lnTo>
                    <a:pt x="1217879" y="2163559"/>
                  </a:lnTo>
                  <a:lnTo>
                    <a:pt x="1217066" y="2165197"/>
                  </a:lnTo>
                  <a:lnTo>
                    <a:pt x="1217879" y="2166023"/>
                  </a:lnTo>
                  <a:lnTo>
                    <a:pt x="1217879" y="2166848"/>
                  </a:lnTo>
                  <a:lnTo>
                    <a:pt x="1219530" y="2167661"/>
                  </a:lnTo>
                  <a:lnTo>
                    <a:pt x="1220355" y="2168486"/>
                  </a:lnTo>
                  <a:lnTo>
                    <a:pt x="1221181" y="2166848"/>
                  </a:lnTo>
                  <a:lnTo>
                    <a:pt x="1222819" y="2165197"/>
                  </a:lnTo>
                  <a:lnTo>
                    <a:pt x="1219530" y="2163559"/>
                  </a:lnTo>
                  <a:lnTo>
                    <a:pt x="1218704" y="2162733"/>
                  </a:lnTo>
                  <a:close/>
                </a:path>
                <a:path w="1801495" h="3059429">
                  <a:moveTo>
                    <a:pt x="1174267" y="2751670"/>
                  </a:moveTo>
                  <a:lnTo>
                    <a:pt x="1171803" y="2751670"/>
                  </a:lnTo>
                  <a:lnTo>
                    <a:pt x="1171803" y="2754134"/>
                  </a:lnTo>
                  <a:lnTo>
                    <a:pt x="1172629" y="2756598"/>
                  </a:lnTo>
                  <a:lnTo>
                    <a:pt x="1172629" y="2759887"/>
                  </a:lnTo>
                  <a:lnTo>
                    <a:pt x="1174267" y="2759887"/>
                  </a:lnTo>
                  <a:lnTo>
                    <a:pt x="1174267" y="2751670"/>
                  </a:lnTo>
                  <a:close/>
                </a:path>
                <a:path w="1801495" h="3059429">
                  <a:moveTo>
                    <a:pt x="1239278" y="2402586"/>
                  </a:moveTo>
                  <a:lnTo>
                    <a:pt x="1237627" y="2402586"/>
                  </a:lnTo>
                  <a:lnTo>
                    <a:pt x="1235989" y="2404224"/>
                  </a:lnTo>
                  <a:lnTo>
                    <a:pt x="1235989" y="2405049"/>
                  </a:lnTo>
                  <a:lnTo>
                    <a:pt x="1236814" y="2406688"/>
                  </a:lnTo>
                  <a:lnTo>
                    <a:pt x="1238453" y="2407513"/>
                  </a:lnTo>
                  <a:lnTo>
                    <a:pt x="1239278" y="2408326"/>
                  </a:lnTo>
                  <a:lnTo>
                    <a:pt x="1240929" y="2406688"/>
                  </a:lnTo>
                  <a:lnTo>
                    <a:pt x="1241742" y="2405049"/>
                  </a:lnTo>
                  <a:lnTo>
                    <a:pt x="1240104" y="2404224"/>
                  </a:lnTo>
                  <a:lnTo>
                    <a:pt x="1239278" y="2402586"/>
                  </a:lnTo>
                  <a:close/>
                </a:path>
                <a:path w="1801495" h="3059429">
                  <a:moveTo>
                    <a:pt x="1203071" y="2529903"/>
                  </a:moveTo>
                  <a:lnTo>
                    <a:pt x="1202245" y="2529903"/>
                  </a:lnTo>
                  <a:lnTo>
                    <a:pt x="1200607" y="2530716"/>
                  </a:lnTo>
                  <a:lnTo>
                    <a:pt x="1199781" y="2531541"/>
                  </a:lnTo>
                  <a:lnTo>
                    <a:pt x="1200607" y="2532354"/>
                  </a:lnTo>
                  <a:lnTo>
                    <a:pt x="1201432" y="2534005"/>
                  </a:lnTo>
                  <a:lnTo>
                    <a:pt x="1203071" y="2534831"/>
                  </a:lnTo>
                  <a:lnTo>
                    <a:pt x="1203896" y="2534831"/>
                  </a:lnTo>
                  <a:lnTo>
                    <a:pt x="1204722" y="2534005"/>
                  </a:lnTo>
                  <a:lnTo>
                    <a:pt x="1207185" y="2532354"/>
                  </a:lnTo>
                  <a:lnTo>
                    <a:pt x="1205547" y="2531541"/>
                  </a:lnTo>
                  <a:lnTo>
                    <a:pt x="1204722" y="2530716"/>
                  </a:lnTo>
                  <a:lnTo>
                    <a:pt x="1203071" y="2529903"/>
                  </a:lnTo>
                  <a:close/>
                </a:path>
                <a:path w="1801495" h="3059429">
                  <a:moveTo>
                    <a:pt x="1268907" y="2561932"/>
                  </a:moveTo>
                  <a:lnTo>
                    <a:pt x="1268082" y="2562745"/>
                  </a:lnTo>
                  <a:lnTo>
                    <a:pt x="1266431" y="2563571"/>
                  </a:lnTo>
                  <a:lnTo>
                    <a:pt x="1265618" y="2564396"/>
                  </a:lnTo>
                  <a:lnTo>
                    <a:pt x="1264793" y="2566035"/>
                  </a:lnTo>
                  <a:lnTo>
                    <a:pt x="1264793" y="2566860"/>
                  </a:lnTo>
                  <a:lnTo>
                    <a:pt x="1266431" y="2568498"/>
                  </a:lnTo>
                  <a:lnTo>
                    <a:pt x="1268907" y="2568498"/>
                  </a:lnTo>
                  <a:lnTo>
                    <a:pt x="1270546" y="2567686"/>
                  </a:lnTo>
                  <a:lnTo>
                    <a:pt x="1273022" y="2566860"/>
                  </a:lnTo>
                  <a:lnTo>
                    <a:pt x="1269720" y="2563571"/>
                  </a:lnTo>
                  <a:lnTo>
                    <a:pt x="1268907" y="2561932"/>
                  </a:lnTo>
                  <a:close/>
                </a:path>
                <a:path w="1801495" h="3059429">
                  <a:moveTo>
                    <a:pt x="1143000" y="2904451"/>
                  </a:moveTo>
                  <a:lnTo>
                    <a:pt x="1142174" y="2904451"/>
                  </a:lnTo>
                  <a:lnTo>
                    <a:pt x="1141361" y="2905277"/>
                  </a:lnTo>
                  <a:lnTo>
                    <a:pt x="1139710" y="2906102"/>
                  </a:lnTo>
                  <a:lnTo>
                    <a:pt x="1140536" y="2907741"/>
                  </a:lnTo>
                  <a:lnTo>
                    <a:pt x="1140536" y="2908554"/>
                  </a:lnTo>
                  <a:lnTo>
                    <a:pt x="1142174" y="2910205"/>
                  </a:lnTo>
                  <a:lnTo>
                    <a:pt x="1143000" y="2910205"/>
                  </a:lnTo>
                  <a:lnTo>
                    <a:pt x="1143825" y="2909379"/>
                  </a:lnTo>
                  <a:lnTo>
                    <a:pt x="1146289" y="2908554"/>
                  </a:lnTo>
                  <a:lnTo>
                    <a:pt x="1144651" y="2906915"/>
                  </a:lnTo>
                  <a:lnTo>
                    <a:pt x="1144651" y="2905277"/>
                  </a:lnTo>
                  <a:lnTo>
                    <a:pt x="1143000" y="2904451"/>
                  </a:lnTo>
                  <a:close/>
                </a:path>
                <a:path w="1801495" h="3059429">
                  <a:moveTo>
                    <a:pt x="1260678" y="2106879"/>
                  </a:moveTo>
                  <a:lnTo>
                    <a:pt x="1260678" y="2107704"/>
                  </a:lnTo>
                  <a:lnTo>
                    <a:pt x="1259027" y="2109343"/>
                  </a:lnTo>
                  <a:lnTo>
                    <a:pt x="1260678" y="2110994"/>
                  </a:lnTo>
                  <a:lnTo>
                    <a:pt x="1262316" y="2111806"/>
                  </a:lnTo>
                  <a:lnTo>
                    <a:pt x="1263142" y="2112632"/>
                  </a:lnTo>
                  <a:lnTo>
                    <a:pt x="1264793" y="2110994"/>
                  </a:lnTo>
                  <a:lnTo>
                    <a:pt x="1265618" y="2109343"/>
                  </a:lnTo>
                  <a:lnTo>
                    <a:pt x="1260678" y="2106879"/>
                  </a:lnTo>
                  <a:close/>
                </a:path>
                <a:path w="1801495" h="3059429">
                  <a:moveTo>
                    <a:pt x="1137234" y="3005480"/>
                  </a:moveTo>
                  <a:lnTo>
                    <a:pt x="1136421" y="3007131"/>
                  </a:lnTo>
                  <a:lnTo>
                    <a:pt x="1134770" y="3008769"/>
                  </a:lnTo>
                  <a:lnTo>
                    <a:pt x="1134770" y="3011233"/>
                  </a:lnTo>
                  <a:lnTo>
                    <a:pt x="1136421" y="3012059"/>
                  </a:lnTo>
                  <a:lnTo>
                    <a:pt x="1137234" y="3012871"/>
                  </a:lnTo>
                  <a:lnTo>
                    <a:pt x="1139710" y="3010408"/>
                  </a:lnTo>
                  <a:lnTo>
                    <a:pt x="1139710" y="3008769"/>
                  </a:lnTo>
                  <a:lnTo>
                    <a:pt x="1138885" y="3007944"/>
                  </a:lnTo>
                  <a:lnTo>
                    <a:pt x="1137234" y="3005480"/>
                  </a:lnTo>
                  <a:close/>
                </a:path>
                <a:path w="1801495" h="3059429">
                  <a:moveTo>
                    <a:pt x="1137234" y="2984131"/>
                  </a:moveTo>
                  <a:lnTo>
                    <a:pt x="1134770" y="2985770"/>
                  </a:lnTo>
                  <a:lnTo>
                    <a:pt x="1134770" y="2986595"/>
                  </a:lnTo>
                  <a:lnTo>
                    <a:pt x="1135595" y="2988233"/>
                  </a:lnTo>
                  <a:lnTo>
                    <a:pt x="1138059" y="2990697"/>
                  </a:lnTo>
                  <a:lnTo>
                    <a:pt x="1139710" y="2989059"/>
                  </a:lnTo>
                  <a:lnTo>
                    <a:pt x="1141361" y="2988233"/>
                  </a:lnTo>
                  <a:lnTo>
                    <a:pt x="1137234" y="2984131"/>
                  </a:lnTo>
                  <a:close/>
                </a:path>
                <a:path w="1801495" h="3059429">
                  <a:moveTo>
                    <a:pt x="49377" y="927354"/>
                  </a:moveTo>
                  <a:lnTo>
                    <a:pt x="46075" y="930643"/>
                  </a:lnTo>
                  <a:lnTo>
                    <a:pt x="47726" y="933107"/>
                  </a:lnTo>
                  <a:lnTo>
                    <a:pt x="49377" y="932281"/>
                  </a:lnTo>
                  <a:lnTo>
                    <a:pt x="50203" y="931468"/>
                  </a:lnTo>
                  <a:lnTo>
                    <a:pt x="51841" y="930643"/>
                  </a:lnTo>
                  <a:lnTo>
                    <a:pt x="51015" y="929005"/>
                  </a:lnTo>
                  <a:lnTo>
                    <a:pt x="49377" y="927354"/>
                  </a:lnTo>
                  <a:close/>
                </a:path>
                <a:path w="1801495" h="3059429">
                  <a:moveTo>
                    <a:pt x="436130" y="957745"/>
                  </a:moveTo>
                  <a:lnTo>
                    <a:pt x="433666" y="957745"/>
                  </a:lnTo>
                  <a:lnTo>
                    <a:pt x="433666" y="964323"/>
                  </a:lnTo>
                  <a:lnTo>
                    <a:pt x="436956" y="964323"/>
                  </a:lnTo>
                  <a:lnTo>
                    <a:pt x="436956" y="961859"/>
                  </a:lnTo>
                  <a:lnTo>
                    <a:pt x="436130" y="959396"/>
                  </a:lnTo>
                  <a:lnTo>
                    <a:pt x="436130" y="957745"/>
                  </a:lnTo>
                  <a:close/>
                </a:path>
                <a:path w="1801495" h="3059429">
                  <a:moveTo>
                    <a:pt x="866508" y="624268"/>
                  </a:moveTo>
                  <a:lnTo>
                    <a:pt x="864870" y="626719"/>
                  </a:lnTo>
                  <a:lnTo>
                    <a:pt x="864044" y="627545"/>
                  </a:lnTo>
                  <a:lnTo>
                    <a:pt x="864044" y="630008"/>
                  </a:lnTo>
                  <a:lnTo>
                    <a:pt x="865682" y="630834"/>
                  </a:lnTo>
                  <a:lnTo>
                    <a:pt x="866508" y="631659"/>
                  </a:lnTo>
                  <a:lnTo>
                    <a:pt x="868972" y="629196"/>
                  </a:lnTo>
                  <a:lnTo>
                    <a:pt x="868972" y="627545"/>
                  </a:lnTo>
                  <a:lnTo>
                    <a:pt x="868159" y="626719"/>
                  </a:lnTo>
                  <a:lnTo>
                    <a:pt x="866508" y="624268"/>
                  </a:lnTo>
                  <a:close/>
                </a:path>
                <a:path w="1801495" h="3059429">
                  <a:moveTo>
                    <a:pt x="1191552" y="2542222"/>
                  </a:moveTo>
                  <a:lnTo>
                    <a:pt x="1190726" y="2543035"/>
                  </a:lnTo>
                  <a:lnTo>
                    <a:pt x="1189901" y="2543035"/>
                  </a:lnTo>
                  <a:lnTo>
                    <a:pt x="1189075" y="2543860"/>
                  </a:lnTo>
                  <a:lnTo>
                    <a:pt x="1189901" y="2545499"/>
                  </a:lnTo>
                  <a:lnTo>
                    <a:pt x="1190726" y="2544686"/>
                  </a:lnTo>
                  <a:lnTo>
                    <a:pt x="1192377" y="2544686"/>
                  </a:lnTo>
                  <a:lnTo>
                    <a:pt x="1192377" y="2543860"/>
                  </a:lnTo>
                  <a:lnTo>
                    <a:pt x="1191552" y="2543035"/>
                  </a:lnTo>
                  <a:lnTo>
                    <a:pt x="1191552" y="2542222"/>
                  </a:lnTo>
                  <a:close/>
                </a:path>
                <a:path w="1801495" h="3059429">
                  <a:moveTo>
                    <a:pt x="1263967" y="2065807"/>
                  </a:moveTo>
                  <a:lnTo>
                    <a:pt x="1262316" y="2065807"/>
                  </a:lnTo>
                  <a:lnTo>
                    <a:pt x="1262316" y="2066632"/>
                  </a:lnTo>
                  <a:lnTo>
                    <a:pt x="1261491" y="2067445"/>
                  </a:lnTo>
                  <a:lnTo>
                    <a:pt x="1264793" y="2069096"/>
                  </a:lnTo>
                  <a:lnTo>
                    <a:pt x="1267256" y="2069096"/>
                  </a:lnTo>
                  <a:lnTo>
                    <a:pt x="1267256" y="2068271"/>
                  </a:lnTo>
                  <a:lnTo>
                    <a:pt x="1268082" y="2066632"/>
                  </a:lnTo>
                  <a:lnTo>
                    <a:pt x="1265618" y="2066632"/>
                  </a:lnTo>
                  <a:lnTo>
                    <a:pt x="1263967" y="2065807"/>
                  </a:lnTo>
                  <a:close/>
                </a:path>
                <a:path w="1801495" h="3059429">
                  <a:moveTo>
                    <a:pt x="1190726" y="2515108"/>
                  </a:moveTo>
                  <a:lnTo>
                    <a:pt x="1188262" y="2517571"/>
                  </a:lnTo>
                  <a:lnTo>
                    <a:pt x="1189075" y="2517571"/>
                  </a:lnTo>
                  <a:lnTo>
                    <a:pt x="1190726" y="2519222"/>
                  </a:lnTo>
                  <a:lnTo>
                    <a:pt x="1192377" y="2517571"/>
                  </a:lnTo>
                  <a:lnTo>
                    <a:pt x="1192377" y="2516759"/>
                  </a:lnTo>
                  <a:lnTo>
                    <a:pt x="1190726" y="2515108"/>
                  </a:lnTo>
                  <a:close/>
                </a:path>
                <a:path w="1801495" h="3059429">
                  <a:moveTo>
                    <a:pt x="404863" y="677659"/>
                  </a:moveTo>
                  <a:lnTo>
                    <a:pt x="404037" y="677659"/>
                  </a:lnTo>
                  <a:lnTo>
                    <a:pt x="403225" y="678472"/>
                  </a:lnTo>
                  <a:lnTo>
                    <a:pt x="402399" y="678472"/>
                  </a:lnTo>
                  <a:lnTo>
                    <a:pt x="403225" y="679297"/>
                  </a:lnTo>
                  <a:lnTo>
                    <a:pt x="403225" y="680123"/>
                  </a:lnTo>
                  <a:lnTo>
                    <a:pt x="404037" y="680935"/>
                  </a:lnTo>
                  <a:lnTo>
                    <a:pt x="404863" y="680123"/>
                  </a:lnTo>
                  <a:lnTo>
                    <a:pt x="405688" y="680123"/>
                  </a:lnTo>
                  <a:lnTo>
                    <a:pt x="405688" y="678472"/>
                  </a:lnTo>
                  <a:lnTo>
                    <a:pt x="404863" y="677659"/>
                  </a:lnTo>
                  <a:close/>
                </a:path>
                <a:path w="1801495" h="3059429">
                  <a:moveTo>
                    <a:pt x="239458" y="809891"/>
                  </a:moveTo>
                  <a:lnTo>
                    <a:pt x="237820" y="809891"/>
                  </a:lnTo>
                  <a:lnTo>
                    <a:pt x="236994" y="811542"/>
                  </a:lnTo>
                  <a:lnTo>
                    <a:pt x="236169" y="812368"/>
                  </a:lnTo>
                  <a:lnTo>
                    <a:pt x="236169" y="813181"/>
                  </a:lnTo>
                  <a:lnTo>
                    <a:pt x="236994" y="814819"/>
                  </a:lnTo>
                  <a:lnTo>
                    <a:pt x="236994" y="815644"/>
                  </a:lnTo>
                  <a:lnTo>
                    <a:pt x="238645" y="814819"/>
                  </a:lnTo>
                  <a:lnTo>
                    <a:pt x="239458" y="814006"/>
                  </a:lnTo>
                  <a:lnTo>
                    <a:pt x="241935" y="812368"/>
                  </a:lnTo>
                  <a:lnTo>
                    <a:pt x="240284" y="811542"/>
                  </a:lnTo>
                  <a:lnTo>
                    <a:pt x="239458" y="809891"/>
                  </a:lnTo>
                  <a:close/>
                </a:path>
                <a:path w="1801495" h="3059429">
                  <a:moveTo>
                    <a:pt x="1255737" y="2547150"/>
                  </a:moveTo>
                  <a:lnTo>
                    <a:pt x="1254099" y="2547962"/>
                  </a:lnTo>
                  <a:lnTo>
                    <a:pt x="1252448" y="2549613"/>
                  </a:lnTo>
                  <a:lnTo>
                    <a:pt x="1252448" y="2551252"/>
                  </a:lnTo>
                  <a:lnTo>
                    <a:pt x="1253274" y="2552077"/>
                  </a:lnTo>
                  <a:lnTo>
                    <a:pt x="1254099" y="2553716"/>
                  </a:lnTo>
                  <a:lnTo>
                    <a:pt x="1255737" y="2552077"/>
                  </a:lnTo>
                  <a:lnTo>
                    <a:pt x="1256563" y="2550426"/>
                  </a:lnTo>
                  <a:lnTo>
                    <a:pt x="1257388" y="2549613"/>
                  </a:lnTo>
                  <a:lnTo>
                    <a:pt x="1257388" y="2548788"/>
                  </a:lnTo>
                  <a:lnTo>
                    <a:pt x="1255737" y="2547150"/>
                  </a:lnTo>
                  <a:close/>
                </a:path>
                <a:path w="1801495" h="3059429">
                  <a:moveTo>
                    <a:pt x="403225" y="702297"/>
                  </a:moveTo>
                  <a:lnTo>
                    <a:pt x="402399" y="704761"/>
                  </a:lnTo>
                  <a:lnTo>
                    <a:pt x="401574" y="705573"/>
                  </a:lnTo>
                  <a:lnTo>
                    <a:pt x="402399" y="706399"/>
                  </a:lnTo>
                  <a:lnTo>
                    <a:pt x="402399" y="707224"/>
                  </a:lnTo>
                  <a:lnTo>
                    <a:pt x="404037" y="708050"/>
                  </a:lnTo>
                  <a:lnTo>
                    <a:pt x="404863" y="708863"/>
                  </a:lnTo>
                  <a:lnTo>
                    <a:pt x="405688" y="708050"/>
                  </a:lnTo>
                  <a:lnTo>
                    <a:pt x="407327" y="707224"/>
                  </a:lnTo>
                  <a:lnTo>
                    <a:pt x="406514" y="706399"/>
                  </a:lnTo>
                  <a:lnTo>
                    <a:pt x="405688" y="704761"/>
                  </a:lnTo>
                  <a:lnTo>
                    <a:pt x="403225" y="702297"/>
                  </a:lnTo>
                  <a:close/>
                </a:path>
                <a:path w="1801495" h="3059429">
                  <a:moveTo>
                    <a:pt x="1192377" y="2549613"/>
                  </a:moveTo>
                  <a:lnTo>
                    <a:pt x="1190726" y="2550426"/>
                  </a:lnTo>
                  <a:lnTo>
                    <a:pt x="1190726" y="2551252"/>
                  </a:lnTo>
                  <a:lnTo>
                    <a:pt x="1191552" y="2552077"/>
                  </a:lnTo>
                  <a:lnTo>
                    <a:pt x="1192377" y="2553716"/>
                  </a:lnTo>
                  <a:lnTo>
                    <a:pt x="1193203" y="2552903"/>
                  </a:lnTo>
                  <a:lnTo>
                    <a:pt x="1194015" y="2552903"/>
                  </a:lnTo>
                  <a:lnTo>
                    <a:pt x="1195666" y="2552077"/>
                  </a:lnTo>
                  <a:lnTo>
                    <a:pt x="1194015" y="2551252"/>
                  </a:lnTo>
                  <a:lnTo>
                    <a:pt x="1192377" y="2549613"/>
                  </a:lnTo>
                  <a:close/>
                </a:path>
                <a:path w="1801495" h="3059429">
                  <a:moveTo>
                    <a:pt x="1144651" y="3012059"/>
                  </a:moveTo>
                  <a:lnTo>
                    <a:pt x="1143825" y="3012871"/>
                  </a:lnTo>
                  <a:lnTo>
                    <a:pt x="1143000" y="3012871"/>
                  </a:lnTo>
                  <a:lnTo>
                    <a:pt x="1143000" y="3013697"/>
                  </a:lnTo>
                  <a:lnTo>
                    <a:pt x="1145463" y="3016161"/>
                  </a:lnTo>
                  <a:lnTo>
                    <a:pt x="1145463" y="3015348"/>
                  </a:lnTo>
                  <a:lnTo>
                    <a:pt x="1146289" y="3014522"/>
                  </a:lnTo>
                  <a:lnTo>
                    <a:pt x="1145463" y="3013697"/>
                  </a:lnTo>
                  <a:lnTo>
                    <a:pt x="1145463" y="3012871"/>
                  </a:lnTo>
                  <a:lnTo>
                    <a:pt x="1144651" y="3012059"/>
                  </a:lnTo>
                  <a:close/>
                </a:path>
                <a:path w="1801495" h="3059429">
                  <a:moveTo>
                    <a:pt x="1237627" y="3011233"/>
                  </a:moveTo>
                  <a:lnTo>
                    <a:pt x="1237627" y="3012059"/>
                  </a:lnTo>
                  <a:lnTo>
                    <a:pt x="1235989" y="3013697"/>
                  </a:lnTo>
                  <a:lnTo>
                    <a:pt x="1237627" y="3015348"/>
                  </a:lnTo>
                  <a:lnTo>
                    <a:pt x="1239278" y="3015348"/>
                  </a:lnTo>
                  <a:lnTo>
                    <a:pt x="1240104" y="3013697"/>
                  </a:lnTo>
                  <a:lnTo>
                    <a:pt x="1237627" y="3011233"/>
                  </a:lnTo>
                  <a:close/>
                </a:path>
                <a:path w="1801495" h="3059429">
                  <a:moveTo>
                    <a:pt x="1219530" y="2226805"/>
                  </a:moveTo>
                  <a:lnTo>
                    <a:pt x="1218704" y="2227630"/>
                  </a:lnTo>
                  <a:lnTo>
                    <a:pt x="1217879" y="2227630"/>
                  </a:lnTo>
                  <a:lnTo>
                    <a:pt x="1217879" y="2229269"/>
                  </a:lnTo>
                  <a:lnTo>
                    <a:pt x="1218704" y="2230094"/>
                  </a:lnTo>
                  <a:lnTo>
                    <a:pt x="1219530" y="2230094"/>
                  </a:lnTo>
                  <a:lnTo>
                    <a:pt x="1220355" y="2229269"/>
                  </a:lnTo>
                  <a:lnTo>
                    <a:pt x="1221181" y="2229269"/>
                  </a:lnTo>
                  <a:lnTo>
                    <a:pt x="1219530" y="2227630"/>
                  </a:lnTo>
                  <a:lnTo>
                    <a:pt x="1219530" y="2226805"/>
                  </a:lnTo>
                  <a:close/>
                </a:path>
                <a:path w="1801495" h="3059429">
                  <a:moveTo>
                    <a:pt x="714273" y="303098"/>
                  </a:moveTo>
                  <a:lnTo>
                    <a:pt x="713447" y="303911"/>
                  </a:lnTo>
                  <a:lnTo>
                    <a:pt x="711809" y="303911"/>
                  </a:lnTo>
                  <a:lnTo>
                    <a:pt x="711809" y="305562"/>
                  </a:lnTo>
                  <a:lnTo>
                    <a:pt x="712622" y="307200"/>
                  </a:lnTo>
                  <a:lnTo>
                    <a:pt x="712622" y="308851"/>
                  </a:lnTo>
                  <a:lnTo>
                    <a:pt x="715098" y="306387"/>
                  </a:lnTo>
                  <a:lnTo>
                    <a:pt x="715098" y="304736"/>
                  </a:lnTo>
                  <a:lnTo>
                    <a:pt x="714273" y="303911"/>
                  </a:lnTo>
                  <a:lnTo>
                    <a:pt x="714273" y="303098"/>
                  </a:lnTo>
                  <a:close/>
                </a:path>
                <a:path w="1801495" h="3059429">
                  <a:moveTo>
                    <a:pt x="1220355" y="2322080"/>
                  </a:moveTo>
                  <a:lnTo>
                    <a:pt x="1219530" y="2322906"/>
                  </a:lnTo>
                  <a:lnTo>
                    <a:pt x="1219530" y="2323731"/>
                  </a:lnTo>
                  <a:lnTo>
                    <a:pt x="1218704" y="2324544"/>
                  </a:lnTo>
                  <a:lnTo>
                    <a:pt x="1220355" y="2324544"/>
                  </a:lnTo>
                  <a:lnTo>
                    <a:pt x="1221994" y="2325370"/>
                  </a:lnTo>
                  <a:lnTo>
                    <a:pt x="1223645" y="2325370"/>
                  </a:lnTo>
                  <a:lnTo>
                    <a:pt x="1220355" y="2322080"/>
                  </a:lnTo>
                  <a:close/>
                </a:path>
                <a:path w="1801495" h="3059429">
                  <a:moveTo>
                    <a:pt x="1188262" y="2386977"/>
                  </a:moveTo>
                  <a:lnTo>
                    <a:pt x="1186611" y="2386977"/>
                  </a:lnTo>
                  <a:lnTo>
                    <a:pt x="1185786" y="2387803"/>
                  </a:lnTo>
                  <a:lnTo>
                    <a:pt x="1185786" y="2388616"/>
                  </a:lnTo>
                  <a:lnTo>
                    <a:pt x="1186611" y="2390254"/>
                  </a:lnTo>
                  <a:lnTo>
                    <a:pt x="1187437" y="2391079"/>
                  </a:lnTo>
                  <a:lnTo>
                    <a:pt x="1189075" y="2389441"/>
                  </a:lnTo>
                  <a:lnTo>
                    <a:pt x="1190726" y="2389441"/>
                  </a:lnTo>
                  <a:lnTo>
                    <a:pt x="1189075" y="2388616"/>
                  </a:lnTo>
                  <a:lnTo>
                    <a:pt x="1188262" y="2386977"/>
                  </a:lnTo>
                  <a:close/>
                </a:path>
                <a:path w="1801495" h="3059429">
                  <a:moveTo>
                    <a:pt x="1575015" y="398373"/>
                  </a:moveTo>
                  <a:lnTo>
                    <a:pt x="1573377" y="401662"/>
                  </a:lnTo>
                  <a:lnTo>
                    <a:pt x="1573377" y="403313"/>
                  </a:lnTo>
                  <a:lnTo>
                    <a:pt x="1575015" y="404952"/>
                  </a:lnTo>
                  <a:lnTo>
                    <a:pt x="1575841" y="404126"/>
                  </a:lnTo>
                  <a:lnTo>
                    <a:pt x="1577492" y="404126"/>
                  </a:lnTo>
                  <a:lnTo>
                    <a:pt x="1577492" y="402488"/>
                  </a:lnTo>
                  <a:lnTo>
                    <a:pt x="1576666" y="401662"/>
                  </a:lnTo>
                  <a:lnTo>
                    <a:pt x="1575015" y="398373"/>
                  </a:lnTo>
                  <a:close/>
                </a:path>
                <a:path w="1801495" h="3059429">
                  <a:moveTo>
                    <a:pt x="1572552" y="496951"/>
                  </a:moveTo>
                  <a:lnTo>
                    <a:pt x="1570901" y="497776"/>
                  </a:lnTo>
                  <a:lnTo>
                    <a:pt x="1566786" y="500227"/>
                  </a:lnTo>
                  <a:lnTo>
                    <a:pt x="1570075" y="501053"/>
                  </a:lnTo>
                  <a:lnTo>
                    <a:pt x="1570901" y="501878"/>
                  </a:lnTo>
                  <a:lnTo>
                    <a:pt x="1573377" y="501878"/>
                  </a:lnTo>
                  <a:lnTo>
                    <a:pt x="1575015" y="501053"/>
                  </a:lnTo>
                  <a:lnTo>
                    <a:pt x="1575015" y="499414"/>
                  </a:lnTo>
                  <a:lnTo>
                    <a:pt x="1574203" y="497776"/>
                  </a:lnTo>
                  <a:lnTo>
                    <a:pt x="1573377" y="497776"/>
                  </a:lnTo>
                  <a:lnTo>
                    <a:pt x="1572552" y="496951"/>
                  </a:lnTo>
                  <a:close/>
                </a:path>
                <a:path w="1801495" h="3059429">
                  <a:moveTo>
                    <a:pt x="726617" y="288315"/>
                  </a:moveTo>
                  <a:lnTo>
                    <a:pt x="725792" y="288315"/>
                  </a:lnTo>
                  <a:lnTo>
                    <a:pt x="724966" y="289128"/>
                  </a:lnTo>
                  <a:lnTo>
                    <a:pt x="723328" y="289128"/>
                  </a:lnTo>
                  <a:lnTo>
                    <a:pt x="724966" y="292417"/>
                  </a:lnTo>
                  <a:lnTo>
                    <a:pt x="726617" y="292417"/>
                  </a:lnTo>
                  <a:lnTo>
                    <a:pt x="728268" y="291604"/>
                  </a:lnTo>
                  <a:lnTo>
                    <a:pt x="729907" y="291604"/>
                  </a:lnTo>
                  <a:lnTo>
                    <a:pt x="728268" y="289953"/>
                  </a:lnTo>
                  <a:lnTo>
                    <a:pt x="728268" y="289128"/>
                  </a:lnTo>
                  <a:lnTo>
                    <a:pt x="726617" y="288315"/>
                  </a:lnTo>
                  <a:close/>
                </a:path>
                <a:path w="1801495" h="3059429">
                  <a:moveTo>
                    <a:pt x="241109" y="1020178"/>
                  </a:moveTo>
                  <a:lnTo>
                    <a:pt x="240284" y="1022642"/>
                  </a:lnTo>
                  <a:lnTo>
                    <a:pt x="239458" y="1023467"/>
                  </a:lnTo>
                  <a:lnTo>
                    <a:pt x="239458" y="1025105"/>
                  </a:lnTo>
                  <a:lnTo>
                    <a:pt x="240284" y="1026744"/>
                  </a:lnTo>
                  <a:lnTo>
                    <a:pt x="241935" y="1026744"/>
                  </a:lnTo>
                  <a:lnTo>
                    <a:pt x="243573" y="1025931"/>
                  </a:lnTo>
                  <a:lnTo>
                    <a:pt x="243573" y="1024280"/>
                  </a:lnTo>
                  <a:lnTo>
                    <a:pt x="242747" y="1023467"/>
                  </a:lnTo>
                  <a:lnTo>
                    <a:pt x="241109" y="1020178"/>
                  </a:lnTo>
                  <a:close/>
                </a:path>
                <a:path w="1801495" h="3059429">
                  <a:moveTo>
                    <a:pt x="93814" y="1024280"/>
                  </a:moveTo>
                  <a:lnTo>
                    <a:pt x="92163" y="1024280"/>
                  </a:lnTo>
                  <a:lnTo>
                    <a:pt x="92163" y="1025931"/>
                  </a:lnTo>
                  <a:lnTo>
                    <a:pt x="91338" y="1028382"/>
                  </a:lnTo>
                  <a:lnTo>
                    <a:pt x="91338" y="1030033"/>
                  </a:lnTo>
                  <a:lnTo>
                    <a:pt x="92989" y="1030033"/>
                  </a:lnTo>
                  <a:lnTo>
                    <a:pt x="92989" y="1026744"/>
                  </a:lnTo>
                  <a:lnTo>
                    <a:pt x="93814" y="1025105"/>
                  </a:lnTo>
                  <a:lnTo>
                    <a:pt x="93814" y="1024280"/>
                  </a:lnTo>
                  <a:close/>
                </a:path>
                <a:path w="1801495" h="3059429">
                  <a:moveTo>
                    <a:pt x="195846" y="1040714"/>
                  </a:moveTo>
                  <a:lnTo>
                    <a:pt x="194208" y="1040714"/>
                  </a:lnTo>
                  <a:lnTo>
                    <a:pt x="192557" y="1041527"/>
                  </a:lnTo>
                  <a:lnTo>
                    <a:pt x="192557" y="1043990"/>
                  </a:lnTo>
                  <a:lnTo>
                    <a:pt x="193382" y="1045641"/>
                  </a:lnTo>
                  <a:lnTo>
                    <a:pt x="195846" y="1045641"/>
                  </a:lnTo>
                  <a:lnTo>
                    <a:pt x="196672" y="1044816"/>
                  </a:lnTo>
                  <a:lnTo>
                    <a:pt x="199136" y="1043178"/>
                  </a:lnTo>
                  <a:lnTo>
                    <a:pt x="196672" y="1042352"/>
                  </a:lnTo>
                  <a:lnTo>
                    <a:pt x="195846" y="1040714"/>
                  </a:lnTo>
                  <a:close/>
                </a:path>
                <a:path w="1801495" h="3059429">
                  <a:moveTo>
                    <a:pt x="158813" y="982395"/>
                  </a:moveTo>
                  <a:lnTo>
                    <a:pt x="158000" y="982395"/>
                  </a:lnTo>
                  <a:lnTo>
                    <a:pt x="157175" y="983208"/>
                  </a:lnTo>
                  <a:lnTo>
                    <a:pt x="157175" y="984034"/>
                  </a:lnTo>
                  <a:lnTo>
                    <a:pt x="156349" y="984859"/>
                  </a:lnTo>
                  <a:lnTo>
                    <a:pt x="157175" y="985685"/>
                  </a:lnTo>
                  <a:lnTo>
                    <a:pt x="158000" y="985685"/>
                  </a:lnTo>
                  <a:lnTo>
                    <a:pt x="159639" y="986497"/>
                  </a:lnTo>
                  <a:lnTo>
                    <a:pt x="159639" y="985685"/>
                  </a:lnTo>
                  <a:lnTo>
                    <a:pt x="160464" y="984859"/>
                  </a:lnTo>
                  <a:lnTo>
                    <a:pt x="160464" y="984034"/>
                  </a:lnTo>
                  <a:lnTo>
                    <a:pt x="158813" y="982395"/>
                  </a:lnTo>
                  <a:close/>
                </a:path>
                <a:path w="1801495" h="3059429">
                  <a:moveTo>
                    <a:pt x="193382" y="977468"/>
                  </a:moveTo>
                  <a:lnTo>
                    <a:pt x="192557" y="977468"/>
                  </a:lnTo>
                  <a:lnTo>
                    <a:pt x="192557" y="978281"/>
                  </a:lnTo>
                  <a:lnTo>
                    <a:pt x="190906" y="979932"/>
                  </a:lnTo>
                  <a:lnTo>
                    <a:pt x="191731" y="980744"/>
                  </a:lnTo>
                  <a:lnTo>
                    <a:pt x="192557" y="980744"/>
                  </a:lnTo>
                  <a:lnTo>
                    <a:pt x="194208" y="981570"/>
                  </a:lnTo>
                  <a:lnTo>
                    <a:pt x="195033" y="979932"/>
                  </a:lnTo>
                  <a:lnTo>
                    <a:pt x="195033" y="979106"/>
                  </a:lnTo>
                  <a:lnTo>
                    <a:pt x="193382" y="977468"/>
                  </a:lnTo>
                  <a:close/>
                </a:path>
                <a:path w="1801495" h="3059429">
                  <a:moveTo>
                    <a:pt x="1220355" y="2739351"/>
                  </a:moveTo>
                  <a:lnTo>
                    <a:pt x="1219530" y="2739351"/>
                  </a:lnTo>
                  <a:lnTo>
                    <a:pt x="1218704" y="2740177"/>
                  </a:lnTo>
                  <a:lnTo>
                    <a:pt x="1218704" y="2741815"/>
                  </a:lnTo>
                  <a:lnTo>
                    <a:pt x="1219530" y="2742641"/>
                  </a:lnTo>
                  <a:lnTo>
                    <a:pt x="1219530" y="2741815"/>
                  </a:lnTo>
                  <a:lnTo>
                    <a:pt x="1221181" y="2741815"/>
                  </a:lnTo>
                  <a:lnTo>
                    <a:pt x="1221181" y="2741002"/>
                  </a:lnTo>
                  <a:lnTo>
                    <a:pt x="1220355" y="2740177"/>
                  </a:lnTo>
                  <a:lnTo>
                    <a:pt x="1220355" y="2739351"/>
                  </a:lnTo>
                  <a:close/>
                </a:path>
                <a:path w="1801495" h="3059429">
                  <a:moveTo>
                    <a:pt x="989939" y="1530261"/>
                  </a:moveTo>
                  <a:lnTo>
                    <a:pt x="989126" y="1530261"/>
                  </a:lnTo>
                  <a:lnTo>
                    <a:pt x="987475" y="1531899"/>
                  </a:lnTo>
                  <a:lnTo>
                    <a:pt x="989939" y="1534363"/>
                  </a:lnTo>
                  <a:lnTo>
                    <a:pt x="990765" y="1533550"/>
                  </a:lnTo>
                  <a:lnTo>
                    <a:pt x="992403" y="1532724"/>
                  </a:lnTo>
                  <a:lnTo>
                    <a:pt x="989939" y="1530261"/>
                  </a:lnTo>
                  <a:close/>
                </a:path>
                <a:path w="1801495" h="3059429">
                  <a:moveTo>
                    <a:pt x="517601" y="1136815"/>
                  </a:moveTo>
                  <a:lnTo>
                    <a:pt x="516775" y="1136815"/>
                  </a:lnTo>
                  <a:lnTo>
                    <a:pt x="516775" y="1137627"/>
                  </a:lnTo>
                  <a:lnTo>
                    <a:pt x="515137" y="1139278"/>
                  </a:lnTo>
                  <a:lnTo>
                    <a:pt x="516775" y="1140917"/>
                  </a:lnTo>
                  <a:lnTo>
                    <a:pt x="518426" y="1140917"/>
                  </a:lnTo>
                  <a:lnTo>
                    <a:pt x="518426" y="1140091"/>
                  </a:lnTo>
                  <a:lnTo>
                    <a:pt x="519239" y="1139278"/>
                  </a:lnTo>
                  <a:lnTo>
                    <a:pt x="519239" y="1138453"/>
                  </a:lnTo>
                  <a:lnTo>
                    <a:pt x="517601" y="1136815"/>
                  </a:lnTo>
                  <a:close/>
                </a:path>
                <a:path w="1801495" h="3059429">
                  <a:moveTo>
                    <a:pt x="1239278" y="1214031"/>
                  </a:moveTo>
                  <a:lnTo>
                    <a:pt x="1238453" y="1214843"/>
                  </a:lnTo>
                  <a:lnTo>
                    <a:pt x="1237627" y="1214843"/>
                  </a:lnTo>
                  <a:lnTo>
                    <a:pt x="1236814" y="1216482"/>
                  </a:lnTo>
                  <a:lnTo>
                    <a:pt x="1236814" y="1218133"/>
                  </a:lnTo>
                  <a:lnTo>
                    <a:pt x="1238453" y="1218946"/>
                  </a:lnTo>
                  <a:lnTo>
                    <a:pt x="1240104" y="1218946"/>
                  </a:lnTo>
                  <a:lnTo>
                    <a:pt x="1243393" y="1217307"/>
                  </a:lnTo>
                  <a:lnTo>
                    <a:pt x="1240104" y="1215669"/>
                  </a:lnTo>
                  <a:lnTo>
                    <a:pt x="1239278" y="1214031"/>
                  </a:lnTo>
                  <a:close/>
                </a:path>
                <a:path w="1801495" h="3059429">
                  <a:moveTo>
                    <a:pt x="548043" y="1199235"/>
                  </a:moveTo>
                  <a:lnTo>
                    <a:pt x="547230" y="1200061"/>
                  </a:lnTo>
                  <a:lnTo>
                    <a:pt x="546404" y="1200061"/>
                  </a:lnTo>
                  <a:lnTo>
                    <a:pt x="544753" y="1200886"/>
                  </a:lnTo>
                  <a:lnTo>
                    <a:pt x="544753" y="1201699"/>
                  </a:lnTo>
                  <a:lnTo>
                    <a:pt x="545579" y="1203350"/>
                  </a:lnTo>
                  <a:lnTo>
                    <a:pt x="546404" y="1203350"/>
                  </a:lnTo>
                  <a:lnTo>
                    <a:pt x="548868" y="1200886"/>
                  </a:lnTo>
                  <a:lnTo>
                    <a:pt x="548043" y="1199235"/>
                  </a:lnTo>
                  <a:close/>
                </a:path>
                <a:path w="1801495" h="3059429">
                  <a:moveTo>
                    <a:pt x="1124902" y="2968523"/>
                  </a:moveTo>
                  <a:lnTo>
                    <a:pt x="1123251" y="2969348"/>
                  </a:lnTo>
                  <a:lnTo>
                    <a:pt x="1120787" y="2969348"/>
                  </a:lnTo>
                  <a:lnTo>
                    <a:pt x="1119136" y="2970161"/>
                  </a:lnTo>
                  <a:lnTo>
                    <a:pt x="1120787" y="2971812"/>
                  </a:lnTo>
                  <a:lnTo>
                    <a:pt x="1121613" y="2970987"/>
                  </a:lnTo>
                  <a:lnTo>
                    <a:pt x="1123251" y="2970161"/>
                  </a:lnTo>
                  <a:lnTo>
                    <a:pt x="1124902" y="2968523"/>
                  </a:lnTo>
                  <a:close/>
                </a:path>
                <a:path w="1801495" h="3059429">
                  <a:moveTo>
                    <a:pt x="1123251" y="2961132"/>
                  </a:moveTo>
                  <a:lnTo>
                    <a:pt x="1122426" y="2961132"/>
                  </a:lnTo>
                  <a:lnTo>
                    <a:pt x="1121613" y="2961957"/>
                  </a:lnTo>
                  <a:lnTo>
                    <a:pt x="1120787" y="2961957"/>
                  </a:lnTo>
                  <a:lnTo>
                    <a:pt x="1122426" y="2964408"/>
                  </a:lnTo>
                  <a:lnTo>
                    <a:pt x="1123251" y="2966059"/>
                  </a:lnTo>
                  <a:lnTo>
                    <a:pt x="1124902" y="2968523"/>
                  </a:lnTo>
                  <a:lnTo>
                    <a:pt x="1124077" y="2966059"/>
                  </a:lnTo>
                  <a:lnTo>
                    <a:pt x="1124077" y="2963595"/>
                  </a:lnTo>
                  <a:lnTo>
                    <a:pt x="1123251" y="2961132"/>
                  </a:lnTo>
                  <a:close/>
                </a:path>
                <a:path w="1801495" h="3059429">
                  <a:moveTo>
                    <a:pt x="1238453" y="2660497"/>
                  </a:moveTo>
                  <a:lnTo>
                    <a:pt x="1236814" y="2660497"/>
                  </a:lnTo>
                  <a:lnTo>
                    <a:pt x="1235989" y="2661323"/>
                  </a:lnTo>
                  <a:lnTo>
                    <a:pt x="1235989" y="2662961"/>
                  </a:lnTo>
                  <a:lnTo>
                    <a:pt x="1236814" y="2664599"/>
                  </a:lnTo>
                  <a:lnTo>
                    <a:pt x="1236814" y="2666250"/>
                  </a:lnTo>
                  <a:lnTo>
                    <a:pt x="1239278" y="2666250"/>
                  </a:lnTo>
                  <a:lnTo>
                    <a:pt x="1240104" y="2665425"/>
                  </a:lnTo>
                  <a:lnTo>
                    <a:pt x="1239278" y="2662961"/>
                  </a:lnTo>
                  <a:lnTo>
                    <a:pt x="1239278" y="2661323"/>
                  </a:lnTo>
                  <a:lnTo>
                    <a:pt x="1238453" y="2660497"/>
                  </a:lnTo>
                  <a:close/>
                </a:path>
                <a:path w="1801495" h="3059429">
                  <a:moveTo>
                    <a:pt x="1268907" y="2658859"/>
                  </a:moveTo>
                  <a:lnTo>
                    <a:pt x="1267256" y="2658859"/>
                  </a:lnTo>
                  <a:lnTo>
                    <a:pt x="1266431" y="2659672"/>
                  </a:lnTo>
                  <a:lnTo>
                    <a:pt x="1263142" y="2661323"/>
                  </a:lnTo>
                  <a:lnTo>
                    <a:pt x="1265618" y="2662148"/>
                  </a:lnTo>
                  <a:lnTo>
                    <a:pt x="1266431" y="2662961"/>
                  </a:lnTo>
                  <a:lnTo>
                    <a:pt x="1268907" y="2662961"/>
                  </a:lnTo>
                  <a:lnTo>
                    <a:pt x="1270546" y="2661323"/>
                  </a:lnTo>
                  <a:lnTo>
                    <a:pt x="1269720" y="2660497"/>
                  </a:lnTo>
                  <a:lnTo>
                    <a:pt x="1268907" y="2658859"/>
                  </a:lnTo>
                  <a:close/>
                </a:path>
                <a:path w="1801495" h="3059429">
                  <a:moveTo>
                    <a:pt x="1151229" y="2977553"/>
                  </a:moveTo>
                  <a:lnTo>
                    <a:pt x="1149578" y="2977553"/>
                  </a:lnTo>
                  <a:lnTo>
                    <a:pt x="1147940" y="2978378"/>
                  </a:lnTo>
                  <a:lnTo>
                    <a:pt x="1145463" y="2979204"/>
                  </a:lnTo>
                  <a:lnTo>
                    <a:pt x="1149578" y="2980842"/>
                  </a:lnTo>
                  <a:lnTo>
                    <a:pt x="1152055" y="2980842"/>
                  </a:lnTo>
                  <a:lnTo>
                    <a:pt x="1152880" y="2979204"/>
                  </a:lnTo>
                  <a:lnTo>
                    <a:pt x="1152880" y="2978378"/>
                  </a:lnTo>
                  <a:lnTo>
                    <a:pt x="1151229" y="2977553"/>
                  </a:lnTo>
                  <a:close/>
                </a:path>
                <a:path w="1801495" h="3059429">
                  <a:moveTo>
                    <a:pt x="69126" y="819759"/>
                  </a:moveTo>
                  <a:lnTo>
                    <a:pt x="66649" y="819759"/>
                  </a:lnTo>
                  <a:lnTo>
                    <a:pt x="65011" y="820572"/>
                  </a:lnTo>
                  <a:lnTo>
                    <a:pt x="65011" y="822223"/>
                  </a:lnTo>
                  <a:lnTo>
                    <a:pt x="65836" y="823861"/>
                  </a:lnTo>
                  <a:lnTo>
                    <a:pt x="67475" y="823861"/>
                  </a:lnTo>
                  <a:lnTo>
                    <a:pt x="68300" y="823036"/>
                  </a:lnTo>
                  <a:lnTo>
                    <a:pt x="72415" y="821397"/>
                  </a:lnTo>
                  <a:lnTo>
                    <a:pt x="69951" y="820572"/>
                  </a:lnTo>
                  <a:lnTo>
                    <a:pt x="69126" y="819759"/>
                  </a:lnTo>
                  <a:close/>
                </a:path>
                <a:path w="1801495" h="3059429">
                  <a:moveTo>
                    <a:pt x="421322" y="814819"/>
                  </a:moveTo>
                  <a:lnTo>
                    <a:pt x="420497" y="814819"/>
                  </a:lnTo>
                  <a:lnTo>
                    <a:pt x="418858" y="815644"/>
                  </a:lnTo>
                  <a:lnTo>
                    <a:pt x="418858" y="817295"/>
                  </a:lnTo>
                  <a:lnTo>
                    <a:pt x="419684" y="818108"/>
                  </a:lnTo>
                  <a:lnTo>
                    <a:pt x="420497" y="819759"/>
                  </a:lnTo>
                  <a:lnTo>
                    <a:pt x="421322" y="818108"/>
                  </a:lnTo>
                  <a:lnTo>
                    <a:pt x="422148" y="817295"/>
                  </a:lnTo>
                  <a:lnTo>
                    <a:pt x="422148" y="815644"/>
                  </a:lnTo>
                  <a:lnTo>
                    <a:pt x="421322" y="814819"/>
                  </a:lnTo>
                  <a:close/>
                </a:path>
                <a:path w="1801495" h="3059429">
                  <a:moveTo>
                    <a:pt x="65836" y="913396"/>
                  </a:moveTo>
                  <a:lnTo>
                    <a:pt x="64185" y="913396"/>
                  </a:lnTo>
                  <a:lnTo>
                    <a:pt x="62547" y="914222"/>
                  </a:lnTo>
                  <a:lnTo>
                    <a:pt x="62547" y="915860"/>
                  </a:lnTo>
                  <a:lnTo>
                    <a:pt x="63360" y="917498"/>
                  </a:lnTo>
                  <a:lnTo>
                    <a:pt x="65011" y="917498"/>
                  </a:lnTo>
                  <a:lnTo>
                    <a:pt x="65836" y="916673"/>
                  </a:lnTo>
                  <a:lnTo>
                    <a:pt x="69126" y="915035"/>
                  </a:lnTo>
                  <a:lnTo>
                    <a:pt x="65836" y="913396"/>
                  </a:lnTo>
                  <a:close/>
                </a:path>
                <a:path w="1801495" h="3059429">
                  <a:moveTo>
                    <a:pt x="1124902" y="2991523"/>
                  </a:moveTo>
                  <a:lnTo>
                    <a:pt x="1124077" y="2993161"/>
                  </a:lnTo>
                  <a:lnTo>
                    <a:pt x="1123251" y="2993986"/>
                  </a:lnTo>
                  <a:lnTo>
                    <a:pt x="1123251" y="2995625"/>
                  </a:lnTo>
                  <a:lnTo>
                    <a:pt x="1124902" y="2997263"/>
                  </a:lnTo>
                  <a:lnTo>
                    <a:pt x="1124902" y="2996450"/>
                  </a:lnTo>
                  <a:lnTo>
                    <a:pt x="1127366" y="2995625"/>
                  </a:lnTo>
                  <a:lnTo>
                    <a:pt x="1127366" y="2994812"/>
                  </a:lnTo>
                  <a:lnTo>
                    <a:pt x="1128191" y="2993986"/>
                  </a:lnTo>
                  <a:lnTo>
                    <a:pt x="1126540" y="2992348"/>
                  </a:lnTo>
                  <a:lnTo>
                    <a:pt x="1124902" y="2991523"/>
                  </a:lnTo>
                  <a:close/>
                </a:path>
                <a:path w="1801495" h="3059429">
                  <a:moveTo>
                    <a:pt x="1221994" y="1809534"/>
                  </a:moveTo>
                  <a:lnTo>
                    <a:pt x="1221181" y="1811185"/>
                  </a:lnTo>
                  <a:lnTo>
                    <a:pt x="1221181" y="1811997"/>
                  </a:lnTo>
                  <a:lnTo>
                    <a:pt x="1220355" y="1812823"/>
                  </a:lnTo>
                  <a:lnTo>
                    <a:pt x="1221994" y="1814461"/>
                  </a:lnTo>
                  <a:lnTo>
                    <a:pt x="1221994" y="1813636"/>
                  </a:lnTo>
                  <a:lnTo>
                    <a:pt x="1224470" y="1811185"/>
                  </a:lnTo>
                  <a:lnTo>
                    <a:pt x="1223645" y="1811185"/>
                  </a:lnTo>
                  <a:lnTo>
                    <a:pt x="1221994" y="1809534"/>
                  </a:lnTo>
                  <a:close/>
                </a:path>
                <a:path w="1801495" h="3059429">
                  <a:moveTo>
                    <a:pt x="597420" y="128143"/>
                  </a:moveTo>
                  <a:lnTo>
                    <a:pt x="596595" y="128968"/>
                  </a:lnTo>
                  <a:lnTo>
                    <a:pt x="595782" y="128968"/>
                  </a:lnTo>
                  <a:lnTo>
                    <a:pt x="594956" y="129781"/>
                  </a:lnTo>
                  <a:lnTo>
                    <a:pt x="595782" y="130606"/>
                  </a:lnTo>
                  <a:lnTo>
                    <a:pt x="595782" y="131419"/>
                  </a:lnTo>
                  <a:lnTo>
                    <a:pt x="596595" y="131419"/>
                  </a:lnTo>
                  <a:lnTo>
                    <a:pt x="597420" y="130606"/>
                  </a:lnTo>
                  <a:lnTo>
                    <a:pt x="599071" y="129781"/>
                  </a:lnTo>
                  <a:lnTo>
                    <a:pt x="597420" y="128143"/>
                  </a:lnTo>
                  <a:close/>
                </a:path>
                <a:path w="1801495" h="3059429">
                  <a:moveTo>
                    <a:pt x="1238453" y="2754134"/>
                  </a:moveTo>
                  <a:lnTo>
                    <a:pt x="1238453" y="2754960"/>
                  </a:lnTo>
                  <a:lnTo>
                    <a:pt x="1235989" y="2757424"/>
                  </a:lnTo>
                  <a:lnTo>
                    <a:pt x="1237627" y="2759062"/>
                  </a:lnTo>
                  <a:lnTo>
                    <a:pt x="1238453" y="2757424"/>
                  </a:lnTo>
                  <a:lnTo>
                    <a:pt x="1240104" y="2755785"/>
                  </a:lnTo>
                  <a:lnTo>
                    <a:pt x="1238453" y="2754134"/>
                  </a:lnTo>
                  <a:close/>
                </a:path>
                <a:path w="1801495" h="3059429">
                  <a:moveTo>
                    <a:pt x="1189901" y="2708960"/>
                  </a:moveTo>
                  <a:lnTo>
                    <a:pt x="1188262" y="2708960"/>
                  </a:lnTo>
                  <a:lnTo>
                    <a:pt x="1187437" y="2709786"/>
                  </a:lnTo>
                  <a:lnTo>
                    <a:pt x="1187437" y="2710599"/>
                  </a:lnTo>
                  <a:lnTo>
                    <a:pt x="1188262" y="2711424"/>
                  </a:lnTo>
                  <a:lnTo>
                    <a:pt x="1189075" y="2711424"/>
                  </a:lnTo>
                  <a:lnTo>
                    <a:pt x="1189901" y="2712250"/>
                  </a:lnTo>
                  <a:lnTo>
                    <a:pt x="1190726" y="2711424"/>
                  </a:lnTo>
                  <a:lnTo>
                    <a:pt x="1190726" y="2709786"/>
                  </a:lnTo>
                  <a:lnTo>
                    <a:pt x="1189901" y="2708960"/>
                  </a:lnTo>
                  <a:close/>
                </a:path>
                <a:path w="1801495" h="3059429">
                  <a:moveTo>
                    <a:pt x="1125715" y="2931553"/>
                  </a:moveTo>
                  <a:lnTo>
                    <a:pt x="1124077" y="2932379"/>
                  </a:lnTo>
                  <a:lnTo>
                    <a:pt x="1124077" y="2933204"/>
                  </a:lnTo>
                  <a:lnTo>
                    <a:pt x="1124902" y="2934017"/>
                  </a:lnTo>
                  <a:lnTo>
                    <a:pt x="1124902" y="2935668"/>
                  </a:lnTo>
                  <a:lnTo>
                    <a:pt x="1125715" y="2934843"/>
                  </a:lnTo>
                  <a:lnTo>
                    <a:pt x="1127366" y="2934843"/>
                  </a:lnTo>
                  <a:lnTo>
                    <a:pt x="1127366" y="2933204"/>
                  </a:lnTo>
                  <a:lnTo>
                    <a:pt x="1125715" y="2931553"/>
                  </a:lnTo>
                  <a:close/>
                </a:path>
                <a:path w="1801495" h="3059429">
                  <a:moveTo>
                    <a:pt x="1205547" y="2497048"/>
                  </a:moveTo>
                  <a:lnTo>
                    <a:pt x="1204722" y="2497048"/>
                  </a:lnTo>
                  <a:lnTo>
                    <a:pt x="1203071" y="2497861"/>
                  </a:lnTo>
                  <a:lnTo>
                    <a:pt x="1202245" y="2498686"/>
                  </a:lnTo>
                  <a:lnTo>
                    <a:pt x="1203071" y="2500325"/>
                  </a:lnTo>
                  <a:lnTo>
                    <a:pt x="1203896" y="2500325"/>
                  </a:lnTo>
                  <a:lnTo>
                    <a:pt x="1204722" y="2499499"/>
                  </a:lnTo>
                  <a:lnTo>
                    <a:pt x="1206360" y="2499499"/>
                  </a:lnTo>
                  <a:lnTo>
                    <a:pt x="1205547" y="2498686"/>
                  </a:lnTo>
                  <a:lnTo>
                    <a:pt x="1205547" y="2497048"/>
                  </a:lnTo>
                  <a:close/>
                </a:path>
                <a:path w="1801495" h="3059429">
                  <a:moveTo>
                    <a:pt x="595782" y="31216"/>
                  </a:moveTo>
                  <a:lnTo>
                    <a:pt x="594956" y="32042"/>
                  </a:lnTo>
                  <a:lnTo>
                    <a:pt x="594956" y="32867"/>
                  </a:lnTo>
                  <a:lnTo>
                    <a:pt x="594131" y="34505"/>
                  </a:lnTo>
                  <a:lnTo>
                    <a:pt x="595782" y="35318"/>
                  </a:lnTo>
                  <a:lnTo>
                    <a:pt x="597420" y="35318"/>
                  </a:lnTo>
                  <a:lnTo>
                    <a:pt x="597420" y="33680"/>
                  </a:lnTo>
                  <a:lnTo>
                    <a:pt x="598246" y="32867"/>
                  </a:lnTo>
                  <a:lnTo>
                    <a:pt x="597420" y="32867"/>
                  </a:lnTo>
                  <a:lnTo>
                    <a:pt x="595782" y="31216"/>
                  </a:lnTo>
                  <a:close/>
                </a:path>
                <a:path w="1801495" h="3059429">
                  <a:moveTo>
                    <a:pt x="1146289" y="2790278"/>
                  </a:moveTo>
                  <a:lnTo>
                    <a:pt x="1143825" y="2792742"/>
                  </a:lnTo>
                  <a:lnTo>
                    <a:pt x="1144651" y="2793568"/>
                  </a:lnTo>
                  <a:lnTo>
                    <a:pt x="1144651" y="2794381"/>
                  </a:lnTo>
                  <a:lnTo>
                    <a:pt x="1146289" y="2794381"/>
                  </a:lnTo>
                  <a:lnTo>
                    <a:pt x="1147940" y="2792742"/>
                  </a:lnTo>
                  <a:lnTo>
                    <a:pt x="1147114" y="2791104"/>
                  </a:lnTo>
                  <a:lnTo>
                    <a:pt x="1146289" y="2790278"/>
                  </a:lnTo>
                  <a:close/>
                </a:path>
                <a:path w="1801495" h="3059429">
                  <a:moveTo>
                    <a:pt x="203250" y="1031671"/>
                  </a:moveTo>
                  <a:lnTo>
                    <a:pt x="202438" y="1032497"/>
                  </a:lnTo>
                  <a:lnTo>
                    <a:pt x="201612" y="1032497"/>
                  </a:lnTo>
                  <a:lnTo>
                    <a:pt x="201612" y="1035773"/>
                  </a:lnTo>
                  <a:lnTo>
                    <a:pt x="202438" y="1035773"/>
                  </a:lnTo>
                  <a:lnTo>
                    <a:pt x="203250" y="1034961"/>
                  </a:lnTo>
                  <a:lnTo>
                    <a:pt x="203250" y="1031671"/>
                  </a:lnTo>
                  <a:close/>
                </a:path>
                <a:path w="1801495" h="3059429">
                  <a:moveTo>
                    <a:pt x="1261491" y="1025931"/>
                  </a:moveTo>
                  <a:lnTo>
                    <a:pt x="1259852" y="1027569"/>
                  </a:lnTo>
                  <a:lnTo>
                    <a:pt x="1259852" y="1028382"/>
                  </a:lnTo>
                  <a:lnTo>
                    <a:pt x="1260678" y="1030033"/>
                  </a:lnTo>
                  <a:lnTo>
                    <a:pt x="1260678" y="1030859"/>
                  </a:lnTo>
                  <a:lnTo>
                    <a:pt x="1261491" y="1030033"/>
                  </a:lnTo>
                  <a:lnTo>
                    <a:pt x="1262316" y="1030033"/>
                  </a:lnTo>
                  <a:lnTo>
                    <a:pt x="1262316" y="1026744"/>
                  </a:lnTo>
                  <a:lnTo>
                    <a:pt x="1261491" y="1025931"/>
                  </a:lnTo>
                  <a:close/>
                </a:path>
                <a:path w="1801495" h="3059429">
                  <a:moveTo>
                    <a:pt x="803973" y="1393913"/>
                  </a:moveTo>
                  <a:lnTo>
                    <a:pt x="801497" y="1396377"/>
                  </a:lnTo>
                  <a:lnTo>
                    <a:pt x="802322" y="1397190"/>
                  </a:lnTo>
                  <a:lnTo>
                    <a:pt x="802322" y="1398016"/>
                  </a:lnTo>
                  <a:lnTo>
                    <a:pt x="803973" y="1398016"/>
                  </a:lnTo>
                  <a:lnTo>
                    <a:pt x="805611" y="1396377"/>
                  </a:lnTo>
                  <a:lnTo>
                    <a:pt x="804786" y="1395552"/>
                  </a:lnTo>
                  <a:lnTo>
                    <a:pt x="804786" y="1394726"/>
                  </a:lnTo>
                  <a:lnTo>
                    <a:pt x="803973" y="1393913"/>
                  </a:lnTo>
                  <a:close/>
                </a:path>
                <a:path w="1801495" h="3059429">
                  <a:moveTo>
                    <a:pt x="226301" y="823036"/>
                  </a:moveTo>
                  <a:lnTo>
                    <a:pt x="224650" y="824687"/>
                  </a:lnTo>
                  <a:lnTo>
                    <a:pt x="222999" y="825500"/>
                  </a:lnTo>
                  <a:lnTo>
                    <a:pt x="224650" y="827151"/>
                  </a:lnTo>
                  <a:lnTo>
                    <a:pt x="225475" y="826325"/>
                  </a:lnTo>
                  <a:lnTo>
                    <a:pt x="226301" y="826325"/>
                  </a:lnTo>
                  <a:lnTo>
                    <a:pt x="227126" y="825500"/>
                  </a:lnTo>
                  <a:lnTo>
                    <a:pt x="227126" y="824687"/>
                  </a:lnTo>
                  <a:lnTo>
                    <a:pt x="226301" y="823861"/>
                  </a:lnTo>
                  <a:lnTo>
                    <a:pt x="226301" y="823036"/>
                  </a:lnTo>
                  <a:close/>
                </a:path>
                <a:path w="1801495" h="3059429">
                  <a:moveTo>
                    <a:pt x="434492" y="993889"/>
                  </a:moveTo>
                  <a:lnTo>
                    <a:pt x="432015" y="993889"/>
                  </a:lnTo>
                  <a:lnTo>
                    <a:pt x="431203" y="994714"/>
                  </a:lnTo>
                  <a:lnTo>
                    <a:pt x="432015" y="996353"/>
                  </a:lnTo>
                  <a:lnTo>
                    <a:pt x="432015" y="997178"/>
                  </a:lnTo>
                  <a:lnTo>
                    <a:pt x="433666" y="995527"/>
                  </a:lnTo>
                  <a:lnTo>
                    <a:pt x="435305" y="995527"/>
                  </a:lnTo>
                  <a:lnTo>
                    <a:pt x="434492" y="994714"/>
                  </a:lnTo>
                  <a:lnTo>
                    <a:pt x="434492" y="993889"/>
                  </a:lnTo>
                  <a:close/>
                </a:path>
                <a:path w="1801495" h="3059429">
                  <a:moveTo>
                    <a:pt x="981710" y="961034"/>
                  </a:moveTo>
                  <a:lnTo>
                    <a:pt x="981710" y="961859"/>
                  </a:lnTo>
                  <a:lnTo>
                    <a:pt x="980071" y="963498"/>
                  </a:lnTo>
                  <a:lnTo>
                    <a:pt x="980071" y="963914"/>
                  </a:lnTo>
                  <a:lnTo>
                    <a:pt x="980884" y="964323"/>
                  </a:lnTo>
                  <a:lnTo>
                    <a:pt x="981710" y="965136"/>
                  </a:lnTo>
                  <a:lnTo>
                    <a:pt x="983361" y="963498"/>
                  </a:lnTo>
                  <a:lnTo>
                    <a:pt x="983361" y="962685"/>
                  </a:lnTo>
                  <a:lnTo>
                    <a:pt x="982535" y="962685"/>
                  </a:lnTo>
                  <a:lnTo>
                    <a:pt x="981710" y="961034"/>
                  </a:lnTo>
                  <a:close/>
                </a:path>
                <a:path w="1801495" h="3059429">
                  <a:moveTo>
                    <a:pt x="979246" y="963498"/>
                  </a:moveTo>
                  <a:lnTo>
                    <a:pt x="980071" y="964323"/>
                  </a:lnTo>
                  <a:lnTo>
                    <a:pt x="980071" y="963914"/>
                  </a:lnTo>
                  <a:lnTo>
                    <a:pt x="979246" y="963498"/>
                  </a:lnTo>
                  <a:close/>
                </a:path>
                <a:path w="1801495" h="3059429">
                  <a:moveTo>
                    <a:pt x="61722" y="1010323"/>
                  </a:moveTo>
                  <a:lnTo>
                    <a:pt x="60071" y="1010323"/>
                  </a:lnTo>
                  <a:lnTo>
                    <a:pt x="60071" y="1015250"/>
                  </a:lnTo>
                  <a:lnTo>
                    <a:pt x="61722" y="1015250"/>
                  </a:lnTo>
                  <a:lnTo>
                    <a:pt x="61722" y="1010323"/>
                  </a:lnTo>
                  <a:close/>
                </a:path>
                <a:path w="1801495" h="3059429">
                  <a:moveTo>
                    <a:pt x="402399" y="800862"/>
                  </a:moveTo>
                  <a:lnTo>
                    <a:pt x="401574" y="800862"/>
                  </a:lnTo>
                  <a:lnTo>
                    <a:pt x="400748" y="801687"/>
                  </a:lnTo>
                  <a:lnTo>
                    <a:pt x="399935" y="803325"/>
                  </a:lnTo>
                  <a:lnTo>
                    <a:pt x="401574" y="804976"/>
                  </a:lnTo>
                  <a:lnTo>
                    <a:pt x="403225" y="804976"/>
                  </a:lnTo>
                  <a:lnTo>
                    <a:pt x="403225" y="804151"/>
                  </a:lnTo>
                  <a:lnTo>
                    <a:pt x="404037" y="803325"/>
                  </a:lnTo>
                  <a:lnTo>
                    <a:pt x="404037" y="802500"/>
                  </a:lnTo>
                  <a:lnTo>
                    <a:pt x="402399" y="800862"/>
                  </a:lnTo>
                  <a:close/>
                </a:path>
                <a:path w="1801495" h="3059429">
                  <a:moveTo>
                    <a:pt x="393344" y="794296"/>
                  </a:moveTo>
                  <a:lnTo>
                    <a:pt x="391693" y="794296"/>
                  </a:lnTo>
                  <a:lnTo>
                    <a:pt x="391693" y="799223"/>
                  </a:lnTo>
                  <a:lnTo>
                    <a:pt x="393344" y="799223"/>
                  </a:lnTo>
                  <a:lnTo>
                    <a:pt x="393344" y="794296"/>
                  </a:lnTo>
                  <a:close/>
                </a:path>
                <a:path w="1801495" h="3059429">
                  <a:moveTo>
                    <a:pt x="1205547" y="1730679"/>
                  </a:moveTo>
                  <a:lnTo>
                    <a:pt x="1203896" y="1731505"/>
                  </a:lnTo>
                  <a:lnTo>
                    <a:pt x="1203896" y="1732330"/>
                  </a:lnTo>
                  <a:lnTo>
                    <a:pt x="1204722" y="1733143"/>
                  </a:lnTo>
                  <a:lnTo>
                    <a:pt x="1204722" y="1733969"/>
                  </a:lnTo>
                  <a:lnTo>
                    <a:pt x="1205547" y="1734794"/>
                  </a:lnTo>
                  <a:lnTo>
                    <a:pt x="1206360" y="1733969"/>
                  </a:lnTo>
                  <a:lnTo>
                    <a:pt x="1208011" y="1733143"/>
                  </a:lnTo>
                  <a:lnTo>
                    <a:pt x="1205547" y="1730679"/>
                  </a:lnTo>
                  <a:close/>
                </a:path>
                <a:path w="1801495" h="3059429">
                  <a:moveTo>
                    <a:pt x="1524825" y="418096"/>
                  </a:moveTo>
                  <a:lnTo>
                    <a:pt x="1524000" y="418096"/>
                  </a:lnTo>
                  <a:lnTo>
                    <a:pt x="1524000" y="419735"/>
                  </a:lnTo>
                  <a:lnTo>
                    <a:pt x="1523174" y="419735"/>
                  </a:lnTo>
                  <a:lnTo>
                    <a:pt x="1523174" y="420560"/>
                  </a:lnTo>
                  <a:lnTo>
                    <a:pt x="1525651" y="420560"/>
                  </a:lnTo>
                  <a:lnTo>
                    <a:pt x="1525651" y="418922"/>
                  </a:lnTo>
                  <a:lnTo>
                    <a:pt x="1524825" y="418096"/>
                  </a:lnTo>
                  <a:close/>
                </a:path>
                <a:path w="1801495" h="3059429">
                  <a:moveTo>
                    <a:pt x="1669656" y="400024"/>
                  </a:moveTo>
                  <a:lnTo>
                    <a:pt x="1666367" y="403313"/>
                  </a:lnTo>
                  <a:lnTo>
                    <a:pt x="1667192" y="404126"/>
                  </a:lnTo>
                  <a:lnTo>
                    <a:pt x="1667192" y="404952"/>
                  </a:lnTo>
                  <a:lnTo>
                    <a:pt x="1668830" y="403313"/>
                  </a:lnTo>
                  <a:lnTo>
                    <a:pt x="1670481" y="402488"/>
                  </a:lnTo>
                  <a:lnTo>
                    <a:pt x="1670481" y="401662"/>
                  </a:lnTo>
                  <a:lnTo>
                    <a:pt x="1669656" y="400024"/>
                  </a:lnTo>
                  <a:close/>
                </a:path>
                <a:path w="1801495" h="3059429">
                  <a:moveTo>
                    <a:pt x="1285367" y="2323731"/>
                  </a:moveTo>
                  <a:lnTo>
                    <a:pt x="1284541" y="2324544"/>
                  </a:lnTo>
                  <a:lnTo>
                    <a:pt x="1283716" y="2324544"/>
                  </a:lnTo>
                  <a:lnTo>
                    <a:pt x="1282890" y="2325370"/>
                  </a:lnTo>
                  <a:lnTo>
                    <a:pt x="1283716" y="2327008"/>
                  </a:lnTo>
                  <a:lnTo>
                    <a:pt x="1284541" y="2326195"/>
                  </a:lnTo>
                  <a:lnTo>
                    <a:pt x="1285367" y="2326195"/>
                  </a:lnTo>
                  <a:lnTo>
                    <a:pt x="1285367" y="2323731"/>
                  </a:lnTo>
                  <a:close/>
                </a:path>
                <a:path w="1801495" h="3059429">
                  <a:moveTo>
                    <a:pt x="803148" y="496951"/>
                  </a:moveTo>
                  <a:lnTo>
                    <a:pt x="801497" y="496951"/>
                  </a:lnTo>
                  <a:lnTo>
                    <a:pt x="800684" y="498589"/>
                  </a:lnTo>
                  <a:lnTo>
                    <a:pt x="802322" y="499414"/>
                  </a:lnTo>
                  <a:lnTo>
                    <a:pt x="803148" y="499414"/>
                  </a:lnTo>
                  <a:lnTo>
                    <a:pt x="803973" y="500227"/>
                  </a:lnTo>
                  <a:lnTo>
                    <a:pt x="803973" y="499414"/>
                  </a:lnTo>
                  <a:lnTo>
                    <a:pt x="804786" y="498589"/>
                  </a:lnTo>
                  <a:lnTo>
                    <a:pt x="804786" y="497776"/>
                  </a:lnTo>
                  <a:lnTo>
                    <a:pt x="803973" y="497776"/>
                  </a:lnTo>
                  <a:lnTo>
                    <a:pt x="803148" y="496951"/>
                  </a:lnTo>
                  <a:close/>
                </a:path>
                <a:path w="1801495" h="3059429">
                  <a:moveTo>
                    <a:pt x="998169" y="848499"/>
                  </a:moveTo>
                  <a:lnTo>
                    <a:pt x="995705" y="848499"/>
                  </a:lnTo>
                  <a:lnTo>
                    <a:pt x="994879" y="849325"/>
                  </a:lnTo>
                  <a:lnTo>
                    <a:pt x="994054" y="849325"/>
                  </a:lnTo>
                  <a:lnTo>
                    <a:pt x="995705" y="850963"/>
                  </a:lnTo>
                  <a:lnTo>
                    <a:pt x="998169" y="850963"/>
                  </a:lnTo>
                  <a:lnTo>
                    <a:pt x="998169" y="850150"/>
                  </a:lnTo>
                  <a:lnTo>
                    <a:pt x="998994" y="849325"/>
                  </a:lnTo>
                  <a:lnTo>
                    <a:pt x="998169" y="848499"/>
                  </a:lnTo>
                  <a:close/>
                </a:path>
                <a:path w="1801495" h="3059429">
                  <a:moveTo>
                    <a:pt x="1734002" y="532758"/>
                  </a:moveTo>
                  <a:lnTo>
                    <a:pt x="1733842" y="533082"/>
                  </a:lnTo>
                  <a:lnTo>
                    <a:pt x="1734654" y="533082"/>
                  </a:lnTo>
                  <a:lnTo>
                    <a:pt x="1734002" y="532758"/>
                  </a:lnTo>
                  <a:close/>
                </a:path>
                <a:path w="1801495" h="3059429">
                  <a:moveTo>
                    <a:pt x="1732191" y="528980"/>
                  </a:moveTo>
                  <a:lnTo>
                    <a:pt x="1732191" y="529805"/>
                  </a:lnTo>
                  <a:lnTo>
                    <a:pt x="1731365" y="530618"/>
                  </a:lnTo>
                  <a:lnTo>
                    <a:pt x="1731365" y="531444"/>
                  </a:lnTo>
                  <a:lnTo>
                    <a:pt x="1732191" y="532269"/>
                  </a:lnTo>
                  <a:lnTo>
                    <a:pt x="1733016" y="532269"/>
                  </a:lnTo>
                  <a:lnTo>
                    <a:pt x="1734002" y="532758"/>
                  </a:lnTo>
                  <a:lnTo>
                    <a:pt x="1734654" y="531444"/>
                  </a:lnTo>
                  <a:lnTo>
                    <a:pt x="1732191" y="528980"/>
                  </a:lnTo>
                  <a:close/>
                </a:path>
                <a:path w="1801495" h="3059429">
                  <a:moveTo>
                    <a:pt x="1637563" y="529805"/>
                  </a:moveTo>
                  <a:lnTo>
                    <a:pt x="1636737" y="529805"/>
                  </a:lnTo>
                  <a:lnTo>
                    <a:pt x="1635912" y="530618"/>
                  </a:lnTo>
                  <a:lnTo>
                    <a:pt x="1635912" y="532269"/>
                  </a:lnTo>
                  <a:lnTo>
                    <a:pt x="1635099" y="533082"/>
                  </a:lnTo>
                  <a:lnTo>
                    <a:pt x="1635912" y="533082"/>
                  </a:lnTo>
                  <a:lnTo>
                    <a:pt x="1637563" y="533908"/>
                  </a:lnTo>
                  <a:lnTo>
                    <a:pt x="1638388" y="532269"/>
                  </a:lnTo>
                  <a:lnTo>
                    <a:pt x="1638388" y="531444"/>
                  </a:lnTo>
                  <a:lnTo>
                    <a:pt x="1639201" y="530618"/>
                  </a:lnTo>
                  <a:lnTo>
                    <a:pt x="1638388" y="530618"/>
                  </a:lnTo>
                  <a:lnTo>
                    <a:pt x="1637563" y="529805"/>
                  </a:lnTo>
                  <a:close/>
                </a:path>
                <a:path w="1801495" h="3059429">
                  <a:moveTo>
                    <a:pt x="1260678" y="2256370"/>
                  </a:moveTo>
                  <a:lnTo>
                    <a:pt x="1259852" y="2256370"/>
                  </a:lnTo>
                  <a:lnTo>
                    <a:pt x="1259852" y="2257196"/>
                  </a:lnTo>
                  <a:lnTo>
                    <a:pt x="1259027" y="2258009"/>
                  </a:lnTo>
                  <a:lnTo>
                    <a:pt x="1259027" y="2259660"/>
                  </a:lnTo>
                  <a:lnTo>
                    <a:pt x="1259852" y="2259660"/>
                  </a:lnTo>
                  <a:lnTo>
                    <a:pt x="1260678" y="2260485"/>
                  </a:lnTo>
                  <a:lnTo>
                    <a:pt x="1261491" y="2260485"/>
                  </a:lnTo>
                  <a:lnTo>
                    <a:pt x="1262316" y="2259660"/>
                  </a:lnTo>
                  <a:lnTo>
                    <a:pt x="1262316" y="2258834"/>
                  </a:lnTo>
                  <a:lnTo>
                    <a:pt x="1263142" y="2258009"/>
                  </a:lnTo>
                  <a:lnTo>
                    <a:pt x="1261491" y="2257196"/>
                  </a:lnTo>
                  <a:lnTo>
                    <a:pt x="1260678" y="2256370"/>
                  </a:lnTo>
                  <a:close/>
                </a:path>
                <a:path w="1801495" h="3059429">
                  <a:moveTo>
                    <a:pt x="1364361" y="832891"/>
                  </a:moveTo>
                  <a:lnTo>
                    <a:pt x="1362710" y="833716"/>
                  </a:lnTo>
                  <a:lnTo>
                    <a:pt x="1361884" y="833716"/>
                  </a:lnTo>
                  <a:lnTo>
                    <a:pt x="1362710" y="834542"/>
                  </a:lnTo>
                  <a:lnTo>
                    <a:pt x="1362710" y="835367"/>
                  </a:lnTo>
                  <a:lnTo>
                    <a:pt x="1363535" y="837006"/>
                  </a:lnTo>
                  <a:lnTo>
                    <a:pt x="1364361" y="836180"/>
                  </a:lnTo>
                  <a:lnTo>
                    <a:pt x="1365186" y="836180"/>
                  </a:lnTo>
                  <a:lnTo>
                    <a:pt x="1365186" y="835367"/>
                  </a:lnTo>
                  <a:lnTo>
                    <a:pt x="1366012" y="834542"/>
                  </a:lnTo>
                  <a:lnTo>
                    <a:pt x="1364361" y="832891"/>
                  </a:lnTo>
                  <a:close/>
                </a:path>
                <a:path w="1801495" h="3059429">
                  <a:moveTo>
                    <a:pt x="1172629" y="2947162"/>
                  </a:moveTo>
                  <a:lnTo>
                    <a:pt x="1171803" y="2947987"/>
                  </a:lnTo>
                  <a:lnTo>
                    <a:pt x="1172629" y="2949625"/>
                  </a:lnTo>
                  <a:lnTo>
                    <a:pt x="1172629" y="2950451"/>
                  </a:lnTo>
                  <a:lnTo>
                    <a:pt x="1173454" y="2949625"/>
                  </a:lnTo>
                  <a:lnTo>
                    <a:pt x="1173454" y="2948800"/>
                  </a:lnTo>
                  <a:lnTo>
                    <a:pt x="1172629" y="2947987"/>
                  </a:lnTo>
                  <a:lnTo>
                    <a:pt x="1172629" y="2947162"/>
                  </a:lnTo>
                  <a:close/>
                </a:path>
                <a:path w="1801495" h="3059429">
                  <a:moveTo>
                    <a:pt x="1245870" y="2875699"/>
                  </a:moveTo>
                  <a:lnTo>
                    <a:pt x="1245044" y="2875711"/>
                  </a:lnTo>
                  <a:lnTo>
                    <a:pt x="1244219" y="2875711"/>
                  </a:lnTo>
                  <a:lnTo>
                    <a:pt x="1244219" y="2877350"/>
                  </a:lnTo>
                  <a:lnTo>
                    <a:pt x="1245044" y="2878162"/>
                  </a:lnTo>
                  <a:lnTo>
                    <a:pt x="1245044" y="2878988"/>
                  </a:lnTo>
                  <a:lnTo>
                    <a:pt x="1246682" y="2877350"/>
                  </a:lnTo>
                  <a:lnTo>
                    <a:pt x="1246682" y="2876524"/>
                  </a:lnTo>
                  <a:lnTo>
                    <a:pt x="1245870" y="2876524"/>
                  </a:lnTo>
                  <a:lnTo>
                    <a:pt x="1245870" y="2875699"/>
                  </a:lnTo>
                  <a:close/>
                </a:path>
                <a:path w="1801495" h="3059429">
                  <a:moveTo>
                    <a:pt x="1167688" y="2944698"/>
                  </a:moveTo>
                  <a:lnTo>
                    <a:pt x="1167688" y="2945523"/>
                  </a:lnTo>
                  <a:lnTo>
                    <a:pt x="1166863" y="2946349"/>
                  </a:lnTo>
                  <a:lnTo>
                    <a:pt x="1166863" y="2947162"/>
                  </a:lnTo>
                  <a:lnTo>
                    <a:pt x="1167688" y="2947987"/>
                  </a:lnTo>
                  <a:lnTo>
                    <a:pt x="1167688" y="2947162"/>
                  </a:lnTo>
                  <a:lnTo>
                    <a:pt x="1168514" y="2946349"/>
                  </a:lnTo>
                  <a:lnTo>
                    <a:pt x="1168514" y="2945523"/>
                  </a:lnTo>
                  <a:lnTo>
                    <a:pt x="1167688" y="2944698"/>
                  </a:lnTo>
                  <a:close/>
                </a:path>
                <a:path w="1801495" h="3059429">
                  <a:moveTo>
                    <a:pt x="1148765" y="2990697"/>
                  </a:moveTo>
                  <a:lnTo>
                    <a:pt x="1147940" y="2990697"/>
                  </a:lnTo>
                  <a:lnTo>
                    <a:pt x="1147940" y="2992348"/>
                  </a:lnTo>
                  <a:lnTo>
                    <a:pt x="1148765" y="2993161"/>
                  </a:lnTo>
                  <a:lnTo>
                    <a:pt x="1148765" y="2993986"/>
                  </a:lnTo>
                  <a:lnTo>
                    <a:pt x="1149578" y="2993161"/>
                  </a:lnTo>
                  <a:lnTo>
                    <a:pt x="1149578" y="2992348"/>
                  </a:lnTo>
                  <a:lnTo>
                    <a:pt x="1148765" y="2991523"/>
                  </a:lnTo>
                  <a:lnTo>
                    <a:pt x="1148765" y="2990697"/>
                  </a:lnTo>
                  <a:close/>
                </a:path>
                <a:path w="1801495" h="3059429">
                  <a:moveTo>
                    <a:pt x="1204722" y="2979204"/>
                  </a:moveTo>
                  <a:lnTo>
                    <a:pt x="1203896" y="2980016"/>
                  </a:lnTo>
                  <a:lnTo>
                    <a:pt x="1203896" y="2980842"/>
                  </a:lnTo>
                  <a:lnTo>
                    <a:pt x="1204722" y="2981667"/>
                  </a:lnTo>
                  <a:lnTo>
                    <a:pt x="1204722" y="2982480"/>
                  </a:lnTo>
                  <a:lnTo>
                    <a:pt x="1205547" y="2982480"/>
                  </a:lnTo>
                  <a:lnTo>
                    <a:pt x="1206360" y="2981667"/>
                  </a:lnTo>
                  <a:lnTo>
                    <a:pt x="1205547" y="2981667"/>
                  </a:lnTo>
                  <a:lnTo>
                    <a:pt x="1205547" y="2980842"/>
                  </a:lnTo>
                  <a:lnTo>
                    <a:pt x="1204722" y="2980016"/>
                  </a:lnTo>
                  <a:lnTo>
                    <a:pt x="1204722" y="2979204"/>
                  </a:lnTo>
                  <a:close/>
                </a:path>
                <a:path w="1801495" h="3059429">
                  <a:moveTo>
                    <a:pt x="1156169" y="3030131"/>
                  </a:moveTo>
                  <a:lnTo>
                    <a:pt x="1155344" y="3030131"/>
                  </a:lnTo>
                  <a:lnTo>
                    <a:pt x="1155344" y="3030943"/>
                  </a:lnTo>
                  <a:lnTo>
                    <a:pt x="1156169" y="3030943"/>
                  </a:lnTo>
                  <a:lnTo>
                    <a:pt x="1156169" y="3030131"/>
                  </a:lnTo>
                  <a:close/>
                </a:path>
                <a:path w="1801495" h="3059429">
                  <a:moveTo>
                    <a:pt x="1167688" y="3030131"/>
                  </a:moveTo>
                  <a:lnTo>
                    <a:pt x="1166863" y="3030943"/>
                  </a:lnTo>
                  <a:lnTo>
                    <a:pt x="1166863" y="3031769"/>
                  </a:lnTo>
                  <a:lnTo>
                    <a:pt x="1167688" y="3032594"/>
                  </a:lnTo>
                  <a:lnTo>
                    <a:pt x="1167688" y="3033407"/>
                  </a:lnTo>
                  <a:lnTo>
                    <a:pt x="1168514" y="3032594"/>
                  </a:lnTo>
                  <a:lnTo>
                    <a:pt x="1168514" y="3031769"/>
                  </a:lnTo>
                  <a:lnTo>
                    <a:pt x="1167688" y="3030943"/>
                  </a:lnTo>
                  <a:lnTo>
                    <a:pt x="1167688" y="3030131"/>
                  </a:lnTo>
                  <a:close/>
                </a:path>
                <a:path w="1801495" h="3059429">
                  <a:moveTo>
                    <a:pt x="1204722" y="3011233"/>
                  </a:moveTo>
                  <a:lnTo>
                    <a:pt x="1203896" y="3011233"/>
                  </a:lnTo>
                  <a:lnTo>
                    <a:pt x="1203071" y="3012059"/>
                  </a:lnTo>
                  <a:lnTo>
                    <a:pt x="1203896" y="3012871"/>
                  </a:lnTo>
                  <a:lnTo>
                    <a:pt x="1204722" y="3012871"/>
                  </a:lnTo>
                  <a:lnTo>
                    <a:pt x="1204722" y="3012059"/>
                  </a:lnTo>
                  <a:lnTo>
                    <a:pt x="1205547" y="3012059"/>
                  </a:lnTo>
                  <a:lnTo>
                    <a:pt x="1204722" y="3011233"/>
                  </a:lnTo>
                  <a:close/>
                </a:path>
                <a:path w="1801495" h="3059429">
                  <a:moveTo>
                    <a:pt x="146481" y="769645"/>
                  </a:moveTo>
                  <a:lnTo>
                    <a:pt x="145656" y="770470"/>
                  </a:lnTo>
                  <a:lnTo>
                    <a:pt x="144830" y="770470"/>
                  </a:lnTo>
                  <a:lnTo>
                    <a:pt x="144830" y="772109"/>
                  </a:lnTo>
                  <a:lnTo>
                    <a:pt x="145656" y="772109"/>
                  </a:lnTo>
                  <a:lnTo>
                    <a:pt x="146481" y="771296"/>
                  </a:lnTo>
                  <a:lnTo>
                    <a:pt x="146481" y="769645"/>
                  </a:lnTo>
                  <a:close/>
                </a:path>
                <a:path w="1801495" h="3059429">
                  <a:moveTo>
                    <a:pt x="147294" y="769645"/>
                  </a:moveTo>
                  <a:lnTo>
                    <a:pt x="146481" y="769645"/>
                  </a:lnTo>
                  <a:lnTo>
                    <a:pt x="147294" y="770470"/>
                  </a:lnTo>
                  <a:lnTo>
                    <a:pt x="147294" y="769645"/>
                  </a:lnTo>
                  <a:close/>
                </a:path>
                <a:path w="1801495" h="3059429">
                  <a:moveTo>
                    <a:pt x="435305" y="769645"/>
                  </a:moveTo>
                  <a:lnTo>
                    <a:pt x="435305" y="770470"/>
                  </a:lnTo>
                  <a:lnTo>
                    <a:pt x="434492" y="771296"/>
                  </a:lnTo>
                  <a:lnTo>
                    <a:pt x="434492" y="772109"/>
                  </a:lnTo>
                  <a:lnTo>
                    <a:pt x="435305" y="772934"/>
                  </a:lnTo>
                  <a:lnTo>
                    <a:pt x="435305" y="772109"/>
                  </a:lnTo>
                  <a:lnTo>
                    <a:pt x="436130" y="771296"/>
                  </a:lnTo>
                  <a:lnTo>
                    <a:pt x="436130" y="770470"/>
                  </a:lnTo>
                  <a:lnTo>
                    <a:pt x="435305" y="769645"/>
                  </a:lnTo>
                  <a:close/>
                </a:path>
                <a:path w="1801495" h="3059429">
                  <a:moveTo>
                    <a:pt x="185153" y="772934"/>
                  </a:moveTo>
                  <a:lnTo>
                    <a:pt x="183502" y="772934"/>
                  </a:lnTo>
                  <a:lnTo>
                    <a:pt x="183502" y="774573"/>
                  </a:lnTo>
                  <a:lnTo>
                    <a:pt x="182689" y="775398"/>
                  </a:lnTo>
                  <a:lnTo>
                    <a:pt x="184327" y="775398"/>
                  </a:lnTo>
                  <a:lnTo>
                    <a:pt x="185153" y="774573"/>
                  </a:lnTo>
                  <a:lnTo>
                    <a:pt x="185153" y="772934"/>
                  </a:lnTo>
                  <a:close/>
                </a:path>
                <a:path w="1801495" h="3059429">
                  <a:moveTo>
                    <a:pt x="236994" y="774573"/>
                  </a:moveTo>
                  <a:lnTo>
                    <a:pt x="236994" y="775398"/>
                  </a:lnTo>
                  <a:lnTo>
                    <a:pt x="236169" y="776224"/>
                  </a:lnTo>
                  <a:lnTo>
                    <a:pt x="236169" y="777036"/>
                  </a:lnTo>
                  <a:lnTo>
                    <a:pt x="236994" y="777862"/>
                  </a:lnTo>
                  <a:lnTo>
                    <a:pt x="236994" y="777036"/>
                  </a:lnTo>
                  <a:lnTo>
                    <a:pt x="237820" y="776224"/>
                  </a:lnTo>
                  <a:lnTo>
                    <a:pt x="237820" y="775398"/>
                  </a:lnTo>
                  <a:lnTo>
                    <a:pt x="236994" y="774573"/>
                  </a:lnTo>
                  <a:close/>
                </a:path>
                <a:path w="1801495" h="3059429">
                  <a:moveTo>
                    <a:pt x="1188262" y="1936026"/>
                  </a:moveTo>
                  <a:lnTo>
                    <a:pt x="1187437" y="1936851"/>
                  </a:lnTo>
                  <a:lnTo>
                    <a:pt x="1187437" y="1937677"/>
                  </a:lnTo>
                  <a:lnTo>
                    <a:pt x="1188262" y="1938489"/>
                  </a:lnTo>
                  <a:lnTo>
                    <a:pt x="1188262" y="1939315"/>
                  </a:lnTo>
                  <a:lnTo>
                    <a:pt x="1189901" y="1937677"/>
                  </a:lnTo>
                  <a:lnTo>
                    <a:pt x="1188262" y="1936026"/>
                  </a:lnTo>
                  <a:close/>
                </a:path>
                <a:path w="1801495" h="3059429">
                  <a:moveTo>
                    <a:pt x="178562" y="833716"/>
                  </a:moveTo>
                  <a:lnTo>
                    <a:pt x="177749" y="833716"/>
                  </a:lnTo>
                  <a:lnTo>
                    <a:pt x="177749" y="836180"/>
                  </a:lnTo>
                  <a:lnTo>
                    <a:pt x="178562" y="836180"/>
                  </a:lnTo>
                  <a:lnTo>
                    <a:pt x="179387" y="835367"/>
                  </a:lnTo>
                  <a:lnTo>
                    <a:pt x="179387" y="834542"/>
                  </a:lnTo>
                  <a:lnTo>
                    <a:pt x="178562" y="833716"/>
                  </a:lnTo>
                  <a:close/>
                </a:path>
                <a:path w="1801495" h="3059429">
                  <a:moveTo>
                    <a:pt x="97929" y="850150"/>
                  </a:moveTo>
                  <a:lnTo>
                    <a:pt x="95453" y="850150"/>
                  </a:lnTo>
                  <a:lnTo>
                    <a:pt x="96278" y="850963"/>
                  </a:lnTo>
                  <a:lnTo>
                    <a:pt x="97929" y="850963"/>
                  </a:lnTo>
                  <a:lnTo>
                    <a:pt x="97929" y="850150"/>
                  </a:lnTo>
                  <a:close/>
                </a:path>
                <a:path w="1801495" h="3059429">
                  <a:moveTo>
                    <a:pt x="96278" y="849325"/>
                  </a:moveTo>
                  <a:lnTo>
                    <a:pt x="95453" y="849325"/>
                  </a:lnTo>
                  <a:lnTo>
                    <a:pt x="94627" y="850150"/>
                  </a:lnTo>
                  <a:lnTo>
                    <a:pt x="97104" y="850150"/>
                  </a:lnTo>
                  <a:lnTo>
                    <a:pt x="96278" y="849325"/>
                  </a:lnTo>
                  <a:close/>
                </a:path>
                <a:path w="1801495" h="3059429">
                  <a:moveTo>
                    <a:pt x="210654" y="801687"/>
                  </a:moveTo>
                  <a:lnTo>
                    <a:pt x="209842" y="802500"/>
                  </a:lnTo>
                  <a:lnTo>
                    <a:pt x="209842" y="803325"/>
                  </a:lnTo>
                  <a:lnTo>
                    <a:pt x="210654" y="804151"/>
                  </a:lnTo>
                  <a:lnTo>
                    <a:pt x="211480" y="803325"/>
                  </a:lnTo>
                  <a:lnTo>
                    <a:pt x="211480" y="802500"/>
                  </a:lnTo>
                  <a:lnTo>
                    <a:pt x="210654" y="802500"/>
                  </a:lnTo>
                  <a:lnTo>
                    <a:pt x="210654" y="801687"/>
                  </a:lnTo>
                  <a:close/>
                </a:path>
                <a:path w="1801495" h="3059429">
                  <a:moveTo>
                    <a:pt x="1333906" y="801687"/>
                  </a:moveTo>
                  <a:lnTo>
                    <a:pt x="1333906" y="802500"/>
                  </a:lnTo>
                  <a:lnTo>
                    <a:pt x="1333080" y="802500"/>
                  </a:lnTo>
                  <a:lnTo>
                    <a:pt x="1333080" y="804151"/>
                  </a:lnTo>
                  <a:lnTo>
                    <a:pt x="1333906" y="804151"/>
                  </a:lnTo>
                  <a:lnTo>
                    <a:pt x="1334731" y="803325"/>
                  </a:lnTo>
                  <a:lnTo>
                    <a:pt x="1334731" y="802500"/>
                  </a:lnTo>
                  <a:lnTo>
                    <a:pt x="1333906" y="801687"/>
                  </a:lnTo>
                  <a:close/>
                </a:path>
                <a:path w="1801495" h="3059429">
                  <a:moveTo>
                    <a:pt x="852525" y="607834"/>
                  </a:moveTo>
                  <a:lnTo>
                    <a:pt x="851700" y="607834"/>
                  </a:lnTo>
                  <a:lnTo>
                    <a:pt x="851700" y="608660"/>
                  </a:lnTo>
                  <a:lnTo>
                    <a:pt x="850874" y="609473"/>
                  </a:lnTo>
                  <a:lnTo>
                    <a:pt x="852525" y="609473"/>
                  </a:lnTo>
                  <a:lnTo>
                    <a:pt x="852525" y="607834"/>
                  </a:lnTo>
                  <a:close/>
                </a:path>
                <a:path w="1801495" h="3059429">
                  <a:moveTo>
                    <a:pt x="1700923" y="531444"/>
                  </a:moveTo>
                  <a:lnTo>
                    <a:pt x="1700098" y="531444"/>
                  </a:lnTo>
                  <a:lnTo>
                    <a:pt x="1700098" y="532269"/>
                  </a:lnTo>
                  <a:lnTo>
                    <a:pt x="1700923" y="533082"/>
                  </a:lnTo>
                  <a:lnTo>
                    <a:pt x="1701749" y="533082"/>
                  </a:lnTo>
                  <a:lnTo>
                    <a:pt x="1702562" y="532269"/>
                  </a:lnTo>
                  <a:lnTo>
                    <a:pt x="1701749" y="532269"/>
                  </a:lnTo>
                  <a:lnTo>
                    <a:pt x="1700923" y="531444"/>
                  </a:lnTo>
                  <a:close/>
                </a:path>
                <a:path w="1801495" h="3059429">
                  <a:moveTo>
                    <a:pt x="919175" y="641515"/>
                  </a:moveTo>
                  <a:lnTo>
                    <a:pt x="918349" y="641515"/>
                  </a:lnTo>
                  <a:lnTo>
                    <a:pt x="918349" y="642327"/>
                  </a:lnTo>
                  <a:lnTo>
                    <a:pt x="919175" y="642327"/>
                  </a:lnTo>
                  <a:lnTo>
                    <a:pt x="919175" y="641515"/>
                  </a:lnTo>
                  <a:close/>
                </a:path>
                <a:path w="1801495" h="3059429">
                  <a:moveTo>
                    <a:pt x="918349" y="640689"/>
                  </a:moveTo>
                  <a:lnTo>
                    <a:pt x="917524" y="640689"/>
                  </a:lnTo>
                  <a:lnTo>
                    <a:pt x="917524" y="641515"/>
                  </a:lnTo>
                  <a:lnTo>
                    <a:pt x="918349" y="641515"/>
                  </a:lnTo>
                  <a:lnTo>
                    <a:pt x="918349" y="640689"/>
                  </a:lnTo>
                  <a:close/>
                </a:path>
                <a:path w="1801495" h="3059429">
                  <a:moveTo>
                    <a:pt x="399110" y="1071930"/>
                  </a:moveTo>
                  <a:lnTo>
                    <a:pt x="397459" y="1071930"/>
                  </a:lnTo>
                  <a:lnTo>
                    <a:pt x="398284" y="1072743"/>
                  </a:lnTo>
                  <a:lnTo>
                    <a:pt x="399110" y="1071930"/>
                  </a:lnTo>
                  <a:close/>
                </a:path>
                <a:path w="1801495" h="3059429">
                  <a:moveTo>
                    <a:pt x="399935" y="1071105"/>
                  </a:moveTo>
                  <a:lnTo>
                    <a:pt x="399110" y="1071105"/>
                  </a:lnTo>
                  <a:lnTo>
                    <a:pt x="398284" y="1071930"/>
                  </a:lnTo>
                  <a:lnTo>
                    <a:pt x="400748" y="1071930"/>
                  </a:lnTo>
                  <a:lnTo>
                    <a:pt x="399935" y="1071105"/>
                  </a:lnTo>
                  <a:close/>
                </a:path>
                <a:path w="1801495" h="3059429">
                  <a:moveTo>
                    <a:pt x="402399" y="1057960"/>
                  </a:moveTo>
                  <a:lnTo>
                    <a:pt x="399935" y="1057960"/>
                  </a:lnTo>
                  <a:lnTo>
                    <a:pt x="400748" y="1058786"/>
                  </a:lnTo>
                  <a:lnTo>
                    <a:pt x="401574" y="1058786"/>
                  </a:lnTo>
                  <a:lnTo>
                    <a:pt x="402399" y="1057960"/>
                  </a:lnTo>
                  <a:close/>
                </a:path>
                <a:path w="1801495" h="3059429">
                  <a:moveTo>
                    <a:pt x="402399" y="1057135"/>
                  </a:moveTo>
                  <a:lnTo>
                    <a:pt x="401574" y="1057135"/>
                  </a:lnTo>
                  <a:lnTo>
                    <a:pt x="400748" y="1057960"/>
                  </a:lnTo>
                  <a:lnTo>
                    <a:pt x="403225" y="1057960"/>
                  </a:lnTo>
                  <a:lnTo>
                    <a:pt x="402399" y="1057135"/>
                  </a:lnTo>
                  <a:close/>
                </a:path>
                <a:path w="1801495" h="3059429">
                  <a:moveTo>
                    <a:pt x="418858" y="1102309"/>
                  </a:moveTo>
                  <a:lnTo>
                    <a:pt x="418033" y="1103134"/>
                  </a:lnTo>
                  <a:lnTo>
                    <a:pt x="418033" y="1103960"/>
                  </a:lnTo>
                  <a:lnTo>
                    <a:pt x="418858" y="1104785"/>
                  </a:lnTo>
                  <a:lnTo>
                    <a:pt x="418858" y="1105598"/>
                  </a:lnTo>
                  <a:lnTo>
                    <a:pt x="419684" y="1104785"/>
                  </a:lnTo>
                  <a:lnTo>
                    <a:pt x="419684" y="1103960"/>
                  </a:lnTo>
                  <a:lnTo>
                    <a:pt x="418858" y="1103134"/>
                  </a:lnTo>
                  <a:lnTo>
                    <a:pt x="418858" y="1102309"/>
                  </a:lnTo>
                  <a:close/>
                </a:path>
                <a:path w="1801495" h="3059429">
                  <a:moveTo>
                    <a:pt x="339039" y="1025931"/>
                  </a:moveTo>
                  <a:lnTo>
                    <a:pt x="338213" y="1025931"/>
                  </a:lnTo>
                  <a:lnTo>
                    <a:pt x="338213" y="1027569"/>
                  </a:lnTo>
                  <a:lnTo>
                    <a:pt x="339039" y="1028382"/>
                  </a:lnTo>
                  <a:lnTo>
                    <a:pt x="339039" y="1029208"/>
                  </a:lnTo>
                  <a:lnTo>
                    <a:pt x="339852" y="1028382"/>
                  </a:lnTo>
                  <a:lnTo>
                    <a:pt x="339852" y="1027569"/>
                  </a:lnTo>
                  <a:lnTo>
                    <a:pt x="339039" y="1026744"/>
                  </a:lnTo>
                  <a:lnTo>
                    <a:pt x="339039" y="1025931"/>
                  </a:lnTo>
                  <a:close/>
                </a:path>
                <a:path w="1801495" h="3059429">
                  <a:moveTo>
                    <a:pt x="595782" y="1154061"/>
                  </a:moveTo>
                  <a:lnTo>
                    <a:pt x="595782" y="1154887"/>
                  </a:lnTo>
                  <a:lnTo>
                    <a:pt x="594956" y="1155700"/>
                  </a:lnTo>
                  <a:lnTo>
                    <a:pt x="594956" y="1156525"/>
                  </a:lnTo>
                  <a:lnTo>
                    <a:pt x="595782" y="1157351"/>
                  </a:lnTo>
                  <a:lnTo>
                    <a:pt x="595782" y="1156525"/>
                  </a:lnTo>
                  <a:lnTo>
                    <a:pt x="596595" y="1155700"/>
                  </a:lnTo>
                  <a:lnTo>
                    <a:pt x="596595" y="1154887"/>
                  </a:lnTo>
                  <a:lnTo>
                    <a:pt x="595782" y="1154061"/>
                  </a:lnTo>
                  <a:close/>
                </a:path>
                <a:path w="1801495" h="3059429">
                  <a:moveTo>
                    <a:pt x="1068946" y="1255915"/>
                  </a:moveTo>
                  <a:lnTo>
                    <a:pt x="1068120" y="1255915"/>
                  </a:lnTo>
                  <a:lnTo>
                    <a:pt x="1068120" y="1256728"/>
                  </a:lnTo>
                  <a:lnTo>
                    <a:pt x="1068946" y="1257554"/>
                  </a:lnTo>
                  <a:lnTo>
                    <a:pt x="1068946" y="1258379"/>
                  </a:lnTo>
                  <a:lnTo>
                    <a:pt x="1069771" y="1257554"/>
                  </a:lnTo>
                  <a:lnTo>
                    <a:pt x="1069771" y="1256728"/>
                  </a:lnTo>
                  <a:lnTo>
                    <a:pt x="1068946" y="1255915"/>
                  </a:lnTo>
                  <a:close/>
                </a:path>
                <a:path w="1801495" h="3059429">
                  <a:moveTo>
                    <a:pt x="1252448" y="1201699"/>
                  </a:moveTo>
                  <a:lnTo>
                    <a:pt x="1251623" y="1201699"/>
                  </a:lnTo>
                  <a:lnTo>
                    <a:pt x="1251623" y="1203350"/>
                  </a:lnTo>
                  <a:lnTo>
                    <a:pt x="1252448" y="1203350"/>
                  </a:lnTo>
                  <a:lnTo>
                    <a:pt x="1252448" y="1201699"/>
                  </a:lnTo>
                  <a:close/>
                </a:path>
                <a:path w="1801495" h="3059429">
                  <a:moveTo>
                    <a:pt x="803973" y="1329842"/>
                  </a:moveTo>
                  <a:lnTo>
                    <a:pt x="803148" y="1330667"/>
                  </a:lnTo>
                  <a:lnTo>
                    <a:pt x="803148" y="1331480"/>
                  </a:lnTo>
                  <a:lnTo>
                    <a:pt x="803973" y="1332306"/>
                  </a:lnTo>
                  <a:lnTo>
                    <a:pt x="803973" y="1333131"/>
                  </a:lnTo>
                  <a:lnTo>
                    <a:pt x="804786" y="1332306"/>
                  </a:lnTo>
                  <a:lnTo>
                    <a:pt x="804786" y="1330667"/>
                  </a:lnTo>
                  <a:lnTo>
                    <a:pt x="803973" y="1329842"/>
                  </a:lnTo>
                  <a:close/>
                </a:path>
                <a:path w="1801495" h="3059429">
                  <a:moveTo>
                    <a:pt x="1235163" y="1316697"/>
                  </a:moveTo>
                  <a:lnTo>
                    <a:pt x="1234338" y="1316697"/>
                  </a:lnTo>
                  <a:lnTo>
                    <a:pt x="1235163" y="1317523"/>
                  </a:lnTo>
                  <a:lnTo>
                    <a:pt x="1235163" y="1316697"/>
                  </a:lnTo>
                  <a:close/>
                </a:path>
                <a:path w="1801495" h="3059429">
                  <a:moveTo>
                    <a:pt x="786688" y="1339697"/>
                  </a:moveTo>
                  <a:lnTo>
                    <a:pt x="785863" y="1339697"/>
                  </a:lnTo>
                  <a:lnTo>
                    <a:pt x="785863" y="1341335"/>
                  </a:lnTo>
                  <a:lnTo>
                    <a:pt x="786688" y="1341335"/>
                  </a:lnTo>
                  <a:lnTo>
                    <a:pt x="786688" y="1339697"/>
                  </a:lnTo>
                  <a:close/>
                </a:path>
                <a:path w="1801495" h="3059429">
                  <a:moveTo>
                    <a:pt x="1254099" y="1135989"/>
                  </a:moveTo>
                  <a:lnTo>
                    <a:pt x="1253274" y="1135989"/>
                  </a:lnTo>
                  <a:lnTo>
                    <a:pt x="1253274" y="1136815"/>
                  </a:lnTo>
                  <a:lnTo>
                    <a:pt x="1252448" y="1137627"/>
                  </a:lnTo>
                  <a:lnTo>
                    <a:pt x="1254099" y="1137627"/>
                  </a:lnTo>
                  <a:lnTo>
                    <a:pt x="1254099" y="1135989"/>
                  </a:lnTo>
                  <a:close/>
                </a:path>
                <a:path w="1801495" h="3059429">
                  <a:moveTo>
                    <a:pt x="45262" y="901077"/>
                  </a:moveTo>
                  <a:lnTo>
                    <a:pt x="44437" y="901077"/>
                  </a:lnTo>
                  <a:lnTo>
                    <a:pt x="44437" y="902716"/>
                  </a:lnTo>
                  <a:lnTo>
                    <a:pt x="46075" y="902716"/>
                  </a:lnTo>
                  <a:lnTo>
                    <a:pt x="46075" y="901890"/>
                  </a:lnTo>
                  <a:lnTo>
                    <a:pt x="45262" y="901077"/>
                  </a:lnTo>
                  <a:close/>
                </a:path>
                <a:path w="1801495" h="3059429">
                  <a:moveTo>
                    <a:pt x="1207185" y="1633753"/>
                  </a:moveTo>
                  <a:lnTo>
                    <a:pt x="1206360" y="1633753"/>
                  </a:lnTo>
                  <a:lnTo>
                    <a:pt x="1205547" y="1634578"/>
                  </a:lnTo>
                  <a:lnTo>
                    <a:pt x="1205547" y="1635391"/>
                  </a:lnTo>
                  <a:lnTo>
                    <a:pt x="1206360" y="1635391"/>
                  </a:lnTo>
                  <a:lnTo>
                    <a:pt x="1207185" y="1634578"/>
                  </a:lnTo>
                  <a:lnTo>
                    <a:pt x="1208011" y="1634578"/>
                  </a:lnTo>
                  <a:lnTo>
                    <a:pt x="1207185" y="1633753"/>
                  </a:lnTo>
                  <a:close/>
                </a:path>
                <a:path w="1801495" h="3059429">
                  <a:moveTo>
                    <a:pt x="964438" y="914222"/>
                  </a:moveTo>
                  <a:lnTo>
                    <a:pt x="963612" y="915035"/>
                  </a:lnTo>
                  <a:lnTo>
                    <a:pt x="963612" y="917498"/>
                  </a:lnTo>
                  <a:lnTo>
                    <a:pt x="964438" y="915860"/>
                  </a:lnTo>
                  <a:lnTo>
                    <a:pt x="965263" y="915860"/>
                  </a:lnTo>
                  <a:lnTo>
                    <a:pt x="965263" y="915035"/>
                  </a:lnTo>
                  <a:lnTo>
                    <a:pt x="964438" y="914222"/>
                  </a:lnTo>
                  <a:close/>
                </a:path>
                <a:path w="1801495" h="3059429">
                  <a:moveTo>
                    <a:pt x="996530" y="914222"/>
                  </a:moveTo>
                  <a:lnTo>
                    <a:pt x="995705" y="915035"/>
                  </a:lnTo>
                  <a:lnTo>
                    <a:pt x="995705" y="915860"/>
                  </a:lnTo>
                  <a:lnTo>
                    <a:pt x="996530" y="915860"/>
                  </a:lnTo>
                  <a:lnTo>
                    <a:pt x="997356" y="915035"/>
                  </a:lnTo>
                  <a:lnTo>
                    <a:pt x="996530" y="914222"/>
                  </a:lnTo>
                  <a:close/>
                </a:path>
                <a:path w="1801495" h="3059429">
                  <a:moveTo>
                    <a:pt x="947978" y="866571"/>
                  </a:moveTo>
                  <a:lnTo>
                    <a:pt x="947978" y="867397"/>
                  </a:lnTo>
                  <a:lnTo>
                    <a:pt x="947153" y="868222"/>
                  </a:lnTo>
                  <a:lnTo>
                    <a:pt x="948804" y="868222"/>
                  </a:lnTo>
                  <a:lnTo>
                    <a:pt x="948804" y="867397"/>
                  </a:lnTo>
                  <a:lnTo>
                    <a:pt x="947978" y="866571"/>
                  </a:lnTo>
                  <a:close/>
                </a:path>
                <a:path w="1801495" h="3059429">
                  <a:moveTo>
                    <a:pt x="1140536" y="1732330"/>
                  </a:moveTo>
                  <a:lnTo>
                    <a:pt x="1139710" y="1732330"/>
                  </a:lnTo>
                  <a:lnTo>
                    <a:pt x="1138885" y="1733143"/>
                  </a:lnTo>
                  <a:lnTo>
                    <a:pt x="1138059" y="1733143"/>
                  </a:lnTo>
                  <a:lnTo>
                    <a:pt x="1138885" y="1733969"/>
                  </a:lnTo>
                  <a:lnTo>
                    <a:pt x="1139710" y="1733969"/>
                  </a:lnTo>
                  <a:lnTo>
                    <a:pt x="1141361" y="1733143"/>
                  </a:lnTo>
                  <a:lnTo>
                    <a:pt x="1140536" y="1732330"/>
                  </a:lnTo>
                  <a:close/>
                </a:path>
                <a:path w="1801495" h="3059429">
                  <a:moveTo>
                    <a:pt x="240284" y="970076"/>
                  </a:moveTo>
                  <a:lnTo>
                    <a:pt x="239458" y="970889"/>
                  </a:lnTo>
                  <a:lnTo>
                    <a:pt x="239458" y="972527"/>
                  </a:lnTo>
                  <a:lnTo>
                    <a:pt x="240284" y="972527"/>
                  </a:lnTo>
                  <a:lnTo>
                    <a:pt x="241109" y="971715"/>
                  </a:lnTo>
                  <a:lnTo>
                    <a:pt x="240284" y="970889"/>
                  </a:lnTo>
                  <a:lnTo>
                    <a:pt x="240284" y="970076"/>
                  </a:lnTo>
                  <a:close/>
                </a:path>
                <a:path w="1801495" h="3059429">
                  <a:moveTo>
                    <a:pt x="447649" y="1009497"/>
                  </a:moveTo>
                  <a:lnTo>
                    <a:pt x="447649" y="1010323"/>
                  </a:lnTo>
                  <a:lnTo>
                    <a:pt x="446836" y="1011135"/>
                  </a:lnTo>
                  <a:lnTo>
                    <a:pt x="446836" y="1011961"/>
                  </a:lnTo>
                  <a:lnTo>
                    <a:pt x="447649" y="1012774"/>
                  </a:lnTo>
                  <a:lnTo>
                    <a:pt x="448475" y="1012774"/>
                  </a:lnTo>
                  <a:lnTo>
                    <a:pt x="449300" y="1011961"/>
                  </a:lnTo>
                  <a:lnTo>
                    <a:pt x="449300" y="1010323"/>
                  </a:lnTo>
                  <a:lnTo>
                    <a:pt x="448475" y="1010323"/>
                  </a:lnTo>
                  <a:lnTo>
                    <a:pt x="447649" y="1009497"/>
                  </a:lnTo>
                  <a:close/>
                </a:path>
                <a:path w="1801495" h="3059429">
                  <a:moveTo>
                    <a:pt x="239458" y="996353"/>
                  </a:moveTo>
                  <a:lnTo>
                    <a:pt x="236994" y="996353"/>
                  </a:lnTo>
                  <a:lnTo>
                    <a:pt x="236994" y="997178"/>
                  </a:lnTo>
                  <a:lnTo>
                    <a:pt x="238645" y="997178"/>
                  </a:lnTo>
                  <a:lnTo>
                    <a:pt x="239458" y="996353"/>
                  </a:lnTo>
                  <a:close/>
                </a:path>
                <a:path w="1801495" h="3059429">
                  <a:moveTo>
                    <a:pt x="239458" y="995527"/>
                  </a:moveTo>
                  <a:lnTo>
                    <a:pt x="238645" y="995527"/>
                  </a:lnTo>
                  <a:lnTo>
                    <a:pt x="237820" y="996353"/>
                  </a:lnTo>
                  <a:lnTo>
                    <a:pt x="240284" y="996353"/>
                  </a:lnTo>
                  <a:lnTo>
                    <a:pt x="239458" y="995527"/>
                  </a:lnTo>
                  <a:close/>
                </a:path>
                <a:path w="1801495" h="3059429">
                  <a:moveTo>
                    <a:pt x="1205547" y="1506435"/>
                  </a:moveTo>
                  <a:lnTo>
                    <a:pt x="1204722" y="1507261"/>
                  </a:lnTo>
                  <a:lnTo>
                    <a:pt x="1204722" y="1508086"/>
                  </a:lnTo>
                  <a:lnTo>
                    <a:pt x="1203896" y="1508899"/>
                  </a:lnTo>
                  <a:lnTo>
                    <a:pt x="1205547" y="1508899"/>
                  </a:lnTo>
                  <a:lnTo>
                    <a:pt x="1206360" y="1508086"/>
                  </a:lnTo>
                  <a:lnTo>
                    <a:pt x="1206360" y="1507261"/>
                  </a:lnTo>
                  <a:lnTo>
                    <a:pt x="1205547" y="1506435"/>
                  </a:lnTo>
                  <a:close/>
                </a:path>
                <a:path w="1801495" h="3059429">
                  <a:moveTo>
                    <a:pt x="33743" y="945426"/>
                  </a:moveTo>
                  <a:lnTo>
                    <a:pt x="33743" y="947077"/>
                  </a:lnTo>
                  <a:lnTo>
                    <a:pt x="32918" y="947889"/>
                  </a:lnTo>
                  <a:lnTo>
                    <a:pt x="33743" y="948715"/>
                  </a:lnTo>
                  <a:lnTo>
                    <a:pt x="33743" y="947889"/>
                  </a:lnTo>
                  <a:lnTo>
                    <a:pt x="34556" y="947077"/>
                  </a:lnTo>
                  <a:lnTo>
                    <a:pt x="34556" y="946251"/>
                  </a:lnTo>
                  <a:lnTo>
                    <a:pt x="33743" y="945426"/>
                  </a:lnTo>
                  <a:close/>
                </a:path>
                <a:path w="1801495" h="3059429">
                  <a:moveTo>
                    <a:pt x="272376" y="959396"/>
                  </a:moveTo>
                  <a:lnTo>
                    <a:pt x="271551" y="959396"/>
                  </a:lnTo>
                  <a:lnTo>
                    <a:pt x="270725" y="960208"/>
                  </a:lnTo>
                  <a:lnTo>
                    <a:pt x="271551" y="960208"/>
                  </a:lnTo>
                  <a:lnTo>
                    <a:pt x="271551" y="961034"/>
                  </a:lnTo>
                  <a:lnTo>
                    <a:pt x="272376" y="961859"/>
                  </a:lnTo>
                  <a:lnTo>
                    <a:pt x="272376" y="962685"/>
                  </a:lnTo>
                  <a:lnTo>
                    <a:pt x="273202" y="961859"/>
                  </a:lnTo>
                  <a:lnTo>
                    <a:pt x="273202" y="961034"/>
                  </a:lnTo>
                  <a:lnTo>
                    <a:pt x="272376" y="960208"/>
                  </a:lnTo>
                  <a:lnTo>
                    <a:pt x="272376" y="959396"/>
                  </a:lnTo>
                  <a:close/>
                </a:path>
                <a:path w="1801495" h="3059429">
                  <a:moveTo>
                    <a:pt x="1237627" y="2691714"/>
                  </a:moveTo>
                  <a:lnTo>
                    <a:pt x="1236814" y="2691714"/>
                  </a:lnTo>
                  <a:lnTo>
                    <a:pt x="1236814" y="2693352"/>
                  </a:lnTo>
                  <a:lnTo>
                    <a:pt x="1237627" y="2694178"/>
                  </a:lnTo>
                  <a:lnTo>
                    <a:pt x="1237627" y="2695003"/>
                  </a:lnTo>
                  <a:lnTo>
                    <a:pt x="1238453" y="2694178"/>
                  </a:lnTo>
                  <a:lnTo>
                    <a:pt x="1238453" y="2693352"/>
                  </a:lnTo>
                  <a:lnTo>
                    <a:pt x="1237627" y="2692539"/>
                  </a:lnTo>
                  <a:lnTo>
                    <a:pt x="1237627" y="2691714"/>
                  </a:lnTo>
                  <a:close/>
                </a:path>
                <a:path w="1801495" h="3059429">
                  <a:moveTo>
                    <a:pt x="1162748" y="2676105"/>
                  </a:moveTo>
                  <a:lnTo>
                    <a:pt x="1161935" y="2676105"/>
                  </a:lnTo>
                  <a:lnTo>
                    <a:pt x="1161110" y="2676931"/>
                  </a:lnTo>
                  <a:lnTo>
                    <a:pt x="1161110" y="2677744"/>
                  </a:lnTo>
                  <a:lnTo>
                    <a:pt x="1161935" y="2678569"/>
                  </a:lnTo>
                  <a:lnTo>
                    <a:pt x="1161935" y="2677744"/>
                  </a:lnTo>
                  <a:lnTo>
                    <a:pt x="1162748" y="2677744"/>
                  </a:lnTo>
                  <a:lnTo>
                    <a:pt x="1162748" y="2676105"/>
                  </a:lnTo>
                  <a:close/>
                </a:path>
                <a:path w="1801495" h="3059429">
                  <a:moveTo>
                    <a:pt x="563689" y="86245"/>
                  </a:moveTo>
                  <a:lnTo>
                    <a:pt x="562864" y="87071"/>
                  </a:lnTo>
                  <a:lnTo>
                    <a:pt x="562864" y="87896"/>
                  </a:lnTo>
                  <a:lnTo>
                    <a:pt x="563689" y="88722"/>
                  </a:lnTo>
                  <a:lnTo>
                    <a:pt x="563689" y="89535"/>
                  </a:lnTo>
                  <a:lnTo>
                    <a:pt x="564502" y="88722"/>
                  </a:lnTo>
                  <a:lnTo>
                    <a:pt x="564502" y="87896"/>
                  </a:lnTo>
                  <a:lnTo>
                    <a:pt x="563689" y="87071"/>
                  </a:lnTo>
                  <a:lnTo>
                    <a:pt x="563689" y="86245"/>
                  </a:lnTo>
                  <a:close/>
                </a:path>
                <a:path w="1801495" h="3059429">
                  <a:moveTo>
                    <a:pt x="1170152" y="2598077"/>
                  </a:moveTo>
                  <a:lnTo>
                    <a:pt x="1167688" y="2598077"/>
                  </a:lnTo>
                  <a:lnTo>
                    <a:pt x="1168514" y="2598902"/>
                  </a:lnTo>
                  <a:lnTo>
                    <a:pt x="1169327" y="2598902"/>
                  </a:lnTo>
                  <a:lnTo>
                    <a:pt x="1170152" y="2598077"/>
                  </a:lnTo>
                  <a:close/>
                </a:path>
                <a:path w="1801495" h="3059429">
                  <a:moveTo>
                    <a:pt x="1170152" y="2597251"/>
                  </a:moveTo>
                  <a:lnTo>
                    <a:pt x="1169327" y="2597251"/>
                  </a:lnTo>
                  <a:lnTo>
                    <a:pt x="1168514" y="2598077"/>
                  </a:lnTo>
                  <a:lnTo>
                    <a:pt x="1170978" y="2598077"/>
                  </a:lnTo>
                  <a:lnTo>
                    <a:pt x="1170152" y="2597251"/>
                  </a:lnTo>
                  <a:close/>
                </a:path>
                <a:path w="1801495" h="3059429">
                  <a:moveTo>
                    <a:pt x="1146289" y="2822308"/>
                  </a:moveTo>
                  <a:lnTo>
                    <a:pt x="1145463" y="2823133"/>
                  </a:lnTo>
                  <a:lnTo>
                    <a:pt x="1145463" y="2823959"/>
                  </a:lnTo>
                  <a:lnTo>
                    <a:pt x="1146289" y="2824772"/>
                  </a:lnTo>
                  <a:lnTo>
                    <a:pt x="1146289" y="2825597"/>
                  </a:lnTo>
                  <a:lnTo>
                    <a:pt x="1147114" y="2824772"/>
                  </a:lnTo>
                  <a:lnTo>
                    <a:pt x="1147114" y="2823959"/>
                  </a:lnTo>
                  <a:lnTo>
                    <a:pt x="1146289" y="2823133"/>
                  </a:lnTo>
                  <a:lnTo>
                    <a:pt x="1146289" y="2822308"/>
                  </a:lnTo>
                  <a:close/>
                </a:path>
                <a:path w="1801495" h="3059429">
                  <a:moveTo>
                    <a:pt x="1189075" y="2803423"/>
                  </a:moveTo>
                  <a:lnTo>
                    <a:pt x="1188262" y="2803423"/>
                  </a:lnTo>
                  <a:lnTo>
                    <a:pt x="1188262" y="2804248"/>
                  </a:lnTo>
                  <a:lnTo>
                    <a:pt x="1189075" y="2804248"/>
                  </a:lnTo>
                  <a:lnTo>
                    <a:pt x="1189075" y="2803423"/>
                  </a:lnTo>
                  <a:close/>
                </a:path>
                <a:path w="1801495" h="3059429">
                  <a:moveTo>
                    <a:pt x="1246682" y="2823959"/>
                  </a:moveTo>
                  <a:lnTo>
                    <a:pt x="1245870" y="2823959"/>
                  </a:lnTo>
                  <a:lnTo>
                    <a:pt x="1245870" y="2824772"/>
                  </a:lnTo>
                  <a:lnTo>
                    <a:pt x="1246682" y="2825597"/>
                  </a:lnTo>
                  <a:lnTo>
                    <a:pt x="1247508" y="2824772"/>
                  </a:lnTo>
                  <a:lnTo>
                    <a:pt x="1246682" y="2824772"/>
                  </a:lnTo>
                  <a:lnTo>
                    <a:pt x="1246682" y="2823959"/>
                  </a:lnTo>
                  <a:close/>
                </a:path>
                <a:path w="1801495" h="3059429">
                  <a:moveTo>
                    <a:pt x="578497" y="50927"/>
                  </a:moveTo>
                  <a:lnTo>
                    <a:pt x="577672" y="50927"/>
                  </a:lnTo>
                  <a:lnTo>
                    <a:pt x="578497" y="52565"/>
                  </a:lnTo>
                  <a:lnTo>
                    <a:pt x="578497" y="50927"/>
                  </a:lnTo>
                  <a:close/>
                </a:path>
                <a:path w="1801495" h="3059429">
                  <a:moveTo>
                    <a:pt x="1269720" y="2723743"/>
                  </a:moveTo>
                  <a:lnTo>
                    <a:pt x="1268907" y="2724569"/>
                  </a:lnTo>
                  <a:lnTo>
                    <a:pt x="1268907" y="2725394"/>
                  </a:lnTo>
                  <a:lnTo>
                    <a:pt x="1269720" y="2726207"/>
                  </a:lnTo>
                  <a:lnTo>
                    <a:pt x="1269720" y="2727032"/>
                  </a:lnTo>
                  <a:lnTo>
                    <a:pt x="1270546" y="2726207"/>
                  </a:lnTo>
                  <a:lnTo>
                    <a:pt x="1269720" y="2724569"/>
                  </a:lnTo>
                  <a:lnTo>
                    <a:pt x="1269720" y="2723743"/>
                  </a:lnTo>
                  <a:close/>
                </a:path>
                <a:path w="1801495" h="3059429">
                  <a:moveTo>
                    <a:pt x="1268907" y="2755785"/>
                  </a:moveTo>
                  <a:lnTo>
                    <a:pt x="1268907" y="2756598"/>
                  </a:lnTo>
                  <a:lnTo>
                    <a:pt x="1268082" y="2757424"/>
                  </a:lnTo>
                  <a:lnTo>
                    <a:pt x="1268907" y="2758249"/>
                  </a:lnTo>
                  <a:lnTo>
                    <a:pt x="1268907" y="2757424"/>
                  </a:lnTo>
                  <a:lnTo>
                    <a:pt x="1269720" y="2756598"/>
                  </a:lnTo>
                  <a:lnTo>
                    <a:pt x="1268907" y="2755785"/>
                  </a:lnTo>
                  <a:close/>
                </a:path>
                <a:path w="1801495" h="3059429">
                  <a:moveTo>
                    <a:pt x="1146289" y="2754960"/>
                  </a:moveTo>
                  <a:lnTo>
                    <a:pt x="1145463" y="2755785"/>
                  </a:lnTo>
                  <a:lnTo>
                    <a:pt x="1145463" y="2756598"/>
                  </a:lnTo>
                  <a:lnTo>
                    <a:pt x="1146289" y="2757424"/>
                  </a:lnTo>
                  <a:lnTo>
                    <a:pt x="1146289" y="2758249"/>
                  </a:lnTo>
                  <a:lnTo>
                    <a:pt x="1147114" y="2758249"/>
                  </a:lnTo>
                  <a:lnTo>
                    <a:pt x="1147114" y="2756598"/>
                  </a:lnTo>
                  <a:lnTo>
                    <a:pt x="1146289" y="2755785"/>
                  </a:lnTo>
                  <a:lnTo>
                    <a:pt x="1146289" y="2754960"/>
                  </a:lnTo>
                  <a:close/>
                </a:path>
                <a:path w="1801495" h="3059429">
                  <a:moveTo>
                    <a:pt x="1590649" y="386054"/>
                  </a:moveTo>
                  <a:lnTo>
                    <a:pt x="1589836" y="386880"/>
                  </a:lnTo>
                  <a:lnTo>
                    <a:pt x="1589011" y="386880"/>
                  </a:lnTo>
                  <a:lnTo>
                    <a:pt x="1589011" y="387705"/>
                  </a:lnTo>
                  <a:lnTo>
                    <a:pt x="1589836" y="387705"/>
                  </a:lnTo>
                  <a:lnTo>
                    <a:pt x="1590649" y="388518"/>
                  </a:lnTo>
                  <a:lnTo>
                    <a:pt x="1590649" y="387705"/>
                  </a:lnTo>
                  <a:lnTo>
                    <a:pt x="1591475" y="386880"/>
                  </a:lnTo>
                  <a:lnTo>
                    <a:pt x="1590649" y="386054"/>
                  </a:lnTo>
                  <a:close/>
                </a:path>
                <a:path w="1801495" h="3059429">
                  <a:moveTo>
                    <a:pt x="1219530" y="2355761"/>
                  </a:moveTo>
                  <a:lnTo>
                    <a:pt x="1217879" y="2355761"/>
                  </a:lnTo>
                  <a:lnTo>
                    <a:pt x="1217879" y="2357399"/>
                  </a:lnTo>
                  <a:lnTo>
                    <a:pt x="1218704" y="2357399"/>
                  </a:lnTo>
                  <a:lnTo>
                    <a:pt x="1219530" y="2356586"/>
                  </a:lnTo>
                  <a:lnTo>
                    <a:pt x="1219530" y="2355761"/>
                  </a:lnTo>
                  <a:close/>
                </a:path>
                <a:path w="1801495" h="3059429">
                  <a:moveTo>
                    <a:pt x="1186611" y="2354948"/>
                  </a:moveTo>
                  <a:lnTo>
                    <a:pt x="1185786" y="2355761"/>
                  </a:lnTo>
                  <a:lnTo>
                    <a:pt x="1185786" y="2357399"/>
                  </a:lnTo>
                  <a:lnTo>
                    <a:pt x="1186611" y="2357399"/>
                  </a:lnTo>
                  <a:lnTo>
                    <a:pt x="1187437" y="2356586"/>
                  </a:lnTo>
                  <a:lnTo>
                    <a:pt x="1187437" y="2355761"/>
                  </a:lnTo>
                  <a:lnTo>
                    <a:pt x="1186611" y="2354948"/>
                  </a:lnTo>
                  <a:close/>
                </a:path>
                <a:path w="1801495" h="3059429">
                  <a:moveTo>
                    <a:pt x="1237627" y="2370543"/>
                  </a:moveTo>
                  <a:lnTo>
                    <a:pt x="1236814" y="2371369"/>
                  </a:lnTo>
                  <a:lnTo>
                    <a:pt x="1236814" y="2372194"/>
                  </a:lnTo>
                  <a:lnTo>
                    <a:pt x="1237627" y="2373007"/>
                  </a:lnTo>
                  <a:lnTo>
                    <a:pt x="1237627" y="2373833"/>
                  </a:lnTo>
                  <a:lnTo>
                    <a:pt x="1238453" y="2373007"/>
                  </a:lnTo>
                  <a:lnTo>
                    <a:pt x="1238453" y="2372194"/>
                  </a:lnTo>
                  <a:lnTo>
                    <a:pt x="1237627" y="2371369"/>
                  </a:lnTo>
                  <a:lnTo>
                    <a:pt x="1237627" y="2370543"/>
                  </a:lnTo>
                  <a:close/>
                </a:path>
                <a:path w="1801495" h="3059429">
                  <a:moveTo>
                    <a:pt x="1575841" y="368808"/>
                  </a:moveTo>
                  <a:lnTo>
                    <a:pt x="1575015" y="368808"/>
                  </a:lnTo>
                  <a:lnTo>
                    <a:pt x="1574203" y="369633"/>
                  </a:lnTo>
                  <a:lnTo>
                    <a:pt x="1575015" y="369633"/>
                  </a:lnTo>
                  <a:lnTo>
                    <a:pt x="1575015" y="370459"/>
                  </a:lnTo>
                  <a:lnTo>
                    <a:pt x="1575841" y="370459"/>
                  </a:lnTo>
                  <a:lnTo>
                    <a:pt x="1576666" y="369633"/>
                  </a:lnTo>
                  <a:lnTo>
                    <a:pt x="1575841" y="368808"/>
                  </a:lnTo>
                  <a:close/>
                </a:path>
                <a:path w="1801495" h="3059429">
                  <a:moveTo>
                    <a:pt x="1687753" y="352374"/>
                  </a:moveTo>
                  <a:lnTo>
                    <a:pt x="1686941" y="352374"/>
                  </a:lnTo>
                  <a:lnTo>
                    <a:pt x="1686941" y="354025"/>
                  </a:lnTo>
                  <a:lnTo>
                    <a:pt x="1687753" y="354025"/>
                  </a:lnTo>
                  <a:lnTo>
                    <a:pt x="1687753" y="352374"/>
                  </a:lnTo>
                  <a:close/>
                </a:path>
                <a:path w="1801495" h="3059429">
                  <a:moveTo>
                    <a:pt x="1218704" y="2194763"/>
                  </a:moveTo>
                  <a:lnTo>
                    <a:pt x="1218704" y="2195588"/>
                  </a:lnTo>
                  <a:lnTo>
                    <a:pt x="1217879" y="2196414"/>
                  </a:lnTo>
                  <a:lnTo>
                    <a:pt x="1217879" y="2197239"/>
                  </a:lnTo>
                  <a:lnTo>
                    <a:pt x="1218704" y="2198052"/>
                  </a:lnTo>
                  <a:lnTo>
                    <a:pt x="1218704" y="2197239"/>
                  </a:lnTo>
                  <a:lnTo>
                    <a:pt x="1219530" y="2196414"/>
                  </a:lnTo>
                  <a:lnTo>
                    <a:pt x="1219530" y="2195588"/>
                  </a:lnTo>
                  <a:lnTo>
                    <a:pt x="1218704" y="2194763"/>
                  </a:lnTo>
                  <a:close/>
                </a:path>
                <a:path w="1801495" h="3059429">
                  <a:moveTo>
                    <a:pt x="758710" y="417271"/>
                  </a:moveTo>
                  <a:lnTo>
                    <a:pt x="757885" y="418096"/>
                  </a:lnTo>
                  <a:lnTo>
                    <a:pt x="757885" y="418922"/>
                  </a:lnTo>
                  <a:lnTo>
                    <a:pt x="758710" y="419735"/>
                  </a:lnTo>
                  <a:lnTo>
                    <a:pt x="759536" y="418922"/>
                  </a:lnTo>
                  <a:lnTo>
                    <a:pt x="759536" y="418096"/>
                  </a:lnTo>
                  <a:lnTo>
                    <a:pt x="758710" y="418096"/>
                  </a:lnTo>
                  <a:lnTo>
                    <a:pt x="758710" y="417271"/>
                  </a:lnTo>
                  <a:close/>
                </a:path>
                <a:path w="1801495" h="3059429">
                  <a:moveTo>
                    <a:pt x="1717382" y="416445"/>
                  </a:moveTo>
                  <a:lnTo>
                    <a:pt x="1716557" y="416445"/>
                  </a:lnTo>
                  <a:lnTo>
                    <a:pt x="1716557" y="417271"/>
                  </a:lnTo>
                  <a:lnTo>
                    <a:pt x="1717382" y="417271"/>
                  </a:lnTo>
                  <a:lnTo>
                    <a:pt x="1717382" y="416445"/>
                  </a:lnTo>
                  <a:close/>
                </a:path>
                <a:path w="1801495" h="3059429">
                  <a:moveTo>
                    <a:pt x="758710" y="446024"/>
                  </a:moveTo>
                  <a:lnTo>
                    <a:pt x="757885" y="446836"/>
                  </a:lnTo>
                  <a:lnTo>
                    <a:pt x="757885" y="449313"/>
                  </a:lnTo>
                  <a:lnTo>
                    <a:pt x="758710" y="449313"/>
                  </a:lnTo>
                  <a:lnTo>
                    <a:pt x="759536" y="448487"/>
                  </a:lnTo>
                  <a:lnTo>
                    <a:pt x="759536" y="447662"/>
                  </a:lnTo>
                  <a:lnTo>
                    <a:pt x="758710" y="446836"/>
                  </a:lnTo>
                  <a:lnTo>
                    <a:pt x="758710" y="446024"/>
                  </a:lnTo>
                  <a:close/>
                </a:path>
                <a:path w="1801495" h="3059429">
                  <a:moveTo>
                    <a:pt x="1263142" y="2467470"/>
                  </a:moveTo>
                  <a:lnTo>
                    <a:pt x="1260678" y="2467470"/>
                  </a:lnTo>
                  <a:lnTo>
                    <a:pt x="1260678" y="2468295"/>
                  </a:lnTo>
                  <a:lnTo>
                    <a:pt x="1261491" y="2469108"/>
                  </a:lnTo>
                  <a:lnTo>
                    <a:pt x="1261491" y="2469934"/>
                  </a:lnTo>
                  <a:lnTo>
                    <a:pt x="1263142" y="2468295"/>
                  </a:lnTo>
                  <a:lnTo>
                    <a:pt x="1263142" y="2467470"/>
                  </a:lnTo>
                  <a:close/>
                </a:path>
                <a:path w="1801495" h="3059429">
                  <a:moveTo>
                    <a:pt x="1262316" y="2466644"/>
                  </a:moveTo>
                  <a:lnTo>
                    <a:pt x="1260678" y="2466644"/>
                  </a:lnTo>
                  <a:lnTo>
                    <a:pt x="1259852" y="2467470"/>
                  </a:lnTo>
                  <a:lnTo>
                    <a:pt x="1262316" y="2467470"/>
                  </a:lnTo>
                  <a:lnTo>
                    <a:pt x="1262316" y="2466644"/>
                  </a:lnTo>
                  <a:close/>
                </a:path>
                <a:path w="1801495" h="3059429">
                  <a:moveTo>
                    <a:pt x="1173454" y="2530716"/>
                  </a:moveTo>
                  <a:lnTo>
                    <a:pt x="1172629" y="2531541"/>
                  </a:lnTo>
                  <a:lnTo>
                    <a:pt x="1172629" y="2533180"/>
                  </a:lnTo>
                  <a:lnTo>
                    <a:pt x="1173454" y="2534005"/>
                  </a:lnTo>
                  <a:lnTo>
                    <a:pt x="1174267" y="2533180"/>
                  </a:lnTo>
                  <a:lnTo>
                    <a:pt x="1174267" y="2532354"/>
                  </a:lnTo>
                  <a:lnTo>
                    <a:pt x="1173454" y="2531541"/>
                  </a:lnTo>
                  <a:lnTo>
                    <a:pt x="1173454" y="2530716"/>
                  </a:lnTo>
                  <a:close/>
                </a:path>
                <a:path w="1801495" h="3059429">
                  <a:moveTo>
                    <a:pt x="1271371" y="2402586"/>
                  </a:moveTo>
                  <a:lnTo>
                    <a:pt x="1270546" y="2402586"/>
                  </a:lnTo>
                  <a:lnTo>
                    <a:pt x="1269720" y="2403398"/>
                  </a:lnTo>
                  <a:lnTo>
                    <a:pt x="1269720" y="2404224"/>
                  </a:lnTo>
                  <a:lnTo>
                    <a:pt x="1270546" y="2404224"/>
                  </a:lnTo>
                  <a:lnTo>
                    <a:pt x="1271371" y="2403398"/>
                  </a:lnTo>
                  <a:lnTo>
                    <a:pt x="1272197" y="2403398"/>
                  </a:lnTo>
                  <a:lnTo>
                    <a:pt x="1271371" y="2402586"/>
                  </a:lnTo>
                  <a:close/>
                </a:path>
                <a:path w="1801495" h="3059429">
                  <a:moveTo>
                    <a:pt x="1574203" y="334314"/>
                  </a:moveTo>
                  <a:lnTo>
                    <a:pt x="1573377" y="335127"/>
                  </a:lnTo>
                  <a:lnTo>
                    <a:pt x="1573377" y="335953"/>
                  </a:lnTo>
                  <a:lnTo>
                    <a:pt x="1574203" y="336778"/>
                  </a:lnTo>
                  <a:lnTo>
                    <a:pt x="1574203" y="337591"/>
                  </a:lnTo>
                  <a:lnTo>
                    <a:pt x="1575015" y="336778"/>
                  </a:lnTo>
                  <a:lnTo>
                    <a:pt x="1575015" y="335953"/>
                  </a:lnTo>
                  <a:lnTo>
                    <a:pt x="1574203" y="335127"/>
                  </a:lnTo>
                  <a:lnTo>
                    <a:pt x="1574203" y="334314"/>
                  </a:lnTo>
                  <a:close/>
                </a:path>
                <a:path w="1801495" h="3059429">
                  <a:moveTo>
                    <a:pt x="1590649" y="321170"/>
                  </a:moveTo>
                  <a:lnTo>
                    <a:pt x="1589836" y="321995"/>
                  </a:lnTo>
                  <a:lnTo>
                    <a:pt x="1589836" y="322808"/>
                  </a:lnTo>
                  <a:lnTo>
                    <a:pt x="1590649" y="323634"/>
                  </a:lnTo>
                  <a:lnTo>
                    <a:pt x="1590649" y="324459"/>
                  </a:lnTo>
                  <a:lnTo>
                    <a:pt x="1591475" y="323634"/>
                  </a:lnTo>
                  <a:lnTo>
                    <a:pt x="1591475" y="322808"/>
                  </a:lnTo>
                  <a:lnTo>
                    <a:pt x="1590649" y="321995"/>
                  </a:lnTo>
                  <a:lnTo>
                    <a:pt x="1590649" y="321170"/>
                  </a:lnTo>
                  <a:close/>
                </a:path>
              </a:pathLst>
            </a:custGeom>
            <a:solidFill>
              <a:srgbClr val="9ECA44"/>
            </a:solidFill>
          </p:spPr>
          <p:txBody>
            <a:bodyPr wrap="square" lIns="0" tIns="0" rIns="0" bIns="0" rtlCol="0"/>
            <a:lstStyle/>
            <a:p>
              <a:endParaRPr/>
            </a:p>
          </p:txBody>
        </p:sp>
        <p:pic>
          <p:nvPicPr>
            <p:cNvPr id="8" name="object 8"/>
            <p:cNvPicPr/>
            <p:nvPr/>
          </p:nvPicPr>
          <p:blipFill>
            <a:blip r:embed="rId9" cstate="print"/>
            <a:stretch>
              <a:fillRect/>
            </a:stretch>
          </p:blipFill>
          <p:spPr>
            <a:xfrm>
              <a:off x="1374736" y="4786552"/>
              <a:ext cx="1524794" cy="1384300"/>
            </a:xfrm>
            <a:prstGeom prst="rect">
              <a:avLst/>
            </a:prstGeom>
          </p:spPr>
        </p:pic>
      </p:grpSp>
      <p:pic>
        <p:nvPicPr>
          <p:cNvPr id="13"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0"/>
          <a:stretch>
            <a:fillRect/>
          </a:stretch>
        </p:blipFill>
        <p:spPr>
          <a:xfrm>
            <a:off x="-1428750" y="8950951"/>
            <a:ext cx="609600" cy="609600"/>
          </a:xfrm>
          <a:prstGeom prst="rect">
            <a:avLst/>
          </a:prstGeom>
        </p:spPr>
      </p:pic>
      <p:pic>
        <p:nvPicPr>
          <p:cNvPr id="14"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0"/>
          <a:stretch>
            <a:fillRect/>
          </a:stretch>
        </p:blipFill>
        <p:spPr>
          <a:xfrm>
            <a:off x="-1276350" y="9103351"/>
            <a:ext cx="609600" cy="609600"/>
          </a:xfrm>
          <a:prstGeom prst="rect">
            <a:avLst/>
          </a:prstGeom>
        </p:spPr>
      </p:pic>
      <p:sp>
        <p:nvSpPr>
          <p:cNvPr id="10" name="Rounded Rectangle 9">
            <a:hlinkClick r:id="rId11"/>
          </p:cNvPr>
          <p:cNvSpPr/>
          <p:nvPr/>
        </p:nvSpPr>
        <p:spPr>
          <a:xfrm>
            <a:off x="4838700" y="4309754"/>
            <a:ext cx="9789414" cy="201795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id-ID" dirty="0"/>
          </a:p>
        </p:txBody>
      </p:sp>
      <p:sp>
        <p:nvSpPr>
          <p:cNvPr id="11" name="TextBox 10"/>
          <p:cNvSpPr txBox="1"/>
          <p:nvPr/>
        </p:nvSpPr>
        <p:spPr>
          <a:xfrm>
            <a:off x="5029200" y="4533900"/>
            <a:ext cx="9408414" cy="1569660"/>
          </a:xfrm>
          <a:prstGeom prst="rect">
            <a:avLst/>
          </a:prstGeom>
          <a:noFill/>
        </p:spPr>
        <p:txBody>
          <a:bodyPr wrap="square" rtlCol="0">
            <a:spAutoFit/>
          </a:bodyPr>
          <a:lstStyle/>
          <a:p>
            <a:pPr algn="ctr"/>
            <a:r>
              <a:rPr lang="en-US" sz="3200" dirty="0"/>
              <a:t>https://</a:t>
            </a:r>
            <a:r>
              <a:rPr lang="en-US" sz="3200" dirty="0">
                <a:hlinkClick r:id="rId11"/>
              </a:rPr>
              <a:t>docs.google.com/forms/d/e/1FAIpQLSfVb9XLFtR9_mXNfRfTb84LTyvlVLohzzO_U6rUAcij7W-JRA/viewform?usp=sf_link</a:t>
            </a:r>
            <a:endParaRPr lang="en-US" sz="3200" dirty="0"/>
          </a:p>
        </p:txBody>
      </p:sp>
      <p:pic>
        <p:nvPicPr>
          <p:cNvPr id="16" name="Picture 15">
            <a:hlinkClick r:id="rId12" action="ppaction://hlinksldjump"/>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17" name="Picture 16">
            <a:hlinkClick r:id="" action="ppaction://hlinkshowjump?jump=previousslide"/>
          </p:cNvPr>
          <p:cNvPicPr>
            <a:picLocks noChangeAspect="1"/>
          </p:cNvPicPr>
          <p:nvPr/>
        </p:nvPicPr>
        <p:blipFill>
          <a:blip r:embed="rId15">
            <a:extLst>
              <a:ext uri="{BEBA8EAE-BF5A-486C-A8C5-ECC9F3942E4B}">
                <a14:imgProps xmlns:a14="http://schemas.microsoft.com/office/drawing/2010/main">
                  <a14:imgLayer r:embed="rId16">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1" name="Picture 20">
            <a:hlinkClick r:id="" action="ppaction://hlinkshowjump?jump=nextslide"/>
          </p:cNvPr>
          <p:cNvPicPr>
            <a:picLocks noChangeAspect="1"/>
          </p:cNvPicPr>
          <p:nvPr/>
        </p:nvPicPr>
        <p:blipFill>
          <a:blip r:embed="rId15">
            <a:extLst>
              <a:ext uri="{BEBA8EAE-BF5A-486C-A8C5-ECC9F3942E4B}">
                <a14:imgProps xmlns:a14="http://schemas.microsoft.com/office/drawing/2010/main">
                  <a14:imgLayer r:embed="rId16">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3"/>
                                        </p:tgtEl>
                                      </p:cBhvr>
                                    </p:cmd>
                                  </p:childTnLst>
                                </p:cTn>
                              </p:par>
                            </p:childTnLst>
                          </p:cTn>
                        </p:par>
                        <p:par>
                          <p:cTn id="7" fill="hold">
                            <p:stCondLst>
                              <p:cond delay="67580"/>
                            </p:stCondLst>
                            <p:childTnLst>
                              <p:par>
                                <p:cTn id="8" presetID="1" presetClass="mediacall" presetSubtype="0" fill="hold" nodeType="afterEffect">
                                  <p:stCondLst>
                                    <p:cond delay="0"/>
                                  </p:stCondLst>
                                  <p:childTnLst>
                                    <p:cmd type="call" cmd="playFrom(0.0)">
                                      <p:cBhvr>
                                        <p:cTn id="9" dur="6758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10" repeatCount="indefinite" fill="hold" display="0">
                  <p:stCondLst>
                    <p:cond delay="indefinite"/>
                  </p:stCondLst>
                  <p:endCondLst>
                    <p:cond evt="onStopAudio" delay="0">
                      <p:tgtEl>
                        <p:sldTgt/>
                      </p:tgtEl>
                    </p:cond>
                  </p:endCondLst>
                </p:cTn>
                <p:tgtEl>
                  <p:spTgt spid="13"/>
                </p:tgtEl>
              </p:cMediaNode>
            </p:audio>
            <p:audio>
              <p:cMediaNode vol="9434">
                <p:cTn id="11" repeatCount="indefinite" fill="hold" display="0">
                  <p:stCondLst>
                    <p:cond delay="indefinite"/>
                  </p:stCondLst>
                  <p:endCondLst>
                    <p:cond evt="onStopAudio" delay="0">
                      <p:tgtEl>
                        <p:sldTgt/>
                      </p:tgtEl>
                    </p:cond>
                  </p:endCondLst>
                </p:cTn>
                <p:tgtEl>
                  <p:spTgt spid="1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17787"/>
            <a:ext cx="17301845" cy="9569450"/>
            <a:chOff x="0" y="717787"/>
            <a:chExt cx="17301845" cy="9569450"/>
          </a:xfrm>
        </p:grpSpPr>
        <p:pic>
          <p:nvPicPr>
            <p:cNvPr id="3" name="object 3"/>
            <p:cNvPicPr/>
            <p:nvPr/>
          </p:nvPicPr>
          <p:blipFill>
            <a:blip r:embed="rId6" cstate="print"/>
            <a:stretch>
              <a:fillRect/>
            </a:stretch>
          </p:blipFill>
          <p:spPr>
            <a:xfrm>
              <a:off x="0" y="2709395"/>
              <a:ext cx="6801040" cy="7577604"/>
            </a:xfrm>
            <a:prstGeom prst="rect">
              <a:avLst/>
            </a:prstGeom>
          </p:spPr>
        </p:pic>
        <p:pic>
          <p:nvPicPr>
            <p:cNvPr id="4" name="object 4"/>
            <p:cNvPicPr/>
            <p:nvPr/>
          </p:nvPicPr>
          <p:blipFill>
            <a:blip r:embed="rId7" cstate="print"/>
            <a:stretch>
              <a:fillRect/>
            </a:stretch>
          </p:blipFill>
          <p:spPr>
            <a:xfrm>
              <a:off x="984929" y="717787"/>
              <a:ext cx="16316325" cy="8677274"/>
            </a:xfrm>
            <a:prstGeom prst="rect">
              <a:avLst/>
            </a:prstGeom>
          </p:spPr>
        </p:pic>
        <p:sp>
          <p:nvSpPr>
            <p:cNvPr id="5" name="object 5"/>
            <p:cNvSpPr/>
            <p:nvPr/>
          </p:nvSpPr>
          <p:spPr>
            <a:xfrm>
              <a:off x="1310665" y="717841"/>
              <a:ext cx="1047750" cy="1047750"/>
            </a:xfrm>
            <a:custGeom>
              <a:avLst/>
              <a:gdLst/>
              <a:ahLst/>
              <a:cxnLst/>
              <a:rect l="l" t="t" r="r" b="b"/>
              <a:pathLst>
                <a:path w="1047750" h="1047750">
                  <a:moveTo>
                    <a:pt x="523798" y="0"/>
                  </a:moveTo>
                  <a:lnTo>
                    <a:pt x="474023" y="4476"/>
                  </a:lnTo>
                  <a:lnTo>
                    <a:pt x="427146" y="17379"/>
                  </a:lnTo>
                  <a:lnTo>
                    <a:pt x="383957" y="37920"/>
                  </a:lnTo>
                  <a:lnTo>
                    <a:pt x="345245" y="65308"/>
                  </a:lnTo>
                  <a:lnTo>
                    <a:pt x="311801" y="98753"/>
                  </a:lnTo>
                  <a:lnTo>
                    <a:pt x="284414" y="137466"/>
                  </a:lnTo>
                  <a:lnTo>
                    <a:pt x="263874" y="180658"/>
                  </a:lnTo>
                  <a:lnTo>
                    <a:pt x="250970" y="227538"/>
                  </a:lnTo>
                  <a:lnTo>
                    <a:pt x="246494" y="277317"/>
                  </a:lnTo>
                  <a:lnTo>
                    <a:pt x="250863" y="326239"/>
                  </a:lnTo>
                  <a:lnTo>
                    <a:pt x="263448" y="372271"/>
                  </a:lnTo>
                  <a:lnTo>
                    <a:pt x="283470" y="414712"/>
                  </a:lnTo>
                  <a:lnTo>
                    <a:pt x="310146" y="452860"/>
                  </a:lnTo>
                  <a:lnTo>
                    <a:pt x="342696" y="486014"/>
                  </a:lnTo>
                  <a:lnTo>
                    <a:pt x="380339" y="513473"/>
                  </a:lnTo>
                  <a:lnTo>
                    <a:pt x="334294" y="528982"/>
                  </a:lnTo>
                  <a:lnTo>
                    <a:pt x="290251" y="548526"/>
                  </a:lnTo>
                  <a:lnTo>
                    <a:pt x="248436" y="571882"/>
                  </a:lnTo>
                  <a:lnTo>
                    <a:pt x="209076" y="598830"/>
                  </a:lnTo>
                  <a:lnTo>
                    <a:pt x="172394" y="629145"/>
                  </a:lnTo>
                  <a:lnTo>
                    <a:pt x="138616" y="662605"/>
                  </a:lnTo>
                  <a:lnTo>
                    <a:pt x="107969" y="698988"/>
                  </a:lnTo>
                  <a:lnTo>
                    <a:pt x="80676" y="738072"/>
                  </a:lnTo>
                  <a:lnTo>
                    <a:pt x="56964" y="779634"/>
                  </a:lnTo>
                  <a:lnTo>
                    <a:pt x="37058" y="823451"/>
                  </a:lnTo>
                  <a:lnTo>
                    <a:pt x="21183" y="869302"/>
                  </a:lnTo>
                  <a:lnTo>
                    <a:pt x="9565" y="916962"/>
                  </a:lnTo>
                  <a:lnTo>
                    <a:pt x="2428" y="966211"/>
                  </a:lnTo>
                  <a:lnTo>
                    <a:pt x="0" y="1016825"/>
                  </a:lnTo>
                  <a:lnTo>
                    <a:pt x="0" y="1047635"/>
                  </a:lnTo>
                  <a:lnTo>
                    <a:pt x="1047623" y="1047635"/>
                  </a:lnTo>
                  <a:lnTo>
                    <a:pt x="1047623" y="1016825"/>
                  </a:lnTo>
                  <a:lnTo>
                    <a:pt x="1046144" y="986015"/>
                  </a:lnTo>
                  <a:lnTo>
                    <a:pt x="62661" y="986015"/>
                  </a:lnTo>
                  <a:lnTo>
                    <a:pt x="68265" y="938614"/>
                  </a:lnTo>
                  <a:lnTo>
                    <a:pt x="78547" y="892788"/>
                  </a:lnTo>
                  <a:lnTo>
                    <a:pt x="93257" y="848789"/>
                  </a:lnTo>
                  <a:lnTo>
                    <a:pt x="112144" y="806868"/>
                  </a:lnTo>
                  <a:lnTo>
                    <a:pt x="134957" y="767275"/>
                  </a:lnTo>
                  <a:lnTo>
                    <a:pt x="161445" y="730262"/>
                  </a:lnTo>
                  <a:lnTo>
                    <a:pt x="191357" y="696079"/>
                  </a:lnTo>
                  <a:lnTo>
                    <a:pt x="224443" y="664978"/>
                  </a:lnTo>
                  <a:lnTo>
                    <a:pt x="260450" y="637209"/>
                  </a:lnTo>
                  <a:lnTo>
                    <a:pt x="299128" y="613023"/>
                  </a:lnTo>
                  <a:lnTo>
                    <a:pt x="340226" y="592672"/>
                  </a:lnTo>
                  <a:lnTo>
                    <a:pt x="383493" y="576407"/>
                  </a:lnTo>
                  <a:lnTo>
                    <a:pt x="428678" y="564478"/>
                  </a:lnTo>
                  <a:lnTo>
                    <a:pt x="475530" y="557137"/>
                  </a:lnTo>
                  <a:lnTo>
                    <a:pt x="523798" y="554634"/>
                  </a:lnTo>
                  <a:lnTo>
                    <a:pt x="768295" y="554634"/>
                  </a:lnTo>
                  <a:lnTo>
                    <a:pt x="757359" y="548526"/>
                  </a:lnTo>
                  <a:lnTo>
                    <a:pt x="713316" y="528982"/>
                  </a:lnTo>
                  <a:lnTo>
                    <a:pt x="667270" y="513473"/>
                  </a:lnTo>
                  <a:lnTo>
                    <a:pt x="695321" y="493014"/>
                  </a:lnTo>
                  <a:lnTo>
                    <a:pt x="523798" y="493014"/>
                  </a:lnTo>
                  <a:lnTo>
                    <a:pt x="474406" y="487307"/>
                  </a:lnTo>
                  <a:lnTo>
                    <a:pt x="429032" y="471057"/>
                  </a:lnTo>
                  <a:lnTo>
                    <a:pt x="388981" y="445567"/>
                  </a:lnTo>
                  <a:lnTo>
                    <a:pt x="355559" y="412144"/>
                  </a:lnTo>
                  <a:lnTo>
                    <a:pt x="330071" y="372091"/>
                  </a:lnTo>
                  <a:lnTo>
                    <a:pt x="313821" y="326714"/>
                  </a:lnTo>
                  <a:lnTo>
                    <a:pt x="308114" y="277317"/>
                  </a:lnTo>
                  <a:lnTo>
                    <a:pt x="313821" y="227920"/>
                  </a:lnTo>
                  <a:lnTo>
                    <a:pt x="330071" y="182545"/>
                  </a:lnTo>
                  <a:lnTo>
                    <a:pt x="355559" y="142494"/>
                  </a:lnTo>
                  <a:lnTo>
                    <a:pt x="388981" y="109074"/>
                  </a:lnTo>
                  <a:lnTo>
                    <a:pt x="429032" y="83587"/>
                  </a:lnTo>
                  <a:lnTo>
                    <a:pt x="474406" y="67339"/>
                  </a:lnTo>
                  <a:lnTo>
                    <a:pt x="523798" y="61633"/>
                  </a:lnTo>
                  <a:lnTo>
                    <a:pt x="697173" y="61633"/>
                  </a:lnTo>
                  <a:lnTo>
                    <a:pt x="663654" y="37920"/>
                  </a:lnTo>
                  <a:lnTo>
                    <a:pt x="620462" y="17379"/>
                  </a:lnTo>
                  <a:lnTo>
                    <a:pt x="573581" y="4476"/>
                  </a:lnTo>
                  <a:lnTo>
                    <a:pt x="523798" y="0"/>
                  </a:lnTo>
                  <a:close/>
                </a:path>
                <a:path w="1047750" h="1047750">
                  <a:moveTo>
                    <a:pt x="768295" y="554634"/>
                  </a:moveTo>
                  <a:lnTo>
                    <a:pt x="523798" y="554634"/>
                  </a:lnTo>
                  <a:lnTo>
                    <a:pt x="572069" y="557137"/>
                  </a:lnTo>
                  <a:lnTo>
                    <a:pt x="618923" y="564478"/>
                  </a:lnTo>
                  <a:lnTo>
                    <a:pt x="664110" y="576407"/>
                  </a:lnTo>
                  <a:lnTo>
                    <a:pt x="707378" y="592672"/>
                  </a:lnTo>
                  <a:lnTo>
                    <a:pt x="748478" y="613023"/>
                  </a:lnTo>
                  <a:lnTo>
                    <a:pt x="787157" y="637209"/>
                  </a:lnTo>
                  <a:lnTo>
                    <a:pt x="823165" y="664978"/>
                  </a:lnTo>
                  <a:lnTo>
                    <a:pt x="856251" y="696079"/>
                  </a:lnTo>
                  <a:lnTo>
                    <a:pt x="886163" y="730262"/>
                  </a:lnTo>
                  <a:lnTo>
                    <a:pt x="912652" y="767275"/>
                  </a:lnTo>
                  <a:lnTo>
                    <a:pt x="935465" y="806868"/>
                  </a:lnTo>
                  <a:lnTo>
                    <a:pt x="954352" y="848789"/>
                  </a:lnTo>
                  <a:lnTo>
                    <a:pt x="969063" y="892788"/>
                  </a:lnTo>
                  <a:lnTo>
                    <a:pt x="979345" y="938614"/>
                  </a:lnTo>
                  <a:lnTo>
                    <a:pt x="984948" y="986015"/>
                  </a:lnTo>
                  <a:lnTo>
                    <a:pt x="1046144" y="986015"/>
                  </a:lnTo>
                  <a:lnTo>
                    <a:pt x="1038057" y="916962"/>
                  </a:lnTo>
                  <a:lnTo>
                    <a:pt x="1026438" y="869302"/>
                  </a:lnTo>
                  <a:lnTo>
                    <a:pt x="1010562" y="823451"/>
                  </a:lnTo>
                  <a:lnTo>
                    <a:pt x="990654" y="779634"/>
                  </a:lnTo>
                  <a:lnTo>
                    <a:pt x="966941" y="738072"/>
                  </a:lnTo>
                  <a:lnTo>
                    <a:pt x="939647" y="698988"/>
                  </a:lnTo>
                  <a:lnTo>
                    <a:pt x="908998" y="662605"/>
                  </a:lnTo>
                  <a:lnTo>
                    <a:pt x="875219" y="629145"/>
                  </a:lnTo>
                  <a:lnTo>
                    <a:pt x="838536" y="598830"/>
                  </a:lnTo>
                  <a:lnTo>
                    <a:pt x="799174" y="571882"/>
                  </a:lnTo>
                  <a:lnTo>
                    <a:pt x="768295" y="554634"/>
                  </a:lnTo>
                  <a:close/>
                </a:path>
                <a:path w="1047750" h="1047750">
                  <a:moveTo>
                    <a:pt x="697173" y="61633"/>
                  </a:moveTo>
                  <a:lnTo>
                    <a:pt x="523798" y="61633"/>
                  </a:lnTo>
                  <a:lnTo>
                    <a:pt x="573200" y="67339"/>
                  </a:lnTo>
                  <a:lnTo>
                    <a:pt x="618579" y="83587"/>
                  </a:lnTo>
                  <a:lnTo>
                    <a:pt x="658631" y="109074"/>
                  </a:lnTo>
                  <a:lnTo>
                    <a:pt x="692053" y="142494"/>
                  </a:lnTo>
                  <a:lnTo>
                    <a:pt x="717540" y="182545"/>
                  </a:lnTo>
                  <a:lnTo>
                    <a:pt x="733789" y="227920"/>
                  </a:lnTo>
                  <a:lnTo>
                    <a:pt x="739495" y="277317"/>
                  </a:lnTo>
                  <a:lnTo>
                    <a:pt x="733789" y="326714"/>
                  </a:lnTo>
                  <a:lnTo>
                    <a:pt x="717540" y="372091"/>
                  </a:lnTo>
                  <a:lnTo>
                    <a:pt x="692053" y="412144"/>
                  </a:lnTo>
                  <a:lnTo>
                    <a:pt x="658631" y="445567"/>
                  </a:lnTo>
                  <a:lnTo>
                    <a:pt x="618579" y="471057"/>
                  </a:lnTo>
                  <a:lnTo>
                    <a:pt x="573200" y="487307"/>
                  </a:lnTo>
                  <a:lnTo>
                    <a:pt x="523798" y="493014"/>
                  </a:lnTo>
                  <a:lnTo>
                    <a:pt x="695321" y="493014"/>
                  </a:lnTo>
                  <a:lnTo>
                    <a:pt x="737469" y="452860"/>
                  </a:lnTo>
                  <a:lnTo>
                    <a:pt x="764144" y="414712"/>
                  </a:lnTo>
                  <a:lnTo>
                    <a:pt x="784164" y="372271"/>
                  </a:lnTo>
                  <a:lnTo>
                    <a:pt x="796748" y="326239"/>
                  </a:lnTo>
                  <a:lnTo>
                    <a:pt x="801116" y="277317"/>
                  </a:lnTo>
                  <a:lnTo>
                    <a:pt x="796639" y="227538"/>
                  </a:lnTo>
                  <a:lnTo>
                    <a:pt x="783737" y="180658"/>
                  </a:lnTo>
                  <a:lnTo>
                    <a:pt x="763198" y="137466"/>
                  </a:lnTo>
                  <a:lnTo>
                    <a:pt x="735812" y="98753"/>
                  </a:lnTo>
                  <a:lnTo>
                    <a:pt x="702367" y="65308"/>
                  </a:lnTo>
                  <a:lnTo>
                    <a:pt x="697173" y="61633"/>
                  </a:lnTo>
                  <a:close/>
                </a:path>
              </a:pathLst>
            </a:custGeom>
            <a:solidFill>
              <a:srgbClr val="000000"/>
            </a:solidFill>
          </p:spPr>
          <p:txBody>
            <a:bodyPr wrap="square" lIns="0" tIns="0" rIns="0" bIns="0" rtlCol="0"/>
            <a:lstStyle/>
            <a:p>
              <a:endParaRPr/>
            </a:p>
          </p:txBody>
        </p:sp>
        <p:pic>
          <p:nvPicPr>
            <p:cNvPr id="6" name="object 6"/>
            <p:cNvPicPr/>
            <p:nvPr/>
          </p:nvPicPr>
          <p:blipFill>
            <a:blip r:embed="rId8" cstate="print"/>
            <a:stretch>
              <a:fillRect/>
            </a:stretch>
          </p:blipFill>
          <p:spPr>
            <a:xfrm>
              <a:off x="4318393" y="5991859"/>
              <a:ext cx="2624315" cy="2624302"/>
            </a:xfrm>
            <a:prstGeom prst="rect">
              <a:avLst/>
            </a:prstGeom>
          </p:spPr>
        </p:pic>
        <p:pic>
          <p:nvPicPr>
            <p:cNvPr id="7" name="object 7"/>
            <p:cNvPicPr/>
            <p:nvPr/>
          </p:nvPicPr>
          <p:blipFill>
            <a:blip r:embed="rId9" cstate="print"/>
            <a:stretch>
              <a:fillRect/>
            </a:stretch>
          </p:blipFill>
          <p:spPr>
            <a:xfrm>
              <a:off x="4318393" y="2540660"/>
              <a:ext cx="2624315" cy="2624315"/>
            </a:xfrm>
            <a:prstGeom prst="rect">
              <a:avLst/>
            </a:prstGeom>
          </p:spPr>
        </p:pic>
      </p:grpSp>
      <p:sp>
        <p:nvSpPr>
          <p:cNvPr id="8" name="object 8"/>
          <p:cNvSpPr txBox="1">
            <a:spLocks noGrp="1"/>
          </p:cNvSpPr>
          <p:nvPr>
            <p:ph type="title"/>
          </p:nvPr>
        </p:nvSpPr>
        <p:spPr>
          <a:prstGeom prst="rect">
            <a:avLst/>
          </a:prstGeom>
        </p:spPr>
        <p:txBody>
          <a:bodyPr vert="horz" wrap="square" lIns="0" tIns="421899" rIns="0" bIns="0" rtlCol="0">
            <a:spAutoFit/>
          </a:bodyPr>
          <a:lstStyle/>
          <a:p>
            <a:pPr marL="567690">
              <a:lnSpc>
                <a:spcPct val="100000"/>
              </a:lnSpc>
              <a:spcBef>
                <a:spcPts val="100"/>
              </a:spcBef>
            </a:pPr>
            <a:r>
              <a:rPr spc="70" dirty="0"/>
              <a:t>Profil</a:t>
            </a:r>
          </a:p>
        </p:txBody>
      </p:sp>
      <p:sp>
        <p:nvSpPr>
          <p:cNvPr id="9" name="object 9"/>
          <p:cNvSpPr txBox="1"/>
          <p:nvPr/>
        </p:nvSpPr>
        <p:spPr>
          <a:xfrm>
            <a:off x="7312076" y="3107234"/>
            <a:ext cx="5557520" cy="1374140"/>
          </a:xfrm>
          <a:prstGeom prst="rect">
            <a:avLst/>
          </a:prstGeom>
        </p:spPr>
        <p:txBody>
          <a:bodyPr vert="horz" wrap="square" lIns="0" tIns="73660" rIns="0" bIns="0" rtlCol="0">
            <a:spAutoFit/>
          </a:bodyPr>
          <a:lstStyle/>
          <a:p>
            <a:pPr marL="12700">
              <a:lnSpc>
                <a:spcPct val="100000"/>
              </a:lnSpc>
              <a:spcBef>
                <a:spcPts val="580"/>
              </a:spcBef>
            </a:pPr>
            <a:r>
              <a:rPr sz="2550" spc="-80" dirty="0">
                <a:latin typeface="Arial Black"/>
                <a:cs typeface="Arial Black"/>
              </a:rPr>
              <a:t>Nama:</a:t>
            </a:r>
            <a:r>
              <a:rPr sz="2550" spc="-185" dirty="0">
                <a:latin typeface="Arial Black"/>
                <a:cs typeface="Arial Black"/>
              </a:rPr>
              <a:t> </a:t>
            </a:r>
            <a:r>
              <a:rPr sz="2550" spc="-135" dirty="0">
                <a:latin typeface="Arial Black"/>
                <a:cs typeface="Arial Black"/>
              </a:rPr>
              <a:t>Teguh</a:t>
            </a:r>
            <a:r>
              <a:rPr sz="2550" spc="-180" dirty="0">
                <a:latin typeface="Arial Black"/>
                <a:cs typeface="Arial Black"/>
              </a:rPr>
              <a:t> </a:t>
            </a:r>
            <a:r>
              <a:rPr sz="2550" spc="-65" dirty="0">
                <a:latin typeface="Arial Black"/>
                <a:cs typeface="Arial Black"/>
              </a:rPr>
              <a:t>Arie</a:t>
            </a:r>
            <a:r>
              <a:rPr sz="2550" spc="-180" dirty="0">
                <a:latin typeface="Arial Black"/>
                <a:cs typeface="Arial Black"/>
              </a:rPr>
              <a:t> </a:t>
            </a:r>
            <a:r>
              <a:rPr sz="2550" spc="-10" dirty="0">
                <a:latin typeface="Arial Black"/>
                <a:cs typeface="Arial Black"/>
              </a:rPr>
              <a:t>Sandy</a:t>
            </a:r>
            <a:endParaRPr sz="2550">
              <a:latin typeface="Arial Black"/>
              <a:cs typeface="Arial Black"/>
            </a:endParaRPr>
          </a:p>
          <a:p>
            <a:pPr marL="12700" marR="5080">
              <a:lnSpc>
                <a:spcPct val="115700"/>
              </a:lnSpc>
            </a:pPr>
            <a:r>
              <a:rPr sz="2550" spc="-140" dirty="0">
                <a:latin typeface="Arial Black"/>
                <a:cs typeface="Arial Black"/>
              </a:rPr>
              <a:t>Email:</a:t>
            </a:r>
            <a:r>
              <a:rPr sz="2550" spc="-160" dirty="0">
                <a:latin typeface="Arial Black"/>
                <a:cs typeface="Arial Black"/>
              </a:rPr>
              <a:t> </a:t>
            </a:r>
            <a:r>
              <a:rPr sz="2550" spc="-40" dirty="0">
                <a:latin typeface="Arial Black"/>
                <a:cs typeface="Arial Black"/>
              </a:rPr>
              <a:t>teguhariesandy.uny.ac.id </a:t>
            </a:r>
            <a:r>
              <a:rPr sz="2550" spc="-114" dirty="0">
                <a:latin typeface="Arial Black"/>
                <a:cs typeface="Arial Black"/>
              </a:rPr>
              <a:t>Dosen</a:t>
            </a:r>
            <a:r>
              <a:rPr sz="2550" spc="-155" dirty="0">
                <a:latin typeface="Arial Black"/>
                <a:cs typeface="Arial Black"/>
              </a:rPr>
              <a:t> </a:t>
            </a:r>
            <a:r>
              <a:rPr sz="2550" spc="-110" dirty="0">
                <a:latin typeface="Arial Black"/>
                <a:cs typeface="Arial Black"/>
              </a:rPr>
              <a:t>Teknologi</a:t>
            </a:r>
            <a:r>
              <a:rPr sz="2550" spc="-155" dirty="0">
                <a:latin typeface="Arial Black"/>
                <a:cs typeface="Arial Black"/>
              </a:rPr>
              <a:t> </a:t>
            </a:r>
            <a:r>
              <a:rPr sz="2550" spc="-80" dirty="0">
                <a:latin typeface="Arial Black"/>
                <a:cs typeface="Arial Black"/>
              </a:rPr>
              <a:t>Pendidikan</a:t>
            </a:r>
            <a:r>
              <a:rPr sz="2550" spc="-155" dirty="0">
                <a:latin typeface="Arial Black"/>
                <a:cs typeface="Arial Black"/>
              </a:rPr>
              <a:t> </a:t>
            </a:r>
            <a:r>
              <a:rPr sz="2550" spc="-95" dirty="0">
                <a:latin typeface="Arial Black"/>
                <a:cs typeface="Arial Black"/>
              </a:rPr>
              <a:t>UNY</a:t>
            </a:r>
            <a:endParaRPr sz="2550">
              <a:latin typeface="Arial Black"/>
              <a:cs typeface="Arial Black"/>
            </a:endParaRPr>
          </a:p>
        </p:txBody>
      </p:sp>
      <p:sp>
        <p:nvSpPr>
          <p:cNvPr id="10" name="object 10"/>
          <p:cNvSpPr txBox="1"/>
          <p:nvPr/>
        </p:nvSpPr>
        <p:spPr>
          <a:xfrm>
            <a:off x="7312076" y="6307700"/>
            <a:ext cx="7169784" cy="1360170"/>
          </a:xfrm>
          <a:prstGeom prst="rect">
            <a:avLst/>
          </a:prstGeom>
        </p:spPr>
        <p:txBody>
          <a:bodyPr vert="horz" wrap="square" lIns="0" tIns="75565" rIns="0" bIns="0" rtlCol="0">
            <a:spAutoFit/>
          </a:bodyPr>
          <a:lstStyle/>
          <a:p>
            <a:pPr marL="12700">
              <a:lnSpc>
                <a:spcPct val="100000"/>
              </a:lnSpc>
              <a:spcBef>
                <a:spcPts val="595"/>
              </a:spcBef>
            </a:pPr>
            <a:r>
              <a:rPr sz="2500" spc="-65" dirty="0">
                <a:latin typeface="Arial Black"/>
                <a:cs typeface="Arial Black"/>
              </a:rPr>
              <a:t>Nama:</a:t>
            </a:r>
            <a:r>
              <a:rPr sz="2500" spc="-170" dirty="0">
                <a:latin typeface="Arial Black"/>
                <a:cs typeface="Arial Black"/>
              </a:rPr>
              <a:t> </a:t>
            </a:r>
            <a:r>
              <a:rPr sz="2500" spc="-25" dirty="0">
                <a:latin typeface="Arial Black"/>
                <a:cs typeface="Arial Black"/>
              </a:rPr>
              <a:t>Putri</a:t>
            </a:r>
            <a:r>
              <a:rPr sz="2500" spc="-170" dirty="0">
                <a:latin typeface="Arial Black"/>
                <a:cs typeface="Arial Black"/>
              </a:rPr>
              <a:t> </a:t>
            </a:r>
            <a:r>
              <a:rPr sz="2500" spc="-105" dirty="0">
                <a:latin typeface="Arial Black"/>
                <a:cs typeface="Arial Black"/>
              </a:rPr>
              <a:t>Vadia</a:t>
            </a:r>
            <a:r>
              <a:rPr sz="2500" spc="-170" dirty="0">
                <a:latin typeface="Arial Black"/>
                <a:cs typeface="Arial Black"/>
              </a:rPr>
              <a:t> </a:t>
            </a:r>
            <a:r>
              <a:rPr sz="2500" spc="-10" dirty="0">
                <a:latin typeface="Arial Black"/>
                <a:cs typeface="Arial Black"/>
              </a:rPr>
              <a:t>Dhamayanti</a:t>
            </a:r>
            <a:endParaRPr sz="2500">
              <a:latin typeface="Arial Black"/>
              <a:cs typeface="Arial Black"/>
            </a:endParaRPr>
          </a:p>
          <a:p>
            <a:pPr marL="12700" marR="5080">
              <a:lnSpc>
                <a:spcPts val="3500"/>
              </a:lnSpc>
              <a:spcBef>
                <a:spcPts val="110"/>
              </a:spcBef>
            </a:pPr>
            <a:r>
              <a:rPr sz="2500" spc="-120" dirty="0">
                <a:latin typeface="Arial Black"/>
                <a:cs typeface="Arial Black"/>
              </a:rPr>
              <a:t>Email:</a:t>
            </a:r>
            <a:r>
              <a:rPr sz="2500" spc="-160" dirty="0">
                <a:latin typeface="Arial Black"/>
                <a:cs typeface="Arial Black"/>
              </a:rPr>
              <a:t> </a:t>
            </a:r>
            <a:r>
              <a:rPr sz="2500" spc="-25" dirty="0">
                <a:latin typeface="Arial Black"/>
                <a:cs typeface="Arial Black"/>
                <a:hlinkClick r:id="rId10"/>
              </a:rPr>
              <a:t>putrivadia.2021@student.uny.ac.id</a:t>
            </a:r>
            <a:r>
              <a:rPr sz="2500" spc="-25" dirty="0">
                <a:latin typeface="Arial Black"/>
                <a:cs typeface="Arial Black"/>
              </a:rPr>
              <a:t> </a:t>
            </a:r>
            <a:r>
              <a:rPr sz="2500" spc="-85" dirty="0">
                <a:latin typeface="Arial Black"/>
                <a:cs typeface="Arial Black"/>
              </a:rPr>
              <a:t>Mahasiswa</a:t>
            </a:r>
            <a:r>
              <a:rPr sz="2500" spc="-150" dirty="0">
                <a:latin typeface="Arial Black"/>
                <a:cs typeface="Arial Black"/>
              </a:rPr>
              <a:t> </a:t>
            </a:r>
            <a:r>
              <a:rPr sz="2500" spc="-90" dirty="0">
                <a:latin typeface="Arial Black"/>
                <a:cs typeface="Arial Black"/>
              </a:rPr>
              <a:t>Teknologi</a:t>
            </a:r>
            <a:r>
              <a:rPr sz="2500" spc="-145" dirty="0">
                <a:latin typeface="Arial Black"/>
                <a:cs typeface="Arial Black"/>
              </a:rPr>
              <a:t> </a:t>
            </a:r>
            <a:r>
              <a:rPr sz="2500" spc="-65" dirty="0">
                <a:latin typeface="Arial Black"/>
                <a:cs typeface="Arial Black"/>
              </a:rPr>
              <a:t>Pendidikan</a:t>
            </a:r>
            <a:r>
              <a:rPr sz="2500" spc="-145" dirty="0">
                <a:latin typeface="Arial Black"/>
                <a:cs typeface="Arial Black"/>
              </a:rPr>
              <a:t> </a:t>
            </a:r>
            <a:r>
              <a:rPr sz="2500" spc="-165" dirty="0">
                <a:latin typeface="Arial Black"/>
                <a:cs typeface="Arial Black"/>
              </a:rPr>
              <a:t>UNY</a:t>
            </a:r>
            <a:r>
              <a:rPr sz="2500" spc="-145" dirty="0">
                <a:latin typeface="Arial Black"/>
                <a:cs typeface="Arial Black"/>
              </a:rPr>
              <a:t> </a:t>
            </a:r>
            <a:r>
              <a:rPr sz="2500" spc="-130" dirty="0">
                <a:latin typeface="Arial Black"/>
                <a:cs typeface="Arial Black"/>
              </a:rPr>
              <a:t>2021</a:t>
            </a:r>
            <a:endParaRPr sz="2500">
              <a:latin typeface="Arial Black"/>
              <a:cs typeface="Arial Black"/>
            </a:endParaRPr>
          </a:p>
        </p:txBody>
      </p:sp>
      <p:grpSp>
        <p:nvGrpSpPr>
          <p:cNvPr id="11" name="object 11"/>
          <p:cNvGrpSpPr/>
          <p:nvPr/>
        </p:nvGrpSpPr>
        <p:grpSpPr>
          <a:xfrm>
            <a:off x="10457526" y="3871440"/>
            <a:ext cx="7830820" cy="6416040"/>
            <a:chOff x="10457526" y="3871440"/>
            <a:chExt cx="7830820" cy="6416040"/>
          </a:xfrm>
        </p:grpSpPr>
        <p:pic>
          <p:nvPicPr>
            <p:cNvPr id="12" name="object 12"/>
            <p:cNvPicPr/>
            <p:nvPr/>
          </p:nvPicPr>
          <p:blipFill>
            <a:blip r:embed="rId11" cstate="print"/>
            <a:stretch>
              <a:fillRect/>
            </a:stretch>
          </p:blipFill>
          <p:spPr>
            <a:xfrm>
              <a:off x="10457526" y="8145758"/>
              <a:ext cx="7830473" cy="2141241"/>
            </a:xfrm>
            <a:prstGeom prst="rect">
              <a:avLst/>
            </a:prstGeom>
          </p:spPr>
        </p:pic>
        <p:pic>
          <p:nvPicPr>
            <p:cNvPr id="13" name="object 13"/>
            <p:cNvPicPr/>
            <p:nvPr/>
          </p:nvPicPr>
          <p:blipFill>
            <a:blip r:embed="rId12" cstate="print"/>
            <a:stretch>
              <a:fillRect/>
            </a:stretch>
          </p:blipFill>
          <p:spPr>
            <a:xfrm>
              <a:off x="15096871" y="3871440"/>
              <a:ext cx="3191064" cy="6415559"/>
            </a:xfrm>
            <a:prstGeom prst="rect">
              <a:avLst/>
            </a:prstGeom>
          </p:spPr>
        </p:pic>
      </p:grpSp>
      <p:pic>
        <p:nvPicPr>
          <p:cNvPr id="14"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3"/>
          <a:stretch>
            <a:fillRect/>
          </a:stretch>
        </p:blipFill>
        <p:spPr>
          <a:xfrm>
            <a:off x="-1428750" y="8950951"/>
            <a:ext cx="609600" cy="609600"/>
          </a:xfrm>
          <a:prstGeom prst="rect">
            <a:avLst/>
          </a:prstGeom>
        </p:spPr>
      </p:pic>
      <p:pic>
        <p:nvPicPr>
          <p:cNvPr id="17" name="Picture 16">
            <a:hlinkClick r:id="rId14" action="ppaction://hlinksldjump"/>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6" cstate="print"/>
          <a:stretch>
            <a:fillRect/>
          </a:stretch>
        </p:blipFill>
        <p:spPr>
          <a:xfrm>
            <a:off x="11338801" y="3980966"/>
            <a:ext cx="6949198" cy="5825426"/>
          </a:xfrm>
          <a:prstGeom prst="rect">
            <a:avLst/>
          </a:prstGeom>
        </p:spPr>
      </p:pic>
      <p:grpSp>
        <p:nvGrpSpPr>
          <p:cNvPr id="3" name="object 3"/>
          <p:cNvGrpSpPr/>
          <p:nvPr/>
        </p:nvGrpSpPr>
        <p:grpSpPr>
          <a:xfrm>
            <a:off x="0" y="235991"/>
            <a:ext cx="17593310" cy="10051415"/>
            <a:chOff x="0" y="235991"/>
            <a:chExt cx="17593310" cy="10051415"/>
          </a:xfrm>
        </p:grpSpPr>
        <p:pic>
          <p:nvPicPr>
            <p:cNvPr id="4" name="object 4"/>
            <p:cNvPicPr/>
            <p:nvPr/>
          </p:nvPicPr>
          <p:blipFill>
            <a:blip r:embed="rId7" cstate="print"/>
            <a:stretch>
              <a:fillRect/>
            </a:stretch>
          </p:blipFill>
          <p:spPr>
            <a:xfrm>
              <a:off x="0" y="4162044"/>
              <a:ext cx="6429286" cy="6124956"/>
            </a:xfrm>
            <a:prstGeom prst="rect">
              <a:avLst/>
            </a:prstGeom>
          </p:spPr>
        </p:pic>
        <p:pic>
          <p:nvPicPr>
            <p:cNvPr id="5" name="object 5"/>
            <p:cNvPicPr/>
            <p:nvPr/>
          </p:nvPicPr>
          <p:blipFill>
            <a:blip r:embed="rId8" cstate="print"/>
            <a:stretch>
              <a:fillRect/>
            </a:stretch>
          </p:blipFill>
          <p:spPr>
            <a:xfrm>
              <a:off x="984930" y="587755"/>
              <a:ext cx="16316323" cy="8382000"/>
            </a:xfrm>
            <a:prstGeom prst="rect">
              <a:avLst/>
            </a:prstGeom>
          </p:spPr>
        </p:pic>
        <p:pic>
          <p:nvPicPr>
            <p:cNvPr id="6" name="object 6"/>
            <p:cNvPicPr/>
            <p:nvPr/>
          </p:nvPicPr>
          <p:blipFill>
            <a:blip r:embed="rId9" cstate="print"/>
            <a:stretch>
              <a:fillRect/>
            </a:stretch>
          </p:blipFill>
          <p:spPr>
            <a:xfrm>
              <a:off x="0" y="6487419"/>
              <a:ext cx="10937701" cy="3799580"/>
            </a:xfrm>
            <a:prstGeom prst="rect">
              <a:avLst/>
            </a:prstGeom>
          </p:spPr>
        </p:pic>
        <p:sp>
          <p:nvSpPr>
            <p:cNvPr id="7" name="object 7"/>
            <p:cNvSpPr/>
            <p:nvPr/>
          </p:nvSpPr>
          <p:spPr>
            <a:xfrm>
              <a:off x="1155992" y="1347533"/>
              <a:ext cx="537845" cy="304800"/>
            </a:xfrm>
            <a:custGeom>
              <a:avLst/>
              <a:gdLst/>
              <a:ahLst/>
              <a:cxnLst/>
              <a:rect l="l" t="t" r="r" b="b"/>
              <a:pathLst>
                <a:path w="537844" h="304800">
                  <a:moveTo>
                    <a:pt x="384949" y="0"/>
                  </a:moveTo>
                  <a:lnTo>
                    <a:pt x="358724" y="0"/>
                  </a:lnTo>
                  <a:lnTo>
                    <a:pt x="347959" y="30297"/>
                  </a:lnTo>
                  <a:lnTo>
                    <a:pt x="327864" y="54530"/>
                  </a:lnTo>
                  <a:lnTo>
                    <a:pt x="300675" y="70605"/>
                  </a:lnTo>
                  <a:lnTo>
                    <a:pt x="268630" y="76428"/>
                  </a:lnTo>
                  <a:lnTo>
                    <a:pt x="236590" y="70610"/>
                  </a:lnTo>
                  <a:lnTo>
                    <a:pt x="209402" y="54544"/>
                  </a:lnTo>
                  <a:lnTo>
                    <a:pt x="189307" y="30313"/>
                  </a:lnTo>
                  <a:lnTo>
                    <a:pt x="178549" y="0"/>
                  </a:lnTo>
                  <a:lnTo>
                    <a:pt x="152323" y="0"/>
                  </a:lnTo>
                  <a:lnTo>
                    <a:pt x="104229" y="7779"/>
                  </a:lnTo>
                  <a:lnTo>
                    <a:pt x="62421" y="29430"/>
                  </a:lnTo>
                  <a:lnTo>
                    <a:pt x="29428" y="62424"/>
                  </a:lnTo>
                  <a:lnTo>
                    <a:pt x="7778" y="104231"/>
                  </a:lnTo>
                  <a:lnTo>
                    <a:pt x="0" y="152323"/>
                  </a:lnTo>
                  <a:lnTo>
                    <a:pt x="0" y="304647"/>
                  </a:lnTo>
                  <a:lnTo>
                    <a:pt x="90929" y="304647"/>
                  </a:lnTo>
                  <a:lnTo>
                    <a:pt x="90929" y="147142"/>
                  </a:lnTo>
                  <a:lnTo>
                    <a:pt x="95116" y="142963"/>
                  </a:lnTo>
                  <a:lnTo>
                    <a:pt x="105479" y="142963"/>
                  </a:lnTo>
                  <a:lnTo>
                    <a:pt x="109667" y="147142"/>
                  </a:lnTo>
                  <a:lnTo>
                    <a:pt x="109667" y="304647"/>
                  </a:lnTo>
                  <a:lnTo>
                    <a:pt x="427570" y="304647"/>
                  </a:lnTo>
                  <a:lnTo>
                    <a:pt x="427570" y="147142"/>
                  </a:lnTo>
                  <a:lnTo>
                    <a:pt x="431761" y="142963"/>
                  </a:lnTo>
                  <a:lnTo>
                    <a:pt x="442125" y="142963"/>
                  </a:lnTo>
                  <a:lnTo>
                    <a:pt x="446303" y="147142"/>
                  </a:lnTo>
                  <a:lnTo>
                    <a:pt x="446303" y="304647"/>
                  </a:lnTo>
                  <a:lnTo>
                    <a:pt x="537235" y="304647"/>
                  </a:lnTo>
                  <a:lnTo>
                    <a:pt x="537235" y="152323"/>
                  </a:lnTo>
                  <a:lnTo>
                    <a:pt x="529457" y="104229"/>
                  </a:lnTo>
                  <a:lnTo>
                    <a:pt x="507811" y="62416"/>
                  </a:lnTo>
                  <a:lnTo>
                    <a:pt x="474824" y="29419"/>
                  </a:lnTo>
                  <a:lnTo>
                    <a:pt x="433027" y="7769"/>
                  </a:lnTo>
                  <a:lnTo>
                    <a:pt x="384949" y="0"/>
                  </a:lnTo>
                  <a:close/>
                </a:path>
              </a:pathLst>
            </a:custGeom>
            <a:solidFill>
              <a:srgbClr val="000000"/>
            </a:solidFill>
          </p:spPr>
          <p:txBody>
            <a:bodyPr wrap="square" lIns="0" tIns="0" rIns="0" bIns="0" rtlCol="0"/>
            <a:lstStyle/>
            <a:p>
              <a:endParaRPr/>
            </a:p>
          </p:txBody>
        </p:sp>
        <p:pic>
          <p:nvPicPr>
            <p:cNvPr id="8" name="object 8"/>
            <p:cNvPicPr/>
            <p:nvPr/>
          </p:nvPicPr>
          <p:blipFill>
            <a:blip r:embed="rId10" cstate="print"/>
            <a:stretch>
              <a:fillRect/>
            </a:stretch>
          </p:blipFill>
          <p:spPr>
            <a:xfrm>
              <a:off x="1352257" y="1297609"/>
              <a:ext cx="144678" cy="107530"/>
            </a:xfrm>
            <a:prstGeom prst="rect">
              <a:avLst/>
            </a:prstGeom>
          </p:spPr>
        </p:pic>
        <p:sp>
          <p:nvSpPr>
            <p:cNvPr id="9" name="object 9"/>
            <p:cNvSpPr/>
            <p:nvPr/>
          </p:nvSpPr>
          <p:spPr>
            <a:xfrm>
              <a:off x="1263396" y="932509"/>
              <a:ext cx="308610" cy="393065"/>
            </a:xfrm>
            <a:custGeom>
              <a:avLst/>
              <a:gdLst/>
              <a:ahLst/>
              <a:cxnLst/>
              <a:rect l="l" t="t" r="r" b="b"/>
              <a:pathLst>
                <a:path w="308609" h="393065">
                  <a:moveTo>
                    <a:pt x="293827" y="221932"/>
                  </a:moveTo>
                  <a:lnTo>
                    <a:pt x="257556" y="143598"/>
                  </a:lnTo>
                  <a:lnTo>
                    <a:pt x="234721" y="153797"/>
                  </a:lnTo>
                  <a:lnTo>
                    <a:pt x="209156" y="159423"/>
                  </a:lnTo>
                  <a:lnTo>
                    <a:pt x="183159" y="159283"/>
                  </a:lnTo>
                  <a:lnTo>
                    <a:pt x="159067" y="152158"/>
                  </a:lnTo>
                  <a:lnTo>
                    <a:pt x="139585" y="143243"/>
                  </a:lnTo>
                  <a:lnTo>
                    <a:pt x="122516" y="137668"/>
                  </a:lnTo>
                  <a:lnTo>
                    <a:pt x="105016" y="135128"/>
                  </a:lnTo>
                  <a:lnTo>
                    <a:pt x="84264" y="135267"/>
                  </a:lnTo>
                  <a:lnTo>
                    <a:pt x="63563" y="141376"/>
                  </a:lnTo>
                  <a:lnTo>
                    <a:pt x="48729" y="155244"/>
                  </a:lnTo>
                  <a:lnTo>
                    <a:pt x="37719" y="174485"/>
                  </a:lnTo>
                  <a:lnTo>
                    <a:pt x="28498" y="196723"/>
                  </a:lnTo>
                  <a:lnTo>
                    <a:pt x="25971" y="203136"/>
                  </a:lnTo>
                  <a:lnTo>
                    <a:pt x="23380" y="209550"/>
                  </a:lnTo>
                  <a:lnTo>
                    <a:pt x="20662" y="215887"/>
                  </a:lnTo>
                  <a:lnTo>
                    <a:pt x="17805" y="222034"/>
                  </a:lnTo>
                  <a:lnTo>
                    <a:pt x="24574" y="250456"/>
                  </a:lnTo>
                  <a:lnTo>
                    <a:pt x="56959" y="312381"/>
                  </a:lnTo>
                  <a:lnTo>
                    <a:pt x="85547" y="343382"/>
                  </a:lnTo>
                  <a:lnTo>
                    <a:pt x="118833" y="369150"/>
                  </a:lnTo>
                  <a:lnTo>
                    <a:pt x="160934" y="392836"/>
                  </a:lnTo>
                  <a:lnTo>
                    <a:pt x="183515" y="379463"/>
                  </a:lnTo>
                  <a:lnTo>
                    <a:pt x="221018" y="351116"/>
                  </a:lnTo>
                  <a:lnTo>
                    <a:pt x="260451" y="306489"/>
                  </a:lnTo>
                  <a:lnTo>
                    <a:pt x="288010" y="248272"/>
                  </a:lnTo>
                  <a:lnTo>
                    <a:pt x="293827" y="221932"/>
                  </a:lnTo>
                  <a:close/>
                </a:path>
                <a:path w="308609" h="393065">
                  <a:moveTo>
                    <a:pt x="308114" y="145580"/>
                  </a:moveTo>
                  <a:lnTo>
                    <a:pt x="294259" y="76974"/>
                  </a:lnTo>
                  <a:lnTo>
                    <a:pt x="250812" y="26365"/>
                  </a:lnTo>
                  <a:lnTo>
                    <a:pt x="213537" y="8496"/>
                  </a:lnTo>
                  <a:lnTo>
                    <a:pt x="168402" y="0"/>
                  </a:lnTo>
                  <a:lnTo>
                    <a:pt x="122758" y="2921"/>
                  </a:lnTo>
                  <a:lnTo>
                    <a:pt x="83972" y="19240"/>
                  </a:lnTo>
                  <a:lnTo>
                    <a:pt x="67386" y="29959"/>
                  </a:lnTo>
                  <a:lnTo>
                    <a:pt x="51955" y="35801"/>
                  </a:lnTo>
                  <a:lnTo>
                    <a:pt x="35356" y="35877"/>
                  </a:lnTo>
                  <a:lnTo>
                    <a:pt x="15303" y="29260"/>
                  </a:lnTo>
                  <a:lnTo>
                    <a:pt x="14084" y="31724"/>
                  </a:lnTo>
                  <a:lnTo>
                    <a:pt x="12700" y="34886"/>
                  </a:lnTo>
                  <a:lnTo>
                    <a:pt x="11188" y="38722"/>
                  </a:lnTo>
                  <a:lnTo>
                    <a:pt x="4457" y="61518"/>
                  </a:lnTo>
                  <a:lnTo>
                    <a:pt x="0" y="94500"/>
                  </a:lnTo>
                  <a:lnTo>
                    <a:pt x="863" y="137972"/>
                  </a:lnTo>
                  <a:lnTo>
                    <a:pt x="10121" y="192239"/>
                  </a:lnTo>
                  <a:lnTo>
                    <a:pt x="10706" y="190665"/>
                  </a:lnTo>
                  <a:lnTo>
                    <a:pt x="21551" y="164795"/>
                  </a:lnTo>
                  <a:lnTo>
                    <a:pt x="35344" y="141744"/>
                  </a:lnTo>
                  <a:lnTo>
                    <a:pt x="55029" y="124434"/>
                  </a:lnTo>
                  <a:lnTo>
                    <a:pt x="83197" y="116522"/>
                  </a:lnTo>
                  <a:lnTo>
                    <a:pt x="107124" y="116471"/>
                  </a:lnTo>
                  <a:lnTo>
                    <a:pt x="127330" y="119519"/>
                  </a:lnTo>
                  <a:lnTo>
                    <a:pt x="146519" y="125768"/>
                  </a:lnTo>
                  <a:lnTo>
                    <a:pt x="167436" y="135293"/>
                  </a:lnTo>
                  <a:lnTo>
                    <a:pt x="187769" y="140906"/>
                  </a:lnTo>
                  <a:lnTo>
                    <a:pt x="211188" y="140335"/>
                  </a:lnTo>
                  <a:lnTo>
                    <a:pt x="234823" y="133985"/>
                  </a:lnTo>
                  <a:lnTo>
                    <a:pt x="255841" y="122288"/>
                  </a:lnTo>
                  <a:lnTo>
                    <a:pt x="257492" y="121043"/>
                  </a:lnTo>
                  <a:lnTo>
                    <a:pt x="259461" y="120383"/>
                  </a:lnTo>
                  <a:lnTo>
                    <a:pt x="262267" y="120383"/>
                  </a:lnTo>
                  <a:lnTo>
                    <a:pt x="263004" y="120459"/>
                  </a:lnTo>
                  <a:lnTo>
                    <a:pt x="266522" y="121297"/>
                  </a:lnTo>
                  <a:lnTo>
                    <a:pt x="268808" y="123215"/>
                  </a:lnTo>
                  <a:lnTo>
                    <a:pt x="270014" y="125780"/>
                  </a:lnTo>
                  <a:lnTo>
                    <a:pt x="301726" y="194259"/>
                  </a:lnTo>
                  <a:lnTo>
                    <a:pt x="303999" y="183946"/>
                  </a:lnTo>
                  <a:lnTo>
                    <a:pt x="305993" y="172237"/>
                  </a:lnTo>
                  <a:lnTo>
                    <a:pt x="307441" y="159372"/>
                  </a:lnTo>
                  <a:lnTo>
                    <a:pt x="308114" y="145580"/>
                  </a:lnTo>
                  <a:close/>
                </a:path>
              </a:pathLst>
            </a:custGeom>
            <a:solidFill>
              <a:srgbClr val="000000"/>
            </a:solidFill>
          </p:spPr>
          <p:txBody>
            <a:bodyPr wrap="square" lIns="0" tIns="0" rIns="0" bIns="0" rtlCol="0"/>
            <a:lstStyle/>
            <a:p>
              <a:endParaRPr/>
            </a:p>
          </p:txBody>
        </p:sp>
        <p:pic>
          <p:nvPicPr>
            <p:cNvPr id="10" name="object 10"/>
            <p:cNvPicPr/>
            <p:nvPr/>
          </p:nvPicPr>
          <p:blipFill>
            <a:blip r:embed="rId11" cstate="print"/>
            <a:stretch>
              <a:fillRect/>
            </a:stretch>
          </p:blipFill>
          <p:spPr>
            <a:xfrm>
              <a:off x="1641132" y="812914"/>
              <a:ext cx="108419" cy="108419"/>
            </a:xfrm>
            <a:prstGeom prst="rect">
              <a:avLst/>
            </a:prstGeom>
          </p:spPr>
        </p:pic>
        <p:pic>
          <p:nvPicPr>
            <p:cNvPr id="11" name="object 11"/>
            <p:cNvPicPr/>
            <p:nvPr/>
          </p:nvPicPr>
          <p:blipFill>
            <a:blip r:embed="rId12" cstate="print"/>
            <a:stretch>
              <a:fillRect/>
            </a:stretch>
          </p:blipFill>
          <p:spPr>
            <a:xfrm>
              <a:off x="1641462" y="1017219"/>
              <a:ext cx="66649" cy="66611"/>
            </a:xfrm>
            <a:prstGeom prst="rect">
              <a:avLst/>
            </a:prstGeom>
          </p:spPr>
        </p:pic>
        <p:pic>
          <p:nvPicPr>
            <p:cNvPr id="12" name="object 12"/>
            <p:cNvPicPr/>
            <p:nvPr/>
          </p:nvPicPr>
          <p:blipFill>
            <a:blip r:embed="rId13" cstate="print"/>
            <a:stretch>
              <a:fillRect/>
            </a:stretch>
          </p:blipFill>
          <p:spPr>
            <a:xfrm>
              <a:off x="1121603" y="1017219"/>
              <a:ext cx="66645" cy="66611"/>
            </a:xfrm>
            <a:prstGeom prst="rect">
              <a:avLst/>
            </a:prstGeom>
          </p:spPr>
        </p:pic>
        <p:pic>
          <p:nvPicPr>
            <p:cNvPr id="13" name="object 13"/>
            <p:cNvPicPr/>
            <p:nvPr/>
          </p:nvPicPr>
          <p:blipFill>
            <a:blip r:embed="rId14" cstate="print"/>
            <a:stretch>
              <a:fillRect/>
            </a:stretch>
          </p:blipFill>
          <p:spPr>
            <a:xfrm>
              <a:off x="1080160" y="812914"/>
              <a:ext cx="108421" cy="108419"/>
            </a:xfrm>
            <a:prstGeom prst="rect">
              <a:avLst/>
            </a:prstGeom>
          </p:spPr>
        </p:pic>
        <p:pic>
          <p:nvPicPr>
            <p:cNvPr id="14" name="object 14"/>
            <p:cNvPicPr/>
            <p:nvPr/>
          </p:nvPicPr>
          <p:blipFill>
            <a:blip r:embed="rId15" cstate="print"/>
            <a:stretch>
              <a:fillRect/>
            </a:stretch>
          </p:blipFill>
          <p:spPr>
            <a:xfrm>
              <a:off x="1298168" y="620026"/>
              <a:ext cx="233375" cy="233362"/>
            </a:xfrm>
            <a:prstGeom prst="rect">
              <a:avLst/>
            </a:prstGeom>
          </p:spPr>
        </p:pic>
        <p:sp>
          <p:nvSpPr>
            <p:cNvPr id="15" name="object 15"/>
            <p:cNvSpPr/>
            <p:nvPr/>
          </p:nvSpPr>
          <p:spPr>
            <a:xfrm>
              <a:off x="514742" y="235991"/>
              <a:ext cx="1800225" cy="1800225"/>
            </a:xfrm>
            <a:custGeom>
              <a:avLst/>
              <a:gdLst/>
              <a:ahLst/>
              <a:cxnLst/>
              <a:rect l="l" t="t" r="r" b="b"/>
              <a:pathLst>
                <a:path w="1800225" h="1800225">
                  <a:moveTo>
                    <a:pt x="900113" y="0"/>
                  </a:moveTo>
                  <a:lnTo>
                    <a:pt x="848272" y="1455"/>
                  </a:lnTo>
                  <a:lnTo>
                    <a:pt x="796931" y="5815"/>
                  </a:lnTo>
                  <a:lnTo>
                    <a:pt x="746146" y="13065"/>
                  </a:lnTo>
                  <a:lnTo>
                    <a:pt x="695976" y="23193"/>
                  </a:lnTo>
                  <a:lnTo>
                    <a:pt x="646479" y="36188"/>
                  </a:lnTo>
                  <a:lnTo>
                    <a:pt x="597711" y="52036"/>
                  </a:lnTo>
                  <a:lnTo>
                    <a:pt x="549730" y="70726"/>
                  </a:lnTo>
                  <a:lnTo>
                    <a:pt x="504463" y="91348"/>
                  </a:lnTo>
                  <a:lnTo>
                    <a:pt x="460583" y="114331"/>
                  </a:lnTo>
                  <a:lnTo>
                    <a:pt x="418136" y="139645"/>
                  </a:lnTo>
                  <a:lnTo>
                    <a:pt x="377073" y="167331"/>
                  </a:lnTo>
                  <a:lnTo>
                    <a:pt x="337726" y="197144"/>
                  </a:lnTo>
                  <a:lnTo>
                    <a:pt x="299855" y="229268"/>
                  </a:lnTo>
                  <a:lnTo>
                    <a:pt x="263603" y="263601"/>
                  </a:lnTo>
                  <a:lnTo>
                    <a:pt x="229271" y="299855"/>
                  </a:lnTo>
                  <a:lnTo>
                    <a:pt x="197147" y="337731"/>
                  </a:lnTo>
                  <a:lnTo>
                    <a:pt x="167261" y="377180"/>
                  </a:lnTo>
                  <a:lnTo>
                    <a:pt x="139644" y="418153"/>
                  </a:lnTo>
                  <a:lnTo>
                    <a:pt x="114328" y="460602"/>
                  </a:lnTo>
                  <a:lnTo>
                    <a:pt x="91344" y="504478"/>
                  </a:lnTo>
                  <a:lnTo>
                    <a:pt x="70722" y="549732"/>
                  </a:lnTo>
                  <a:lnTo>
                    <a:pt x="52032" y="597711"/>
                  </a:lnTo>
                  <a:lnTo>
                    <a:pt x="36184" y="646479"/>
                  </a:lnTo>
                  <a:lnTo>
                    <a:pt x="23190" y="695978"/>
                  </a:lnTo>
                  <a:lnTo>
                    <a:pt x="13063" y="746149"/>
                  </a:lnTo>
                  <a:lnTo>
                    <a:pt x="5814" y="796934"/>
                  </a:lnTo>
                  <a:lnTo>
                    <a:pt x="1456" y="848259"/>
                  </a:lnTo>
                  <a:lnTo>
                    <a:pt x="0" y="900112"/>
                  </a:lnTo>
                  <a:lnTo>
                    <a:pt x="1455" y="951953"/>
                  </a:lnTo>
                  <a:lnTo>
                    <a:pt x="5814" y="1003295"/>
                  </a:lnTo>
                  <a:lnTo>
                    <a:pt x="13063" y="1054080"/>
                  </a:lnTo>
                  <a:lnTo>
                    <a:pt x="23190" y="1104250"/>
                  </a:lnTo>
                  <a:lnTo>
                    <a:pt x="36184" y="1153747"/>
                  </a:lnTo>
                  <a:lnTo>
                    <a:pt x="52032" y="1202514"/>
                  </a:lnTo>
                  <a:lnTo>
                    <a:pt x="70722" y="1250492"/>
                  </a:lnTo>
                  <a:lnTo>
                    <a:pt x="91344" y="1295758"/>
                  </a:lnTo>
                  <a:lnTo>
                    <a:pt x="114328" y="1339639"/>
                  </a:lnTo>
                  <a:lnTo>
                    <a:pt x="139644" y="1382087"/>
                  </a:lnTo>
                  <a:lnTo>
                    <a:pt x="167261" y="1423056"/>
                  </a:lnTo>
                  <a:lnTo>
                    <a:pt x="197147" y="1462499"/>
                  </a:lnTo>
                  <a:lnTo>
                    <a:pt x="229271" y="1500371"/>
                  </a:lnTo>
                  <a:lnTo>
                    <a:pt x="263603" y="1536623"/>
                  </a:lnTo>
                  <a:lnTo>
                    <a:pt x="299857" y="1570957"/>
                  </a:lnTo>
                  <a:lnTo>
                    <a:pt x="337732" y="1603083"/>
                  </a:lnTo>
                  <a:lnTo>
                    <a:pt x="377180" y="1632969"/>
                  </a:lnTo>
                  <a:lnTo>
                    <a:pt x="418152" y="1660585"/>
                  </a:lnTo>
                  <a:lnTo>
                    <a:pt x="460600" y="1685899"/>
                  </a:lnTo>
                  <a:lnTo>
                    <a:pt x="504476" y="1708880"/>
                  </a:lnTo>
                  <a:lnTo>
                    <a:pt x="549730" y="1729498"/>
                  </a:lnTo>
                  <a:lnTo>
                    <a:pt x="597711" y="1748188"/>
                  </a:lnTo>
                  <a:lnTo>
                    <a:pt x="646479" y="1764036"/>
                  </a:lnTo>
                  <a:lnTo>
                    <a:pt x="695976" y="1777031"/>
                  </a:lnTo>
                  <a:lnTo>
                    <a:pt x="746146" y="1787159"/>
                  </a:lnTo>
                  <a:lnTo>
                    <a:pt x="796931" y="1794410"/>
                  </a:lnTo>
                  <a:lnTo>
                    <a:pt x="848272" y="1798769"/>
                  </a:lnTo>
                  <a:lnTo>
                    <a:pt x="900113" y="1800225"/>
                  </a:lnTo>
                  <a:lnTo>
                    <a:pt x="951955" y="1798769"/>
                  </a:lnTo>
                  <a:lnTo>
                    <a:pt x="1003297" y="1794410"/>
                  </a:lnTo>
                  <a:lnTo>
                    <a:pt x="1054081" y="1787159"/>
                  </a:lnTo>
                  <a:lnTo>
                    <a:pt x="1104251" y="1777031"/>
                  </a:lnTo>
                  <a:lnTo>
                    <a:pt x="1106172" y="1776526"/>
                  </a:lnTo>
                  <a:lnTo>
                    <a:pt x="900113" y="1776526"/>
                  </a:lnTo>
                  <a:lnTo>
                    <a:pt x="852098" y="1775227"/>
                  </a:lnTo>
                  <a:lnTo>
                    <a:pt x="804751" y="1771374"/>
                  </a:lnTo>
                  <a:lnTo>
                    <a:pt x="758140" y="1765035"/>
                  </a:lnTo>
                  <a:lnTo>
                    <a:pt x="712331" y="1756277"/>
                  </a:lnTo>
                  <a:lnTo>
                    <a:pt x="667393" y="1745167"/>
                  </a:lnTo>
                  <a:lnTo>
                    <a:pt x="623392" y="1731773"/>
                  </a:lnTo>
                  <a:lnTo>
                    <a:pt x="580395" y="1716163"/>
                  </a:lnTo>
                  <a:lnTo>
                    <a:pt x="538471" y="1698402"/>
                  </a:lnTo>
                  <a:lnTo>
                    <a:pt x="497687" y="1678559"/>
                  </a:lnTo>
                  <a:lnTo>
                    <a:pt x="458109" y="1656702"/>
                  </a:lnTo>
                  <a:lnTo>
                    <a:pt x="419806" y="1632897"/>
                  </a:lnTo>
                  <a:lnTo>
                    <a:pt x="382844" y="1607211"/>
                  </a:lnTo>
                  <a:lnTo>
                    <a:pt x="347291" y="1579713"/>
                  </a:lnTo>
                  <a:lnTo>
                    <a:pt x="313214" y="1550469"/>
                  </a:lnTo>
                  <a:lnTo>
                    <a:pt x="280680" y="1519547"/>
                  </a:lnTo>
                  <a:lnTo>
                    <a:pt x="249758" y="1487013"/>
                  </a:lnTo>
                  <a:lnTo>
                    <a:pt x="220514" y="1452937"/>
                  </a:lnTo>
                  <a:lnTo>
                    <a:pt x="193015" y="1417384"/>
                  </a:lnTo>
                  <a:lnTo>
                    <a:pt x="167329" y="1380422"/>
                  </a:lnTo>
                  <a:lnTo>
                    <a:pt x="143524" y="1342119"/>
                  </a:lnTo>
                  <a:lnTo>
                    <a:pt x="121666" y="1302541"/>
                  </a:lnTo>
                  <a:lnTo>
                    <a:pt x="101823" y="1261756"/>
                  </a:lnTo>
                  <a:lnTo>
                    <a:pt x="84062" y="1219832"/>
                  </a:lnTo>
                  <a:lnTo>
                    <a:pt x="68451" y="1176836"/>
                  </a:lnTo>
                  <a:lnTo>
                    <a:pt x="55057" y="1132835"/>
                  </a:lnTo>
                  <a:lnTo>
                    <a:pt x="43947" y="1087896"/>
                  </a:lnTo>
                  <a:lnTo>
                    <a:pt x="35189" y="1042087"/>
                  </a:lnTo>
                  <a:lnTo>
                    <a:pt x="28850" y="995475"/>
                  </a:lnTo>
                  <a:lnTo>
                    <a:pt x="24997" y="948128"/>
                  </a:lnTo>
                  <a:lnTo>
                    <a:pt x="23698" y="900112"/>
                  </a:lnTo>
                  <a:lnTo>
                    <a:pt x="24997" y="852098"/>
                  </a:lnTo>
                  <a:lnTo>
                    <a:pt x="28850" y="804751"/>
                  </a:lnTo>
                  <a:lnTo>
                    <a:pt x="35189" y="758140"/>
                  </a:lnTo>
                  <a:lnTo>
                    <a:pt x="43947" y="712332"/>
                  </a:lnTo>
                  <a:lnTo>
                    <a:pt x="55057" y="667394"/>
                  </a:lnTo>
                  <a:lnTo>
                    <a:pt x="68451" y="623393"/>
                  </a:lnTo>
                  <a:lnTo>
                    <a:pt x="84062" y="580397"/>
                  </a:lnTo>
                  <a:lnTo>
                    <a:pt x="101823" y="538473"/>
                  </a:lnTo>
                  <a:lnTo>
                    <a:pt x="121666" y="497689"/>
                  </a:lnTo>
                  <a:lnTo>
                    <a:pt x="143524" y="458111"/>
                  </a:lnTo>
                  <a:lnTo>
                    <a:pt x="167329" y="419808"/>
                  </a:lnTo>
                  <a:lnTo>
                    <a:pt x="193015" y="382846"/>
                  </a:lnTo>
                  <a:lnTo>
                    <a:pt x="220514" y="347293"/>
                  </a:lnTo>
                  <a:lnTo>
                    <a:pt x="249758" y="313216"/>
                  </a:lnTo>
                  <a:lnTo>
                    <a:pt x="280680" y="280682"/>
                  </a:lnTo>
                  <a:lnTo>
                    <a:pt x="313214" y="249760"/>
                  </a:lnTo>
                  <a:lnTo>
                    <a:pt x="347291" y="220515"/>
                  </a:lnTo>
                  <a:lnTo>
                    <a:pt x="382844" y="193017"/>
                  </a:lnTo>
                  <a:lnTo>
                    <a:pt x="419921" y="167259"/>
                  </a:lnTo>
                  <a:lnTo>
                    <a:pt x="458109" y="143525"/>
                  </a:lnTo>
                  <a:lnTo>
                    <a:pt x="497687" y="121667"/>
                  </a:lnTo>
                  <a:lnTo>
                    <a:pt x="538471" y="101824"/>
                  </a:lnTo>
                  <a:lnTo>
                    <a:pt x="580395" y="84063"/>
                  </a:lnTo>
                  <a:lnTo>
                    <a:pt x="623392" y="68452"/>
                  </a:lnTo>
                  <a:lnTo>
                    <a:pt x="667393" y="55058"/>
                  </a:lnTo>
                  <a:lnTo>
                    <a:pt x="712331" y="43948"/>
                  </a:lnTo>
                  <a:lnTo>
                    <a:pt x="758140" y="35189"/>
                  </a:lnTo>
                  <a:lnTo>
                    <a:pt x="804751" y="28850"/>
                  </a:lnTo>
                  <a:lnTo>
                    <a:pt x="852098" y="24997"/>
                  </a:lnTo>
                  <a:lnTo>
                    <a:pt x="900113" y="23698"/>
                  </a:lnTo>
                  <a:lnTo>
                    <a:pt x="1106172" y="23698"/>
                  </a:lnTo>
                  <a:lnTo>
                    <a:pt x="1104251" y="23193"/>
                  </a:lnTo>
                  <a:lnTo>
                    <a:pt x="1054081" y="13065"/>
                  </a:lnTo>
                  <a:lnTo>
                    <a:pt x="1003297" y="5815"/>
                  </a:lnTo>
                  <a:lnTo>
                    <a:pt x="951955" y="1455"/>
                  </a:lnTo>
                  <a:lnTo>
                    <a:pt x="900113" y="0"/>
                  </a:lnTo>
                  <a:close/>
                </a:path>
                <a:path w="1800225" h="1800225">
                  <a:moveTo>
                    <a:pt x="1106172" y="23698"/>
                  </a:moveTo>
                  <a:lnTo>
                    <a:pt x="900113" y="23698"/>
                  </a:lnTo>
                  <a:lnTo>
                    <a:pt x="948129" y="24997"/>
                  </a:lnTo>
                  <a:lnTo>
                    <a:pt x="995476" y="28850"/>
                  </a:lnTo>
                  <a:lnTo>
                    <a:pt x="1042088" y="35189"/>
                  </a:lnTo>
                  <a:lnTo>
                    <a:pt x="1087897" y="43948"/>
                  </a:lnTo>
                  <a:lnTo>
                    <a:pt x="1132836" y="55058"/>
                  </a:lnTo>
                  <a:lnTo>
                    <a:pt x="1176837" y="68452"/>
                  </a:lnTo>
                  <a:lnTo>
                    <a:pt x="1219834" y="84063"/>
                  </a:lnTo>
                  <a:lnTo>
                    <a:pt x="1261758" y="101824"/>
                  </a:lnTo>
                  <a:lnTo>
                    <a:pt x="1302542" y="121667"/>
                  </a:lnTo>
                  <a:lnTo>
                    <a:pt x="1342120" y="143525"/>
                  </a:lnTo>
                  <a:lnTo>
                    <a:pt x="1380423" y="167331"/>
                  </a:lnTo>
                  <a:lnTo>
                    <a:pt x="1417385" y="193017"/>
                  </a:lnTo>
                  <a:lnTo>
                    <a:pt x="1452938" y="220515"/>
                  </a:lnTo>
                  <a:lnTo>
                    <a:pt x="1487015" y="249760"/>
                  </a:lnTo>
                  <a:lnTo>
                    <a:pt x="1519548" y="280682"/>
                  </a:lnTo>
                  <a:lnTo>
                    <a:pt x="1550470" y="313216"/>
                  </a:lnTo>
                  <a:lnTo>
                    <a:pt x="1579714" y="347293"/>
                  </a:lnTo>
                  <a:lnTo>
                    <a:pt x="1607212" y="382846"/>
                  </a:lnTo>
                  <a:lnTo>
                    <a:pt x="1632898" y="419808"/>
                  </a:lnTo>
                  <a:lnTo>
                    <a:pt x="1656703" y="458111"/>
                  </a:lnTo>
                  <a:lnTo>
                    <a:pt x="1678561" y="497689"/>
                  </a:lnTo>
                  <a:lnTo>
                    <a:pt x="1698403" y="538473"/>
                  </a:lnTo>
                  <a:lnTo>
                    <a:pt x="1716164" y="580397"/>
                  </a:lnTo>
                  <a:lnTo>
                    <a:pt x="1731775" y="623393"/>
                  </a:lnTo>
                  <a:lnTo>
                    <a:pt x="1745169" y="667394"/>
                  </a:lnTo>
                  <a:lnTo>
                    <a:pt x="1756278" y="712332"/>
                  </a:lnTo>
                  <a:lnTo>
                    <a:pt x="1765036" y="758140"/>
                  </a:lnTo>
                  <a:lnTo>
                    <a:pt x="1771376" y="804751"/>
                  </a:lnTo>
                  <a:lnTo>
                    <a:pt x="1775228" y="852098"/>
                  </a:lnTo>
                  <a:lnTo>
                    <a:pt x="1776528" y="900112"/>
                  </a:lnTo>
                  <a:lnTo>
                    <a:pt x="1775228" y="948128"/>
                  </a:lnTo>
                  <a:lnTo>
                    <a:pt x="1771376" y="995475"/>
                  </a:lnTo>
                  <a:lnTo>
                    <a:pt x="1765036" y="1042087"/>
                  </a:lnTo>
                  <a:lnTo>
                    <a:pt x="1756278" y="1087896"/>
                  </a:lnTo>
                  <a:lnTo>
                    <a:pt x="1745169" y="1132835"/>
                  </a:lnTo>
                  <a:lnTo>
                    <a:pt x="1731775" y="1176836"/>
                  </a:lnTo>
                  <a:lnTo>
                    <a:pt x="1716164" y="1219832"/>
                  </a:lnTo>
                  <a:lnTo>
                    <a:pt x="1698403" y="1261756"/>
                  </a:lnTo>
                  <a:lnTo>
                    <a:pt x="1678561" y="1302541"/>
                  </a:lnTo>
                  <a:lnTo>
                    <a:pt x="1656703" y="1342119"/>
                  </a:lnTo>
                  <a:lnTo>
                    <a:pt x="1632898" y="1380422"/>
                  </a:lnTo>
                  <a:lnTo>
                    <a:pt x="1607212" y="1417384"/>
                  </a:lnTo>
                  <a:lnTo>
                    <a:pt x="1579714" y="1452937"/>
                  </a:lnTo>
                  <a:lnTo>
                    <a:pt x="1550470" y="1487013"/>
                  </a:lnTo>
                  <a:lnTo>
                    <a:pt x="1519548" y="1519547"/>
                  </a:lnTo>
                  <a:lnTo>
                    <a:pt x="1487015" y="1550469"/>
                  </a:lnTo>
                  <a:lnTo>
                    <a:pt x="1452938" y="1579713"/>
                  </a:lnTo>
                  <a:lnTo>
                    <a:pt x="1417385" y="1607211"/>
                  </a:lnTo>
                  <a:lnTo>
                    <a:pt x="1380307" y="1632969"/>
                  </a:lnTo>
                  <a:lnTo>
                    <a:pt x="1342120" y="1656702"/>
                  </a:lnTo>
                  <a:lnTo>
                    <a:pt x="1302542" y="1678559"/>
                  </a:lnTo>
                  <a:lnTo>
                    <a:pt x="1261758" y="1698402"/>
                  </a:lnTo>
                  <a:lnTo>
                    <a:pt x="1219834" y="1716163"/>
                  </a:lnTo>
                  <a:lnTo>
                    <a:pt x="1176837" y="1731773"/>
                  </a:lnTo>
                  <a:lnTo>
                    <a:pt x="1132836" y="1745167"/>
                  </a:lnTo>
                  <a:lnTo>
                    <a:pt x="1087897" y="1756277"/>
                  </a:lnTo>
                  <a:lnTo>
                    <a:pt x="1042088" y="1765035"/>
                  </a:lnTo>
                  <a:lnTo>
                    <a:pt x="995476" y="1771374"/>
                  </a:lnTo>
                  <a:lnTo>
                    <a:pt x="948129" y="1775227"/>
                  </a:lnTo>
                  <a:lnTo>
                    <a:pt x="900113" y="1776526"/>
                  </a:lnTo>
                  <a:lnTo>
                    <a:pt x="1106172" y="1776526"/>
                  </a:lnTo>
                  <a:lnTo>
                    <a:pt x="1153748" y="1764036"/>
                  </a:lnTo>
                  <a:lnTo>
                    <a:pt x="1202515" y="1748188"/>
                  </a:lnTo>
                  <a:lnTo>
                    <a:pt x="1250494" y="1729498"/>
                  </a:lnTo>
                  <a:lnTo>
                    <a:pt x="1295764" y="1708880"/>
                  </a:lnTo>
                  <a:lnTo>
                    <a:pt x="1339645" y="1685899"/>
                  </a:lnTo>
                  <a:lnTo>
                    <a:pt x="1382093" y="1660585"/>
                  </a:lnTo>
                  <a:lnTo>
                    <a:pt x="1423156" y="1632897"/>
                  </a:lnTo>
                  <a:lnTo>
                    <a:pt x="1462503" y="1603083"/>
                  </a:lnTo>
                  <a:lnTo>
                    <a:pt x="1500373" y="1570957"/>
                  </a:lnTo>
                  <a:lnTo>
                    <a:pt x="1536625" y="1536623"/>
                  </a:lnTo>
                  <a:lnTo>
                    <a:pt x="1570958" y="1500369"/>
                  </a:lnTo>
                  <a:lnTo>
                    <a:pt x="1603084" y="1462495"/>
                  </a:lnTo>
                  <a:lnTo>
                    <a:pt x="1632970" y="1423048"/>
                  </a:lnTo>
                  <a:lnTo>
                    <a:pt x="1660586" y="1382076"/>
                  </a:lnTo>
                  <a:lnTo>
                    <a:pt x="1685900" y="1339627"/>
                  </a:lnTo>
                  <a:lnTo>
                    <a:pt x="1708882" y="1295750"/>
                  </a:lnTo>
                  <a:lnTo>
                    <a:pt x="1729500" y="1250492"/>
                  </a:lnTo>
                  <a:lnTo>
                    <a:pt x="1748193" y="1202514"/>
                  </a:lnTo>
                  <a:lnTo>
                    <a:pt x="1764043" y="1153747"/>
                  </a:lnTo>
                  <a:lnTo>
                    <a:pt x="1777037" y="1104250"/>
                  </a:lnTo>
                  <a:lnTo>
                    <a:pt x="1787165" y="1054080"/>
                  </a:lnTo>
                  <a:lnTo>
                    <a:pt x="1794413" y="1003295"/>
                  </a:lnTo>
                  <a:lnTo>
                    <a:pt x="1798771" y="951953"/>
                  </a:lnTo>
                  <a:lnTo>
                    <a:pt x="1800226" y="900112"/>
                  </a:lnTo>
                  <a:lnTo>
                    <a:pt x="1798772" y="848259"/>
                  </a:lnTo>
                  <a:lnTo>
                    <a:pt x="1794417" y="796912"/>
                  </a:lnTo>
                  <a:lnTo>
                    <a:pt x="1787173" y="746128"/>
                  </a:lnTo>
                  <a:lnTo>
                    <a:pt x="1777048" y="695962"/>
                  </a:lnTo>
                  <a:lnTo>
                    <a:pt x="1764054" y="646470"/>
                  </a:lnTo>
                  <a:lnTo>
                    <a:pt x="1748201" y="597708"/>
                  </a:lnTo>
                  <a:lnTo>
                    <a:pt x="1729500" y="549732"/>
                  </a:lnTo>
                  <a:lnTo>
                    <a:pt x="1708882" y="504466"/>
                  </a:lnTo>
                  <a:lnTo>
                    <a:pt x="1685900" y="460585"/>
                  </a:lnTo>
                  <a:lnTo>
                    <a:pt x="1660586" y="418137"/>
                  </a:lnTo>
                  <a:lnTo>
                    <a:pt x="1632970" y="377168"/>
                  </a:lnTo>
                  <a:lnTo>
                    <a:pt x="1603084" y="337725"/>
                  </a:lnTo>
                  <a:lnTo>
                    <a:pt x="1570958" y="299853"/>
                  </a:lnTo>
                  <a:lnTo>
                    <a:pt x="1536625" y="263601"/>
                  </a:lnTo>
                  <a:lnTo>
                    <a:pt x="1500371" y="229268"/>
                  </a:lnTo>
                  <a:lnTo>
                    <a:pt x="1462496" y="197144"/>
                  </a:lnTo>
                  <a:lnTo>
                    <a:pt x="1423049" y="167259"/>
                  </a:lnTo>
                  <a:lnTo>
                    <a:pt x="1382077" y="139645"/>
                  </a:lnTo>
                  <a:lnTo>
                    <a:pt x="1339629" y="114331"/>
                  </a:lnTo>
                  <a:lnTo>
                    <a:pt x="1295752" y="91348"/>
                  </a:lnTo>
                  <a:lnTo>
                    <a:pt x="1250494" y="70726"/>
                  </a:lnTo>
                  <a:lnTo>
                    <a:pt x="1202515" y="52036"/>
                  </a:lnTo>
                  <a:lnTo>
                    <a:pt x="1153748" y="36188"/>
                  </a:lnTo>
                  <a:lnTo>
                    <a:pt x="1106172" y="23698"/>
                  </a:lnTo>
                  <a:close/>
                </a:path>
              </a:pathLst>
            </a:custGeom>
            <a:solidFill>
              <a:srgbClr val="000000"/>
            </a:solidFill>
          </p:spPr>
          <p:txBody>
            <a:bodyPr wrap="square" lIns="0" tIns="0" rIns="0" bIns="0" rtlCol="0"/>
            <a:lstStyle/>
            <a:p>
              <a:endParaRPr/>
            </a:p>
          </p:txBody>
        </p:sp>
        <p:pic>
          <p:nvPicPr>
            <p:cNvPr id="16" name="object 16"/>
            <p:cNvPicPr/>
            <p:nvPr/>
          </p:nvPicPr>
          <p:blipFill>
            <a:blip r:embed="rId16" cstate="print"/>
            <a:stretch>
              <a:fillRect/>
            </a:stretch>
          </p:blipFill>
          <p:spPr>
            <a:xfrm>
              <a:off x="13478383" y="334555"/>
              <a:ext cx="4114673" cy="4112488"/>
            </a:xfrm>
            <a:prstGeom prst="rect">
              <a:avLst/>
            </a:prstGeom>
          </p:spPr>
        </p:pic>
        <p:sp>
          <p:nvSpPr>
            <p:cNvPr id="17" name="object 17"/>
            <p:cNvSpPr/>
            <p:nvPr/>
          </p:nvSpPr>
          <p:spPr>
            <a:xfrm>
              <a:off x="13521690" y="1177378"/>
              <a:ext cx="4020185" cy="788670"/>
            </a:xfrm>
            <a:custGeom>
              <a:avLst/>
              <a:gdLst/>
              <a:ahLst/>
              <a:cxnLst/>
              <a:rect l="l" t="t" r="r" b="b"/>
              <a:pathLst>
                <a:path w="4020184" h="788669">
                  <a:moveTo>
                    <a:pt x="211074" y="728268"/>
                  </a:moveTo>
                  <a:lnTo>
                    <a:pt x="199136" y="688162"/>
                  </a:lnTo>
                  <a:lnTo>
                    <a:pt x="173101" y="662597"/>
                  </a:lnTo>
                  <a:lnTo>
                    <a:pt x="166878" y="663625"/>
                  </a:lnTo>
                  <a:lnTo>
                    <a:pt x="163195" y="667321"/>
                  </a:lnTo>
                  <a:lnTo>
                    <a:pt x="159131" y="672515"/>
                  </a:lnTo>
                  <a:lnTo>
                    <a:pt x="156337" y="678256"/>
                  </a:lnTo>
                  <a:lnTo>
                    <a:pt x="160147" y="682967"/>
                  </a:lnTo>
                  <a:lnTo>
                    <a:pt x="166878" y="685012"/>
                  </a:lnTo>
                  <a:lnTo>
                    <a:pt x="174117" y="687057"/>
                  </a:lnTo>
                  <a:lnTo>
                    <a:pt x="180848" y="690753"/>
                  </a:lnTo>
                  <a:lnTo>
                    <a:pt x="178816" y="788263"/>
                  </a:lnTo>
                  <a:lnTo>
                    <a:pt x="209042" y="788263"/>
                  </a:lnTo>
                  <a:lnTo>
                    <a:pt x="210058" y="767422"/>
                  </a:lnTo>
                  <a:lnTo>
                    <a:pt x="211074" y="728268"/>
                  </a:lnTo>
                  <a:close/>
                </a:path>
                <a:path w="4020184" h="788669">
                  <a:moveTo>
                    <a:pt x="825627" y="2603"/>
                  </a:moveTo>
                  <a:lnTo>
                    <a:pt x="824611" y="0"/>
                  </a:lnTo>
                  <a:lnTo>
                    <a:pt x="802767" y="0"/>
                  </a:lnTo>
                  <a:lnTo>
                    <a:pt x="801243" y="7797"/>
                  </a:lnTo>
                  <a:lnTo>
                    <a:pt x="801243" y="15735"/>
                  </a:lnTo>
                  <a:lnTo>
                    <a:pt x="806958" y="15735"/>
                  </a:lnTo>
                  <a:lnTo>
                    <a:pt x="820547" y="8966"/>
                  </a:lnTo>
                  <a:lnTo>
                    <a:pt x="824611" y="6769"/>
                  </a:lnTo>
                  <a:lnTo>
                    <a:pt x="825627" y="2603"/>
                  </a:lnTo>
                  <a:close/>
                </a:path>
                <a:path w="4020184" h="788669">
                  <a:moveTo>
                    <a:pt x="1088390" y="178358"/>
                  </a:moveTo>
                  <a:lnTo>
                    <a:pt x="707898" y="178358"/>
                  </a:lnTo>
                  <a:lnTo>
                    <a:pt x="712597" y="191338"/>
                  </a:lnTo>
                  <a:lnTo>
                    <a:pt x="711581" y="194475"/>
                  </a:lnTo>
                  <a:lnTo>
                    <a:pt x="710438" y="197078"/>
                  </a:lnTo>
                  <a:lnTo>
                    <a:pt x="708914" y="199199"/>
                  </a:lnTo>
                  <a:lnTo>
                    <a:pt x="708914" y="201244"/>
                  </a:lnTo>
                  <a:lnTo>
                    <a:pt x="706882" y="202260"/>
                  </a:lnTo>
                  <a:lnTo>
                    <a:pt x="706882" y="203288"/>
                  </a:lnTo>
                  <a:lnTo>
                    <a:pt x="704723" y="203911"/>
                  </a:lnTo>
                  <a:lnTo>
                    <a:pt x="703707" y="203911"/>
                  </a:lnTo>
                  <a:lnTo>
                    <a:pt x="702691" y="203288"/>
                  </a:lnTo>
                  <a:lnTo>
                    <a:pt x="701167" y="203288"/>
                  </a:lnTo>
                  <a:lnTo>
                    <a:pt x="697992" y="193459"/>
                  </a:lnTo>
                  <a:lnTo>
                    <a:pt x="696976" y="183540"/>
                  </a:lnTo>
                  <a:lnTo>
                    <a:pt x="695960" y="178358"/>
                  </a:lnTo>
                  <a:lnTo>
                    <a:pt x="234569" y="178358"/>
                  </a:lnTo>
                  <a:lnTo>
                    <a:pt x="212090" y="217906"/>
                  </a:lnTo>
                  <a:lnTo>
                    <a:pt x="180848" y="275869"/>
                  </a:lnTo>
                  <a:lnTo>
                    <a:pt x="151130" y="335711"/>
                  </a:lnTo>
                  <a:lnTo>
                    <a:pt x="123571" y="397205"/>
                  </a:lnTo>
                  <a:lnTo>
                    <a:pt x="98425" y="460273"/>
                  </a:lnTo>
                  <a:lnTo>
                    <a:pt x="73533" y="526084"/>
                  </a:lnTo>
                  <a:lnTo>
                    <a:pt x="51054" y="593788"/>
                  </a:lnTo>
                  <a:lnTo>
                    <a:pt x="30734" y="663625"/>
                  </a:lnTo>
                  <a:lnTo>
                    <a:pt x="10922" y="735025"/>
                  </a:lnTo>
                  <a:lnTo>
                    <a:pt x="6223" y="759637"/>
                  </a:lnTo>
                  <a:lnTo>
                    <a:pt x="1016" y="784098"/>
                  </a:lnTo>
                  <a:lnTo>
                    <a:pt x="0" y="788263"/>
                  </a:lnTo>
                  <a:lnTo>
                    <a:pt x="64008" y="788263"/>
                  </a:lnTo>
                  <a:lnTo>
                    <a:pt x="65151" y="777328"/>
                  </a:lnTo>
                  <a:lnTo>
                    <a:pt x="70866" y="762711"/>
                  </a:lnTo>
                  <a:lnTo>
                    <a:pt x="77724" y="747534"/>
                  </a:lnTo>
                  <a:lnTo>
                    <a:pt x="85471" y="732904"/>
                  </a:lnTo>
                  <a:lnTo>
                    <a:pt x="94361" y="718362"/>
                  </a:lnTo>
                  <a:lnTo>
                    <a:pt x="102108" y="703732"/>
                  </a:lnTo>
                  <a:lnTo>
                    <a:pt x="126619" y="674077"/>
                  </a:lnTo>
                  <a:lnTo>
                    <a:pt x="129794" y="674077"/>
                  </a:lnTo>
                  <a:lnTo>
                    <a:pt x="132461" y="673061"/>
                  </a:lnTo>
                  <a:lnTo>
                    <a:pt x="135509" y="672515"/>
                  </a:lnTo>
                  <a:lnTo>
                    <a:pt x="136652" y="670471"/>
                  </a:lnTo>
                  <a:lnTo>
                    <a:pt x="141224" y="662597"/>
                  </a:lnTo>
                  <a:lnTo>
                    <a:pt x="143256" y="653719"/>
                  </a:lnTo>
                  <a:lnTo>
                    <a:pt x="143256" y="643890"/>
                  </a:lnTo>
                  <a:lnTo>
                    <a:pt x="141224" y="636016"/>
                  </a:lnTo>
                  <a:lnTo>
                    <a:pt x="135509" y="630758"/>
                  </a:lnTo>
                  <a:lnTo>
                    <a:pt x="128651" y="629259"/>
                  </a:lnTo>
                  <a:lnTo>
                    <a:pt x="122047" y="629259"/>
                  </a:lnTo>
                  <a:lnTo>
                    <a:pt x="114046" y="630758"/>
                  </a:lnTo>
                  <a:lnTo>
                    <a:pt x="106299" y="632802"/>
                  </a:lnTo>
                  <a:lnTo>
                    <a:pt x="98425" y="636016"/>
                  </a:lnTo>
                  <a:lnTo>
                    <a:pt x="90170" y="637120"/>
                  </a:lnTo>
                  <a:lnTo>
                    <a:pt x="82423" y="636016"/>
                  </a:lnTo>
                  <a:lnTo>
                    <a:pt x="80772" y="611568"/>
                  </a:lnTo>
                  <a:lnTo>
                    <a:pt x="86487" y="585927"/>
                  </a:lnTo>
                  <a:lnTo>
                    <a:pt x="93345" y="559435"/>
                  </a:lnTo>
                  <a:lnTo>
                    <a:pt x="96393" y="530733"/>
                  </a:lnTo>
                  <a:lnTo>
                    <a:pt x="107823" y="509422"/>
                  </a:lnTo>
                  <a:lnTo>
                    <a:pt x="117729" y="485825"/>
                  </a:lnTo>
                  <a:lnTo>
                    <a:pt x="127635" y="462940"/>
                  </a:lnTo>
                  <a:lnTo>
                    <a:pt x="150114" y="419150"/>
                  </a:lnTo>
                  <a:lnTo>
                    <a:pt x="180848" y="380530"/>
                  </a:lnTo>
                  <a:lnTo>
                    <a:pt x="200152" y="365988"/>
                  </a:lnTo>
                  <a:lnTo>
                    <a:pt x="215265" y="365988"/>
                  </a:lnTo>
                  <a:lnTo>
                    <a:pt x="221996" y="364883"/>
                  </a:lnTo>
                  <a:lnTo>
                    <a:pt x="228854" y="362839"/>
                  </a:lnTo>
                  <a:lnTo>
                    <a:pt x="243332" y="406171"/>
                  </a:lnTo>
                  <a:lnTo>
                    <a:pt x="246507" y="407187"/>
                  </a:lnTo>
                  <a:lnTo>
                    <a:pt x="248666" y="407187"/>
                  </a:lnTo>
                  <a:lnTo>
                    <a:pt x="250190" y="408216"/>
                  </a:lnTo>
                  <a:lnTo>
                    <a:pt x="253238" y="409308"/>
                  </a:lnTo>
                  <a:lnTo>
                    <a:pt x="265430" y="509422"/>
                  </a:lnTo>
                  <a:lnTo>
                    <a:pt x="253238" y="523963"/>
                  </a:lnTo>
                  <a:lnTo>
                    <a:pt x="240792" y="538594"/>
                  </a:lnTo>
                  <a:lnTo>
                    <a:pt x="227838" y="553694"/>
                  </a:lnTo>
                  <a:lnTo>
                    <a:pt x="215900" y="569264"/>
                  </a:lnTo>
                  <a:lnTo>
                    <a:pt x="205359" y="584911"/>
                  </a:lnTo>
                  <a:lnTo>
                    <a:pt x="198501" y="602602"/>
                  </a:lnTo>
                  <a:lnTo>
                    <a:pt x="195453" y="621474"/>
                  </a:lnTo>
                  <a:lnTo>
                    <a:pt x="197485" y="641845"/>
                  </a:lnTo>
                  <a:lnTo>
                    <a:pt x="200152" y="644906"/>
                  </a:lnTo>
                  <a:lnTo>
                    <a:pt x="202184" y="647433"/>
                  </a:lnTo>
                  <a:lnTo>
                    <a:pt x="203200" y="648614"/>
                  </a:lnTo>
                  <a:lnTo>
                    <a:pt x="203200" y="649630"/>
                  </a:lnTo>
                  <a:lnTo>
                    <a:pt x="211074" y="649630"/>
                  </a:lnTo>
                  <a:lnTo>
                    <a:pt x="216916" y="647433"/>
                  </a:lnTo>
                  <a:lnTo>
                    <a:pt x="224155" y="644906"/>
                  </a:lnTo>
                  <a:lnTo>
                    <a:pt x="229870" y="639648"/>
                  </a:lnTo>
                  <a:lnTo>
                    <a:pt x="263271" y="602602"/>
                  </a:lnTo>
                  <a:lnTo>
                    <a:pt x="284607" y="552589"/>
                  </a:lnTo>
                  <a:lnTo>
                    <a:pt x="292481" y="537019"/>
                  </a:lnTo>
                  <a:lnTo>
                    <a:pt x="302387" y="522859"/>
                  </a:lnTo>
                  <a:lnTo>
                    <a:pt x="315341" y="511467"/>
                  </a:lnTo>
                  <a:lnTo>
                    <a:pt x="329946" y="502653"/>
                  </a:lnTo>
                  <a:lnTo>
                    <a:pt x="349631" y="499427"/>
                  </a:lnTo>
                  <a:lnTo>
                    <a:pt x="366522" y="492594"/>
                  </a:lnTo>
                  <a:lnTo>
                    <a:pt x="403479" y="459244"/>
                  </a:lnTo>
                  <a:lnTo>
                    <a:pt x="422275" y="433768"/>
                  </a:lnTo>
                  <a:lnTo>
                    <a:pt x="431038" y="421817"/>
                  </a:lnTo>
                  <a:lnTo>
                    <a:pt x="433705" y="421271"/>
                  </a:lnTo>
                  <a:lnTo>
                    <a:pt x="434721" y="421271"/>
                  </a:lnTo>
                  <a:lnTo>
                    <a:pt x="436753" y="421817"/>
                  </a:lnTo>
                  <a:lnTo>
                    <a:pt x="438912" y="423862"/>
                  </a:lnTo>
                  <a:lnTo>
                    <a:pt x="468122" y="372745"/>
                  </a:lnTo>
                  <a:lnTo>
                    <a:pt x="474345" y="370700"/>
                  </a:lnTo>
                  <a:lnTo>
                    <a:pt x="481076" y="369214"/>
                  </a:lnTo>
                  <a:lnTo>
                    <a:pt x="486791" y="367004"/>
                  </a:lnTo>
                  <a:lnTo>
                    <a:pt x="492506" y="363855"/>
                  </a:lnTo>
                  <a:lnTo>
                    <a:pt x="498983" y="361340"/>
                  </a:lnTo>
                  <a:lnTo>
                    <a:pt x="503555" y="357098"/>
                  </a:lnTo>
                  <a:lnTo>
                    <a:pt x="506730" y="351358"/>
                  </a:lnTo>
                  <a:lnTo>
                    <a:pt x="509270" y="345617"/>
                  </a:lnTo>
                  <a:lnTo>
                    <a:pt x="509270" y="338378"/>
                  </a:lnTo>
                  <a:lnTo>
                    <a:pt x="512445" y="333667"/>
                  </a:lnTo>
                  <a:lnTo>
                    <a:pt x="533273" y="316992"/>
                  </a:lnTo>
                  <a:lnTo>
                    <a:pt x="542798" y="312826"/>
                  </a:lnTo>
                  <a:lnTo>
                    <a:pt x="552577" y="312826"/>
                  </a:lnTo>
                  <a:lnTo>
                    <a:pt x="556768" y="313931"/>
                  </a:lnTo>
                  <a:lnTo>
                    <a:pt x="561467" y="314947"/>
                  </a:lnTo>
                  <a:lnTo>
                    <a:pt x="565531" y="315976"/>
                  </a:lnTo>
                  <a:lnTo>
                    <a:pt x="569214" y="318020"/>
                  </a:lnTo>
                  <a:lnTo>
                    <a:pt x="572389" y="320065"/>
                  </a:lnTo>
                  <a:lnTo>
                    <a:pt x="575437" y="321716"/>
                  </a:lnTo>
                  <a:lnTo>
                    <a:pt x="575945" y="323761"/>
                  </a:lnTo>
                  <a:lnTo>
                    <a:pt x="577088" y="325805"/>
                  </a:lnTo>
                  <a:lnTo>
                    <a:pt x="578104" y="327926"/>
                  </a:lnTo>
                  <a:lnTo>
                    <a:pt x="580136" y="328942"/>
                  </a:lnTo>
                  <a:lnTo>
                    <a:pt x="583311" y="331622"/>
                  </a:lnTo>
                  <a:lnTo>
                    <a:pt x="586867" y="333667"/>
                  </a:lnTo>
                  <a:lnTo>
                    <a:pt x="591058" y="335711"/>
                  </a:lnTo>
                  <a:lnTo>
                    <a:pt x="594741" y="337362"/>
                  </a:lnTo>
                  <a:lnTo>
                    <a:pt x="597916" y="336727"/>
                  </a:lnTo>
                  <a:lnTo>
                    <a:pt x="601091" y="334683"/>
                  </a:lnTo>
                  <a:lnTo>
                    <a:pt x="602615" y="332638"/>
                  </a:lnTo>
                  <a:lnTo>
                    <a:pt x="605663" y="328942"/>
                  </a:lnTo>
                  <a:lnTo>
                    <a:pt x="609346" y="324777"/>
                  </a:lnTo>
                  <a:lnTo>
                    <a:pt x="617728" y="323761"/>
                  </a:lnTo>
                  <a:lnTo>
                    <a:pt x="625983" y="322732"/>
                  </a:lnTo>
                  <a:lnTo>
                    <a:pt x="634365" y="321716"/>
                  </a:lnTo>
                  <a:lnTo>
                    <a:pt x="740283" y="304012"/>
                  </a:lnTo>
                  <a:lnTo>
                    <a:pt x="741299" y="305041"/>
                  </a:lnTo>
                  <a:lnTo>
                    <a:pt x="743331" y="306070"/>
                  </a:lnTo>
                  <a:lnTo>
                    <a:pt x="743331" y="308114"/>
                  </a:lnTo>
                  <a:lnTo>
                    <a:pt x="742315" y="311251"/>
                  </a:lnTo>
                  <a:lnTo>
                    <a:pt x="672465" y="332638"/>
                  </a:lnTo>
                  <a:lnTo>
                    <a:pt x="670306" y="333667"/>
                  </a:lnTo>
                  <a:lnTo>
                    <a:pt x="667766" y="336727"/>
                  </a:lnTo>
                  <a:lnTo>
                    <a:pt x="664591" y="339407"/>
                  </a:lnTo>
                  <a:lnTo>
                    <a:pt x="662559" y="344601"/>
                  </a:lnTo>
                  <a:lnTo>
                    <a:pt x="671449" y="349313"/>
                  </a:lnTo>
                  <a:lnTo>
                    <a:pt x="680212" y="352386"/>
                  </a:lnTo>
                  <a:lnTo>
                    <a:pt x="690118" y="352386"/>
                  </a:lnTo>
                  <a:lnTo>
                    <a:pt x="701167" y="351358"/>
                  </a:lnTo>
                  <a:lnTo>
                    <a:pt x="711581" y="350342"/>
                  </a:lnTo>
                  <a:lnTo>
                    <a:pt x="721360" y="347192"/>
                  </a:lnTo>
                  <a:lnTo>
                    <a:pt x="731266" y="345617"/>
                  </a:lnTo>
                  <a:lnTo>
                    <a:pt x="767842" y="312280"/>
                  </a:lnTo>
                  <a:lnTo>
                    <a:pt x="778383" y="266979"/>
                  </a:lnTo>
                  <a:lnTo>
                    <a:pt x="781431" y="244563"/>
                  </a:lnTo>
                  <a:lnTo>
                    <a:pt x="785622" y="225704"/>
                  </a:lnTo>
                  <a:lnTo>
                    <a:pt x="790321" y="212725"/>
                  </a:lnTo>
                  <a:lnTo>
                    <a:pt x="798068" y="208000"/>
                  </a:lnTo>
                  <a:lnTo>
                    <a:pt x="795020" y="206984"/>
                  </a:lnTo>
                  <a:lnTo>
                    <a:pt x="793369" y="204939"/>
                  </a:lnTo>
                  <a:lnTo>
                    <a:pt x="793369" y="203911"/>
                  </a:lnTo>
                  <a:lnTo>
                    <a:pt x="794004" y="202260"/>
                  </a:lnTo>
                  <a:lnTo>
                    <a:pt x="802767" y="200215"/>
                  </a:lnTo>
                  <a:lnTo>
                    <a:pt x="818896" y="201244"/>
                  </a:lnTo>
                  <a:lnTo>
                    <a:pt x="839216" y="202260"/>
                  </a:lnTo>
                  <a:lnTo>
                    <a:pt x="863727" y="204939"/>
                  </a:lnTo>
                  <a:lnTo>
                    <a:pt x="891413" y="208000"/>
                  </a:lnTo>
                  <a:lnTo>
                    <a:pt x="920623" y="211150"/>
                  </a:lnTo>
                  <a:lnTo>
                    <a:pt x="950341" y="212725"/>
                  </a:lnTo>
                  <a:lnTo>
                    <a:pt x="980567" y="214845"/>
                  </a:lnTo>
                  <a:lnTo>
                    <a:pt x="1008253" y="214845"/>
                  </a:lnTo>
                  <a:lnTo>
                    <a:pt x="1033780" y="212725"/>
                  </a:lnTo>
                  <a:lnTo>
                    <a:pt x="1056132" y="209029"/>
                  </a:lnTo>
                  <a:lnTo>
                    <a:pt x="1072769" y="202260"/>
                  </a:lnTo>
                  <a:lnTo>
                    <a:pt x="1084834" y="192354"/>
                  </a:lnTo>
                  <a:lnTo>
                    <a:pt x="1088390" y="178358"/>
                  </a:lnTo>
                  <a:close/>
                </a:path>
                <a:path w="4020184" h="788669">
                  <a:moveTo>
                    <a:pt x="4020185" y="715213"/>
                  </a:moveTo>
                  <a:lnTo>
                    <a:pt x="4013581" y="670471"/>
                  </a:lnTo>
                  <a:lnTo>
                    <a:pt x="4003548" y="625017"/>
                  </a:lnTo>
                  <a:lnTo>
                    <a:pt x="3992118" y="580745"/>
                  </a:lnTo>
                  <a:lnTo>
                    <a:pt x="3979037" y="538048"/>
                  </a:lnTo>
                  <a:lnTo>
                    <a:pt x="3964432" y="494792"/>
                  </a:lnTo>
                  <a:lnTo>
                    <a:pt x="3947795" y="452488"/>
                  </a:lnTo>
                  <a:lnTo>
                    <a:pt x="3931158" y="411353"/>
                  </a:lnTo>
                  <a:lnTo>
                    <a:pt x="3912362" y="370230"/>
                  </a:lnTo>
                  <a:lnTo>
                    <a:pt x="3892550" y="329501"/>
                  </a:lnTo>
                  <a:lnTo>
                    <a:pt x="3872103" y="290410"/>
                  </a:lnTo>
                  <a:lnTo>
                    <a:pt x="3851275" y="252437"/>
                  </a:lnTo>
                  <a:lnTo>
                    <a:pt x="3830066" y="214845"/>
                  </a:lnTo>
                  <a:lnTo>
                    <a:pt x="3808603" y="178358"/>
                  </a:lnTo>
                  <a:lnTo>
                    <a:pt x="3786759" y="143446"/>
                  </a:lnTo>
                  <a:lnTo>
                    <a:pt x="3765423" y="108991"/>
                  </a:lnTo>
                  <a:lnTo>
                    <a:pt x="3743452" y="75653"/>
                  </a:lnTo>
                  <a:lnTo>
                    <a:pt x="3729863" y="56857"/>
                  </a:lnTo>
                  <a:lnTo>
                    <a:pt x="3715258" y="38150"/>
                  </a:lnTo>
                  <a:lnTo>
                    <a:pt x="3701161" y="20294"/>
                  </a:lnTo>
                  <a:lnTo>
                    <a:pt x="3688715" y="2133"/>
                  </a:lnTo>
                  <a:lnTo>
                    <a:pt x="3686683" y="0"/>
                  </a:lnTo>
                  <a:lnTo>
                    <a:pt x="2147697" y="0"/>
                  </a:lnTo>
                  <a:lnTo>
                    <a:pt x="2099691" y="25641"/>
                  </a:lnTo>
                  <a:lnTo>
                    <a:pt x="2022094" y="69367"/>
                  </a:lnTo>
                  <a:lnTo>
                    <a:pt x="1942338" y="115760"/>
                  </a:lnTo>
                  <a:lnTo>
                    <a:pt x="1864106" y="166878"/>
                  </a:lnTo>
                  <a:lnTo>
                    <a:pt x="1786509" y="220586"/>
                  </a:lnTo>
                  <a:lnTo>
                    <a:pt x="1709801" y="279400"/>
                  </a:lnTo>
                  <a:lnTo>
                    <a:pt x="1636395" y="343573"/>
                  </a:lnTo>
                  <a:lnTo>
                    <a:pt x="1566418" y="412381"/>
                  </a:lnTo>
                  <a:lnTo>
                    <a:pt x="1501902" y="487006"/>
                  </a:lnTo>
                  <a:lnTo>
                    <a:pt x="1441831" y="568236"/>
                  </a:lnTo>
                  <a:lnTo>
                    <a:pt x="1388110" y="655294"/>
                  </a:lnTo>
                  <a:lnTo>
                    <a:pt x="1340739" y="750684"/>
                  </a:lnTo>
                  <a:lnTo>
                    <a:pt x="1327150" y="788263"/>
                  </a:lnTo>
                  <a:lnTo>
                    <a:pt x="3967607" y="788263"/>
                  </a:lnTo>
                  <a:lnTo>
                    <a:pt x="3963416" y="770572"/>
                  </a:lnTo>
                  <a:lnTo>
                    <a:pt x="3953510" y="738251"/>
                  </a:lnTo>
                  <a:lnTo>
                    <a:pt x="3944620" y="705853"/>
                  </a:lnTo>
                  <a:lnTo>
                    <a:pt x="3935857" y="673061"/>
                  </a:lnTo>
                  <a:lnTo>
                    <a:pt x="3934841" y="668337"/>
                  </a:lnTo>
                  <a:lnTo>
                    <a:pt x="3934206" y="664260"/>
                  </a:lnTo>
                  <a:lnTo>
                    <a:pt x="3932174" y="661581"/>
                  </a:lnTo>
                  <a:lnTo>
                    <a:pt x="3931158" y="658520"/>
                  </a:lnTo>
                  <a:lnTo>
                    <a:pt x="3909695" y="640664"/>
                  </a:lnTo>
                  <a:lnTo>
                    <a:pt x="3916553" y="625017"/>
                  </a:lnTo>
                  <a:lnTo>
                    <a:pt x="3921252" y="608342"/>
                  </a:lnTo>
                  <a:lnTo>
                    <a:pt x="3922268" y="590651"/>
                  </a:lnTo>
                  <a:lnTo>
                    <a:pt x="3917569" y="571385"/>
                  </a:lnTo>
                  <a:lnTo>
                    <a:pt x="3914521" y="564070"/>
                  </a:lnTo>
                  <a:lnTo>
                    <a:pt x="3912362" y="557301"/>
                  </a:lnTo>
                  <a:lnTo>
                    <a:pt x="3911346" y="551561"/>
                  </a:lnTo>
                  <a:lnTo>
                    <a:pt x="3911346" y="544804"/>
                  </a:lnTo>
                  <a:lnTo>
                    <a:pt x="3913378" y="539610"/>
                  </a:lnTo>
                  <a:lnTo>
                    <a:pt x="3917569" y="534898"/>
                  </a:lnTo>
                  <a:lnTo>
                    <a:pt x="3927983" y="528142"/>
                  </a:lnTo>
                  <a:lnTo>
                    <a:pt x="3943604" y="532853"/>
                  </a:lnTo>
                  <a:lnTo>
                    <a:pt x="3968115" y="572960"/>
                  </a:lnTo>
                  <a:lnTo>
                    <a:pt x="3984244" y="620458"/>
                  </a:lnTo>
                  <a:lnTo>
                    <a:pt x="3995674" y="669366"/>
                  </a:lnTo>
                  <a:lnTo>
                    <a:pt x="4002405" y="693902"/>
                  </a:lnTo>
                  <a:lnTo>
                    <a:pt x="4011295" y="716318"/>
                  </a:lnTo>
                  <a:lnTo>
                    <a:pt x="4018153" y="716318"/>
                  </a:lnTo>
                  <a:lnTo>
                    <a:pt x="4020185" y="715213"/>
                  </a:lnTo>
                  <a:close/>
                </a:path>
              </a:pathLst>
            </a:custGeom>
            <a:solidFill>
              <a:srgbClr val="316D4D">
                <a:alpha val="94898"/>
              </a:srgbClr>
            </a:solidFill>
          </p:spPr>
          <p:txBody>
            <a:bodyPr wrap="square" lIns="0" tIns="0" rIns="0" bIns="0" rtlCol="0"/>
            <a:lstStyle/>
            <a:p>
              <a:endParaRPr/>
            </a:p>
          </p:txBody>
        </p:sp>
        <p:pic>
          <p:nvPicPr>
            <p:cNvPr id="18" name="object 18"/>
            <p:cNvPicPr/>
            <p:nvPr/>
          </p:nvPicPr>
          <p:blipFill>
            <a:blip r:embed="rId17" cstate="print"/>
            <a:stretch>
              <a:fillRect/>
            </a:stretch>
          </p:blipFill>
          <p:spPr>
            <a:xfrm>
              <a:off x="13488289" y="1965642"/>
              <a:ext cx="140208" cy="206971"/>
            </a:xfrm>
            <a:prstGeom prst="rect">
              <a:avLst/>
            </a:prstGeom>
          </p:spPr>
        </p:pic>
        <p:sp>
          <p:nvSpPr>
            <p:cNvPr id="19" name="object 19"/>
            <p:cNvSpPr/>
            <p:nvPr/>
          </p:nvSpPr>
          <p:spPr>
            <a:xfrm>
              <a:off x="13683870" y="1965642"/>
              <a:ext cx="3834765" cy="207010"/>
            </a:xfrm>
            <a:custGeom>
              <a:avLst/>
              <a:gdLst/>
              <a:ahLst/>
              <a:cxnLst/>
              <a:rect l="l" t="t" r="r" b="b"/>
              <a:pathLst>
                <a:path w="3834765" h="207010">
                  <a:moveTo>
                    <a:pt x="47879" y="93345"/>
                  </a:moveTo>
                  <a:lnTo>
                    <a:pt x="45212" y="54660"/>
                  </a:lnTo>
                  <a:lnTo>
                    <a:pt x="45847" y="16675"/>
                  </a:lnTo>
                  <a:lnTo>
                    <a:pt x="46863" y="0"/>
                  </a:lnTo>
                  <a:lnTo>
                    <a:pt x="16637" y="0"/>
                  </a:lnTo>
                  <a:lnTo>
                    <a:pt x="15621" y="69278"/>
                  </a:lnTo>
                  <a:lnTo>
                    <a:pt x="2032" y="81318"/>
                  </a:lnTo>
                  <a:lnTo>
                    <a:pt x="3048" y="91224"/>
                  </a:lnTo>
                  <a:lnTo>
                    <a:pt x="5715" y="101600"/>
                  </a:lnTo>
                  <a:lnTo>
                    <a:pt x="10922" y="111582"/>
                  </a:lnTo>
                  <a:lnTo>
                    <a:pt x="19812" y="118351"/>
                  </a:lnTo>
                  <a:lnTo>
                    <a:pt x="24384" y="119380"/>
                  </a:lnTo>
                  <a:lnTo>
                    <a:pt x="28575" y="121500"/>
                  </a:lnTo>
                  <a:lnTo>
                    <a:pt x="31242" y="123545"/>
                  </a:lnTo>
                  <a:lnTo>
                    <a:pt x="36322" y="125590"/>
                  </a:lnTo>
                  <a:lnTo>
                    <a:pt x="36957" y="123545"/>
                  </a:lnTo>
                  <a:lnTo>
                    <a:pt x="37973" y="122516"/>
                  </a:lnTo>
                  <a:lnTo>
                    <a:pt x="40005" y="114655"/>
                  </a:lnTo>
                  <a:lnTo>
                    <a:pt x="43180" y="107886"/>
                  </a:lnTo>
                  <a:lnTo>
                    <a:pt x="45212" y="100101"/>
                  </a:lnTo>
                  <a:lnTo>
                    <a:pt x="47879" y="93345"/>
                  </a:lnTo>
                  <a:close/>
                </a:path>
                <a:path w="3834765" h="207010">
                  <a:moveTo>
                    <a:pt x="72390" y="206971"/>
                  </a:moveTo>
                  <a:lnTo>
                    <a:pt x="61976" y="174574"/>
                  </a:lnTo>
                  <a:lnTo>
                    <a:pt x="37973" y="165684"/>
                  </a:lnTo>
                  <a:lnTo>
                    <a:pt x="36957" y="165684"/>
                  </a:lnTo>
                  <a:lnTo>
                    <a:pt x="35306" y="166712"/>
                  </a:lnTo>
                  <a:lnTo>
                    <a:pt x="32258" y="166712"/>
                  </a:lnTo>
                  <a:lnTo>
                    <a:pt x="29083" y="167817"/>
                  </a:lnTo>
                  <a:lnTo>
                    <a:pt x="27559" y="171424"/>
                  </a:lnTo>
                  <a:lnTo>
                    <a:pt x="27559" y="183388"/>
                  </a:lnTo>
                  <a:lnTo>
                    <a:pt x="28575" y="189204"/>
                  </a:lnTo>
                  <a:lnTo>
                    <a:pt x="26543" y="193929"/>
                  </a:lnTo>
                  <a:lnTo>
                    <a:pt x="21336" y="194945"/>
                  </a:lnTo>
                  <a:lnTo>
                    <a:pt x="16637" y="193929"/>
                  </a:lnTo>
                  <a:lnTo>
                    <a:pt x="11938" y="192354"/>
                  </a:lnTo>
                  <a:lnTo>
                    <a:pt x="9906" y="192354"/>
                  </a:lnTo>
                  <a:lnTo>
                    <a:pt x="7747" y="193446"/>
                  </a:lnTo>
                  <a:lnTo>
                    <a:pt x="4699" y="194945"/>
                  </a:lnTo>
                  <a:lnTo>
                    <a:pt x="3048" y="194945"/>
                  </a:lnTo>
                  <a:lnTo>
                    <a:pt x="1016" y="198005"/>
                  </a:lnTo>
                  <a:lnTo>
                    <a:pt x="0" y="202260"/>
                  </a:lnTo>
                  <a:lnTo>
                    <a:pt x="1016" y="206971"/>
                  </a:lnTo>
                  <a:lnTo>
                    <a:pt x="72390" y="206971"/>
                  </a:lnTo>
                  <a:close/>
                </a:path>
                <a:path w="3834765" h="207010">
                  <a:moveTo>
                    <a:pt x="3834511" y="206971"/>
                  </a:moveTo>
                  <a:lnTo>
                    <a:pt x="3833495" y="199186"/>
                  </a:lnTo>
                  <a:lnTo>
                    <a:pt x="3820033" y="152171"/>
                  </a:lnTo>
                  <a:lnTo>
                    <a:pt x="3822573" y="116776"/>
                  </a:lnTo>
                  <a:lnTo>
                    <a:pt x="3821049" y="82410"/>
                  </a:lnTo>
                  <a:lnTo>
                    <a:pt x="3815842" y="47891"/>
                  </a:lnTo>
                  <a:lnTo>
                    <a:pt x="3809111" y="14554"/>
                  </a:lnTo>
                  <a:lnTo>
                    <a:pt x="3805428" y="0"/>
                  </a:lnTo>
                  <a:lnTo>
                    <a:pt x="1164971" y="0"/>
                  </a:lnTo>
                  <a:lnTo>
                    <a:pt x="1140460" y="64566"/>
                  </a:lnTo>
                  <a:lnTo>
                    <a:pt x="1110869" y="175602"/>
                  </a:lnTo>
                  <a:lnTo>
                    <a:pt x="1105154" y="206971"/>
                  </a:lnTo>
                  <a:lnTo>
                    <a:pt x="3447796" y="206971"/>
                  </a:lnTo>
                  <a:lnTo>
                    <a:pt x="3466465" y="179298"/>
                  </a:lnTo>
                  <a:lnTo>
                    <a:pt x="3516630" y="129286"/>
                  </a:lnTo>
                  <a:lnTo>
                    <a:pt x="3572383" y="97980"/>
                  </a:lnTo>
                  <a:lnTo>
                    <a:pt x="3637534" y="86969"/>
                  </a:lnTo>
                  <a:lnTo>
                    <a:pt x="3708908" y="101600"/>
                  </a:lnTo>
                  <a:lnTo>
                    <a:pt x="3734562" y="148005"/>
                  </a:lnTo>
                  <a:lnTo>
                    <a:pt x="3744468" y="184556"/>
                  </a:lnTo>
                  <a:lnTo>
                    <a:pt x="3749167" y="202730"/>
                  </a:lnTo>
                  <a:lnTo>
                    <a:pt x="3750183" y="206971"/>
                  </a:lnTo>
                  <a:lnTo>
                    <a:pt x="3834511" y="206971"/>
                  </a:lnTo>
                  <a:close/>
                </a:path>
              </a:pathLst>
            </a:custGeom>
            <a:solidFill>
              <a:srgbClr val="316D4D">
                <a:alpha val="94898"/>
              </a:srgbClr>
            </a:solidFill>
          </p:spPr>
          <p:txBody>
            <a:bodyPr wrap="square" lIns="0" tIns="0" rIns="0" bIns="0" rtlCol="0"/>
            <a:lstStyle/>
            <a:p>
              <a:endParaRPr/>
            </a:p>
          </p:txBody>
        </p:sp>
        <p:pic>
          <p:nvPicPr>
            <p:cNvPr id="20" name="object 20"/>
            <p:cNvPicPr/>
            <p:nvPr/>
          </p:nvPicPr>
          <p:blipFill>
            <a:blip r:embed="rId18" cstate="print"/>
            <a:stretch>
              <a:fillRect/>
            </a:stretch>
          </p:blipFill>
          <p:spPr>
            <a:xfrm>
              <a:off x="13483590" y="2172614"/>
              <a:ext cx="66802" cy="64566"/>
            </a:xfrm>
            <a:prstGeom prst="rect">
              <a:avLst/>
            </a:prstGeom>
          </p:spPr>
        </p:pic>
        <p:sp>
          <p:nvSpPr>
            <p:cNvPr id="21" name="object 21"/>
            <p:cNvSpPr/>
            <p:nvPr/>
          </p:nvSpPr>
          <p:spPr>
            <a:xfrm>
              <a:off x="13760324" y="2172613"/>
              <a:ext cx="3371850" cy="64769"/>
            </a:xfrm>
            <a:custGeom>
              <a:avLst/>
              <a:gdLst/>
              <a:ahLst/>
              <a:cxnLst/>
              <a:rect l="l" t="t" r="r" b="b"/>
              <a:pathLst>
                <a:path w="3371850" h="64769">
                  <a:moveTo>
                    <a:pt x="30353" y="64566"/>
                  </a:moveTo>
                  <a:lnTo>
                    <a:pt x="29210" y="62522"/>
                  </a:lnTo>
                  <a:lnTo>
                    <a:pt x="26797" y="55753"/>
                  </a:lnTo>
                  <a:lnTo>
                    <a:pt x="21463" y="51041"/>
                  </a:lnTo>
                  <a:lnTo>
                    <a:pt x="13589" y="47967"/>
                  </a:lnTo>
                  <a:lnTo>
                    <a:pt x="6858" y="47967"/>
                  </a:lnTo>
                  <a:lnTo>
                    <a:pt x="4699" y="48996"/>
                  </a:lnTo>
                  <a:lnTo>
                    <a:pt x="3683" y="48996"/>
                  </a:lnTo>
                  <a:lnTo>
                    <a:pt x="2667" y="50012"/>
                  </a:lnTo>
                  <a:lnTo>
                    <a:pt x="1143" y="52057"/>
                  </a:lnTo>
                  <a:lnTo>
                    <a:pt x="0" y="54190"/>
                  </a:lnTo>
                  <a:lnTo>
                    <a:pt x="6858" y="64566"/>
                  </a:lnTo>
                  <a:lnTo>
                    <a:pt x="30353" y="64566"/>
                  </a:lnTo>
                  <a:close/>
                </a:path>
                <a:path w="3371850" h="64769">
                  <a:moveTo>
                    <a:pt x="3371342" y="0"/>
                  </a:moveTo>
                  <a:lnTo>
                    <a:pt x="1028700" y="0"/>
                  </a:lnTo>
                  <a:lnTo>
                    <a:pt x="1017778" y="64566"/>
                  </a:lnTo>
                  <a:lnTo>
                    <a:pt x="3333242" y="64566"/>
                  </a:lnTo>
                  <a:lnTo>
                    <a:pt x="3346831" y="36410"/>
                  </a:lnTo>
                  <a:lnTo>
                    <a:pt x="3371342" y="0"/>
                  </a:lnTo>
                  <a:close/>
                </a:path>
              </a:pathLst>
            </a:custGeom>
            <a:solidFill>
              <a:srgbClr val="316D4D">
                <a:alpha val="94898"/>
              </a:srgbClr>
            </a:solidFill>
          </p:spPr>
          <p:txBody>
            <a:bodyPr wrap="square" lIns="0" tIns="0" rIns="0" bIns="0" rtlCol="0"/>
            <a:lstStyle/>
            <a:p>
              <a:endParaRPr/>
            </a:p>
          </p:txBody>
        </p:sp>
        <p:pic>
          <p:nvPicPr>
            <p:cNvPr id="22" name="object 22"/>
            <p:cNvPicPr/>
            <p:nvPr/>
          </p:nvPicPr>
          <p:blipFill>
            <a:blip r:embed="rId19" cstate="print"/>
            <a:stretch>
              <a:fillRect/>
            </a:stretch>
          </p:blipFill>
          <p:spPr>
            <a:xfrm>
              <a:off x="17434052" y="2172614"/>
              <a:ext cx="95504" cy="64566"/>
            </a:xfrm>
            <a:prstGeom prst="rect">
              <a:avLst/>
            </a:prstGeom>
          </p:spPr>
        </p:pic>
        <p:sp>
          <p:nvSpPr>
            <p:cNvPr id="23" name="object 23"/>
            <p:cNvSpPr/>
            <p:nvPr/>
          </p:nvSpPr>
          <p:spPr>
            <a:xfrm>
              <a:off x="13684885" y="2172614"/>
              <a:ext cx="81280" cy="40640"/>
            </a:xfrm>
            <a:custGeom>
              <a:avLst/>
              <a:gdLst/>
              <a:ahLst/>
              <a:cxnLst/>
              <a:rect l="l" t="t" r="r" b="b"/>
              <a:pathLst>
                <a:path w="81280" h="40639">
                  <a:moveTo>
                    <a:pt x="71374" y="0"/>
                  </a:moveTo>
                  <a:lnTo>
                    <a:pt x="0" y="0"/>
                  </a:lnTo>
                  <a:lnTo>
                    <a:pt x="1016" y="4635"/>
                  </a:lnTo>
                  <a:lnTo>
                    <a:pt x="3683" y="7861"/>
                  </a:lnTo>
                  <a:lnTo>
                    <a:pt x="9906" y="6769"/>
                  </a:lnTo>
                  <a:lnTo>
                    <a:pt x="15621" y="5664"/>
                  </a:lnTo>
                  <a:lnTo>
                    <a:pt x="21336" y="5664"/>
                  </a:lnTo>
                  <a:lnTo>
                    <a:pt x="26543" y="9906"/>
                  </a:lnTo>
                  <a:lnTo>
                    <a:pt x="30226" y="13525"/>
                  </a:lnTo>
                  <a:lnTo>
                    <a:pt x="34290" y="16675"/>
                  </a:lnTo>
                  <a:lnTo>
                    <a:pt x="40005" y="16675"/>
                  </a:lnTo>
                  <a:lnTo>
                    <a:pt x="44196" y="21399"/>
                  </a:lnTo>
                  <a:lnTo>
                    <a:pt x="44196" y="26581"/>
                  </a:lnTo>
                  <a:lnTo>
                    <a:pt x="42164" y="33350"/>
                  </a:lnTo>
                  <a:lnTo>
                    <a:pt x="42164" y="40106"/>
                  </a:lnTo>
                  <a:lnTo>
                    <a:pt x="43180" y="39090"/>
                  </a:lnTo>
                  <a:lnTo>
                    <a:pt x="44196" y="39090"/>
                  </a:lnTo>
                  <a:lnTo>
                    <a:pt x="56769" y="28625"/>
                  </a:lnTo>
                  <a:lnTo>
                    <a:pt x="59817" y="29184"/>
                  </a:lnTo>
                  <a:lnTo>
                    <a:pt x="62484" y="30200"/>
                  </a:lnTo>
                  <a:lnTo>
                    <a:pt x="68707" y="34366"/>
                  </a:lnTo>
                  <a:lnTo>
                    <a:pt x="81280" y="28625"/>
                  </a:lnTo>
                  <a:lnTo>
                    <a:pt x="71374" y="0"/>
                  </a:lnTo>
                  <a:close/>
                </a:path>
              </a:pathLst>
            </a:custGeom>
            <a:solidFill>
              <a:srgbClr val="316D4D">
                <a:alpha val="94898"/>
              </a:srgbClr>
            </a:solidFill>
          </p:spPr>
          <p:txBody>
            <a:bodyPr wrap="square" lIns="0" tIns="0" rIns="0" bIns="0" rtlCol="0"/>
            <a:lstStyle/>
            <a:p>
              <a:endParaRPr/>
            </a:p>
          </p:txBody>
        </p:sp>
        <p:pic>
          <p:nvPicPr>
            <p:cNvPr id="24" name="object 24"/>
            <p:cNvPicPr/>
            <p:nvPr/>
          </p:nvPicPr>
          <p:blipFill>
            <a:blip r:embed="rId20" cstate="print"/>
            <a:stretch>
              <a:fillRect/>
            </a:stretch>
          </p:blipFill>
          <p:spPr>
            <a:xfrm>
              <a:off x="13480415" y="2237181"/>
              <a:ext cx="73533" cy="98056"/>
            </a:xfrm>
            <a:prstGeom prst="rect">
              <a:avLst/>
            </a:prstGeom>
          </p:spPr>
        </p:pic>
        <p:sp>
          <p:nvSpPr>
            <p:cNvPr id="25" name="object 25"/>
            <p:cNvSpPr/>
            <p:nvPr/>
          </p:nvSpPr>
          <p:spPr>
            <a:xfrm>
              <a:off x="14768067" y="2237181"/>
              <a:ext cx="2326005" cy="98425"/>
            </a:xfrm>
            <a:custGeom>
              <a:avLst/>
              <a:gdLst/>
              <a:ahLst/>
              <a:cxnLst/>
              <a:rect l="l" t="t" r="r" b="b"/>
              <a:pathLst>
                <a:path w="2326005" h="98425">
                  <a:moveTo>
                    <a:pt x="2325497" y="0"/>
                  </a:moveTo>
                  <a:lnTo>
                    <a:pt x="10033" y="0"/>
                  </a:lnTo>
                  <a:lnTo>
                    <a:pt x="6350" y="23037"/>
                  </a:lnTo>
                  <a:lnTo>
                    <a:pt x="0" y="98056"/>
                  </a:lnTo>
                  <a:lnTo>
                    <a:pt x="2282317" y="98056"/>
                  </a:lnTo>
                  <a:lnTo>
                    <a:pt x="2302129" y="46469"/>
                  </a:lnTo>
                  <a:lnTo>
                    <a:pt x="2325497" y="0"/>
                  </a:lnTo>
                  <a:close/>
                </a:path>
              </a:pathLst>
            </a:custGeom>
            <a:solidFill>
              <a:srgbClr val="316D4D">
                <a:alpha val="94898"/>
              </a:srgbClr>
            </a:solidFill>
          </p:spPr>
          <p:txBody>
            <a:bodyPr wrap="square" lIns="0" tIns="0" rIns="0" bIns="0" rtlCol="0"/>
            <a:lstStyle/>
            <a:p>
              <a:endParaRPr/>
            </a:p>
          </p:txBody>
        </p:sp>
        <p:pic>
          <p:nvPicPr>
            <p:cNvPr id="26" name="object 26"/>
            <p:cNvPicPr/>
            <p:nvPr/>
          </p:nvPicPr>
          <p:blipFill>
            <a:blip r:embed="rId21" cstate="print"/>
            <a:stretch>
              <a:fillRect/>
            </a:stretch>
          </p:blipFill>
          <p:spPr>
            <a:xfrm>
              <a:off x="13499211" y="441261"/>
              <a:ext cx="4089146" cy="3973931"/>
            </a:xfrm>
            <a:prstGeom prst="rect">
              <a:avLst/>
            </a:prstGeom>
          </p:spPr>
        </p:pic>
      </p:grpSp>
      <p:sp>
        <p:nvSpPr>
          <p:cNvPr id="27" name="object 27"/>
          <p:cNvSpPr txBox="1">
            <a:spLocks noGrp="1"/>
          </p:cNvSpPr>
          <p:nvPr>
            <p:ph type="title"/>
          </p:nvPr>
        </p:nvSpPr>
        <p:spPr>
          <a:prstGeom prst="rect">
            <a:avLst/>
          </a:prstGeom>
        </p:spPr>
        <p:txBody>
          <a:bodyPr vert="horz" wrap="square" lIns="0" tIns="272045" rIns="0" bIns="0" rtlCol="0">
            <a:spAutoFit/>
          </a:bodyPr>
          <a:lstStyle/>
          <a:p>
            <a:pPr marL="497205">
              <a:lnSpc>
                <a:spcPct val="100000"/>
              </a:lnSpc>
              <a:spcBef>
                <a:spcPts val="100"/>
              </a:spcBef>
            </a:pPr>
            <a:r>
              <a:rPr sz="3700" spc="170" dirty="0"/>
              <a:t>Peta</a:t>
            </a:r>
            <a:r>
              <a:rPr sz="3700" spc="95" dirty="0"/>
              <a:t> </a:t>
            </a:r>
            <a:r>
              <a:rPr sz="3700" spc="-10" dirty="0"/>
              <a:t>Konsep</a:t>
            </a:r>
            <a:endParaRPr sz="3700"/>
          </a:p>
        </p:txBody>
      </p:sp>
      <p:sp>
        <p:nvSpPr>
          <p:cNvPr id="28" name="object 28"/>
          <p:cNvSpPr txBox="1"/>
          <p:nvPr/>
        </p:nvSpPr>
        <p:spPr>
          <a:xfrm>
            <a:off x="1567218" y="1937086"/>
            <a:ext cx="9881235" cy="2910412"/>
          </a:xfrm>
          <a:prstGeom prst="rect">
            <a:avLst/>
          </a:prstGeom>
        </p:spPr>
        <p:txBody>
          <a:bodyPr vert="horz" wrap="square" lIns="0" tIns="253365" rIns="0" bIns="0" rtlCol="0">
            <a:spAutoFit/>
          </a:bodyPr>
          <a:lstStyle/>
          <a:p>
            <a:pPr marL="12700">
              <a:lnSpc>
                <a:spcPct val="100000"/>
              </a:lnSpc>
              <a:spcBef>
                <a:spcPts val="1995"/>
              </a:spcBef>
            </a:pPr>
            <a:r>
              <a:rPr sz="4800" b="1" spc="-10" dirty="0">
                <a:solidFill>
                  <a:srgbClr val="114D23"/>
                </a:solidFill>
                <a:latin typeface="Arial"/>
                <a:cs typeface="Arial"/>
              </a:rPr>
              <a:t>Tujuan</a:t>
            </a:r>
            <a:endParaRPr sz="4800" dirty="0">
              <a:latin typeface="Arial"/>
              <a:cs typeface="Arial"/>
            </a:endParaRPr>
          </a:p>
          <a:p>
            <a:pPr marL="263525" indent="-251460">
              <a:lnSpc>
                <a:spcPct val="100000"/>
              </a:lnSpc>
              <a:spcBef>
                <a:spcPts val="1045"/>
              </a:spcBef>
              <a:buSzPct val="95744"/>
              <a:buAutoNum type="arabicPeriod"/>
              <a:tabLst>
                <a:tab pos="264160" algn="l"/>
              </a:tabLst>
            </a:pPr>
            <a:r>
              <a:rPr sz="2800" spc="60" dirty="0">
                <a:latin typeface="Arial"/>
                <a:cs typeface="Arial"/>
              </a:rPr>
              <a:t>Dapat</a:t>
            </a:r>
            <a:r>
              <a:rPr sz="2800" spc="15" dirty="0">
                <a:latin typeface="Arial"/>
                <a:cs typeface="Arial"/>
              </a:rPr>
              <a:t> </a:t>
            </a:r>
            <a:r>
              <a:rPr sz="2800" spc="50" dirty="0">
                <a:latin typeface="Arial"/>
                <a:cs typeface="Arial"/>
              </a:rPr>
              <a:t>menjelaskan</a:t>
            </a:r>
            <a:r>
              <a:rPr sz="2800" spc="20" dirty="0">
                <a:latin typeface="Arial"/>
                <a:cs typeface="Arial"/>
              </a:rPr>
              <a:t> </a:t>
            </a:r>
            <a:r>
              <a:rPr sz="2800" spc="75" dirty="0">
                <a:latin typeface="Arial"/>
                <a:cs typeface="Arial"/>
              </a:rPr>
              <a:t>pengertian</a:t>
            </a:r>
            <a:r>
              <a:rPr sz="2800" spc="20" dirty="0">
                <a:latin typeface="Arial"/>
                <a:cs typeface="Arial"/>
              </a:rPr>
              <a:t> </a:t>
            </a:r>
            <a:r>
              <a:rPr sz="2800" dirty="0">
                <a:latin typeface="Arial"/>
                <a:cs typeface="Arial"/>
              </a:rPr>
              <a:t>tenaga</a:t>
            </a:r>
            <a:r>
              <a:rPr sz="2800" spc="20" dirty="0">
                <a:latin typeface="Arial"/>
                <a:cs typeface="Arial"/>
              </a:rPr>
              <a:t> </a:t>
            </a:r>
            <a:r>
              <a:rPr sz="2800" spc="60" dirty="0">
                <a:latin typeface="Arial"/>
                <a:cs typeface="Arial"/>
              </a:rPr>
              <a:t>endogen</a:t>
            </a:r>
            <a:r>
              <a:rPr sz="2800" spc="15" dirty="0">
                <a:latin typeface="Arial"/>
                <a:cs typeface="Arial"/>
              </a:rPr>
              <a:t> </a:t>
            </a:r>
            <a:r>
              <a:rPr sz="2800" spc="85" dirty="0">
                <a:latin typeface="Arial"/>
                <a:cs typeface="Arial"/>
              </a:rPr>
              <a:t>dan</a:t>
            </a:r>
            <a:r>
              <a:rPr sz="2800" spc="20" dirty="0">
                <a:latin typeface="Arial"/>
                <a:cs typeface="Arial"/>
              </a:rPr>
              <a:t> </a:t>
            </a:r>
            <a:r>
              <a:rPr sz="2800" spc="50" dirty="0">
                <a:latin typeface="Arial"/>
                <a:cs typeface="Arial"/>
              </a:rPr>
              <a:t>endogen</a:t>
            </a:r>
            <a:endParaRPr sz="2800" dirty="0">
              <a:latin typeface="Arial"/>
              <a:cs typeface="Arial"/>
            </a:endParaRPr>
          </a:p>
          <a:p>
            <a:pPr marL="340360" indent="-328295">
              <a:lnSpc>
                <a:spcPct val="100000"/>
              </a:lnSpc>
              <a:spcBef>
                <a:spcPts val="470"/>
              </a:spcBef>
              <a:buSzPct val="95744"/>
              <a:buAutoNum type="arabicPeriod"/>
              <a:tabLst>
                <a:tab pos="340995" algn="l"/>
              </a:tabLst>
            </a:pPr>
            <a:r>
              <a:rPr sz="2800" spc="60" dirty="0">
                <a:latin typeface="Arial"/>
                <a:cs typeface="Arial"/>
              </a:rPr>
              <a:t>Dapat</a:t>
            </a:r>
            <a:r>
              <a:rPr sz="2800" spc="25" dirty="0">
                <a:latin typeface="Arial"/>
                <a:cs typeface="Arial"/>
              </a:rPr>
              <a:t> </a:t>
            </a:r>
            <a:r>
              <a:rPr sz="2800" spc="70" dirty="0">
                <a:latin typeface="Arial"/>
                <a:cs typeface="Arial"/>
              </a:rPr>
              <a:t>mengidentifikasi</a:t>
            </a:r>
            <a:r>
              <a:rPr sz="2800" spc="25" dirty="0">
                <a:latin typeface="Arial"/>
                <a:cs typeface="Arial"/>
              </a:rPr>
              <a:t> </a:t>
            </a:r>
            <a:r>
              <a:rPr sz="2800" spc="90" dirty="0">
                <a:latin typeface="Arial"/>
                <a:cs typeface="Arial"/>
              </a:rPr>
              <a:t>bentukan</a:t>
            </a:r>
            <a:r>
              <a:rPr sz="2800" spc="30" dirty="0">
                <a:latin typeface="Arial"/>
                <a:cs typeface="Arial"/>
              </a:rPr>
              <a:t> </a:t>
            </a:r>
            <a:r>
              <a:rPr sz="2800" dirty="0">
                <a:latin typeface="Arial"/>
                <a:cs typeface="Arial"/>
              </a:rPr>
              <a:t>hasil</a:t>
            </a:r>
            <a:r>
              <a:rPr sz="2800" spc="30" dirty="0">
                <a:latin typeface="Arial"/>
                <a:cs typeface="Arial"/>
              </a:rPr>
              <a:t> </a:t>
            </a:r>
            <a:r>
              <a:rPr sz="2800" dirty="0">
                <a:latin typeface="Arial"/>
                <a:cs typeface="Arial"/>
              </a:rPr>
              <a:t>tenaga</a:t>
            </a:r>
            <a:r>
              <a:rPr sz="2800" spc="25" dirty="0">
                <a:latin typeface="Arial"/>
                <a:cs typeface="Arial"/>
              </a:rPr>
              <a:t> </a:t>
            </a:r>
            <a:r>
              <a:rPr sz="2800" spc="65" dirty="0">
                <a:latin typeface="Arial"/>
                <a:cs typeface="Arial"/>
              </a:rPr>
              <a:t>endogen</a:t>
            </a:r>
            <a:r>
              <a:rPr sz="2800" spc="25" dirty="0">
                <a:latin typeface="Arial"/>
                <a:cs typeface="Arial"/>
              </a:rPr>
              <a:t> </a:t>
            </a:r>
            <a:r>
              <a:rPr sz="2800" spc="85" dirty="0">
                <a:latin typeface="Arial"/>
                <a:cs typeface="Arial"/>
              </a:rPr>
              <a:t>dan</a:t>
            </a:r>
            <a:r>
              <a:rPr sz="2800" spc="25" dirty="0">
                <a:latin typeface="Arial"/>
                <a:cs typeface="Arial"/>
              </a:rPr>
              <a:t> </a:t>
            </a:r>
            <a:r>
              <a:rPr sz="2800" spc="-10" dirty="0">
                <a:latin typeface="Arial"/>
                <a:cs typeface="Arial"/>
              </a:rPr>
              <a:t>eksogen</a:t>
            </a:r>
            <a:endParaRPr sz="2800" dirty="0">
              <a:latin typeface="Arial"/>
              <a:cs typeface="Arial"/>
            </a:endParaRPr>
          </a:p>
        </p:txBody>
      </p:sp>
      <p:sp>
        <p:nvSpPr>
          <p:cNvPr id="29" name="object 29"/>
          <p:cNvSpPr txBox="1"/>
          <p:nvPr/>
        </p:nvSpPr>
        <p:spPr>
          <a:xfrm>
            <a:off x="6429286" y="4857917"/>
            <a:ext cx="10532580" cy="2943755"/>
          </a:xfrm>
          <a:prstGeom prst="rect">
            <a:avLst/>
          </a:prstGeom>
        </p:spPr>
        <p:txBody>
          <a:bodyPr vert="horz" wrap="square" lIns="0" tIns="17145" rIns="0" bIns="0" rtlCol="0">
            <a:spAutoFit/>
          </a:bodyPr>
          <a:lstStyle/>
          <a:p>
            <a:pPr marL="12700">
              <a:lnSpc>
                <a:spcPct val="100000"/>
              </a:lnSpc>
              <a:spcBef>
                <a:spcPts val="135"/>
              </a:spcBef>
            </a:pPr>
            <a:r>
              <a:rPr sz="4400" b="1" spc="175" dirty="0">
                <a:solidFill>
                  <a:srgbClr val="114D23"/>
                </a:solidFill>
                <a:latin typeface="Arial"/>
                <a:cs typeface="Arial"/>
              </a:rPr>
              <a:t>Indikator</a:t>
            </a:r>
            <a:r>
              <a:rPr sz="4400" b="1" spc="110" dirty="0">
                <a:solidFill>
                  <a:srgbClr val="114D23"/>
                </a:solidFill>
                <a:latin typeface="Arial"/>
                <a:cs typeface="Arial"/>
              </a:rPr>
              <a:t> </a:t>
            </a:r>
            <a:r>
              <a:rPr sz="4400" b="1" spc="280" dirty="0">
                <a:solidFill>
                  <a:srgbClr val="114D23"/>
                </a:solidFill>
                <a:latin typeface="Arial"/>
                <a:cs typeface="Arial"/>
              </a:rPr>
              <a:t>Capaian</a:t>
            </a:r>
            <a:r>
              <a:rPr sz="4400" b="1" spc="110" dirty="0">
                <a:solidFill>
                  <a:srgbClr val="114D23"/>
                </a:solidFill>
                <a:latin typeface="Arial"/>
                <a:cs typeface="Arial"/>
              </a:rPr>
              <a:t> </a:t>
            </a:r>
            <a:r>
              <a:rPr sz="4400" b="1" spc="75" dirty="0">
                <a:solidFill>
                  <a:srgbClr val="114D23"/>
                </a:solidFill>
                <a:latin typeface="Arial"/>
                <a:cs typeface="Arial"/>
              </a:rPr>
              <a:t>Kompetensi</a:t>
            </a:r>
            <a:endParaRPr sz="4400" dirty="0">
              <a:latin typeface="Arial"/>
              <a:cs typeface="Arial"/>
            </a:endParaRPr>
          </a:p>
          <a:p>
            <a:pPr marL="329565" indent="-317500">
              <a:lnSpc>
                <a:spcPct val="100000"/>
              </a:lnSpc>
              <a:spcBef>
                <a:spcPts val="2575"/>
              </a:spcBef>
              <a:buAutoNum type="arabicPeriod"/>
              <a:tabLst>
                <a:tab pos="330200" algn="l"/>
              </a:tabLst>
            </a:pPr>
            <a:r>
              <a:rPr sz="2800" spc="55" dirty="0">
                <a:latin typeface="Arial"/>
                <a:cs typeface="Arial"/>
              </a:rPr>
              <a:t>Menjelaskan</a:t>
            </a:r>
            <a:r>
              <a:rPr sz="2800" spc="-15" dirty="0">
                <a:latin typeface="Arial"/>
                <a:cs typeface="Arial"/>
              </a:rPr>
              <a:t> </a:t>
            </a:r>
            <a:r>
              <a:rPr sz="2800" spc="80" dirty="0">
                <a:latin typeface="Arial"/>
                <a:cs typeface="Arial"/>
              </a:rPr>
              <a:t>pengertian</a:t>
            </a:r>
            <a:r>
              <a:rPr sz="2800" spc="-10" dirty="0">
                <a:latin typeface="Arial"/>
                <a:cs typeface="Arial"/>
              </a:rPr>
              <a:t> </a:t>
            </a:r>
            <a:r>
              <a:rPr sz="2800" spc="50" dirty="0">
                <a:latin typeface="Arial"/>
                <a:cs typeface="Arial"/>
              </a:rPr>
              <a:t>tenaga</a:t>
            </a:r>
            <a:r>
              <a:rPr sz="2800" spc="-5" dirty="0">
                <a:latin typeface="Arial"/>
                <a:cs typeface="Arial"/>
              </a:rPr>
              <a:t> </a:t>
            </a:r>
            <a:r>
              <a:rPr sz="2800" spc="65" dirty="0">
                <a:latin typeface="Arial"/>
                <a:cs typeface="Arial"/>
              </a:rPr>
              <a:t>endogen</a:t>
            </a:r>
            <a:endParaRPr sz="2800" dirty="0">
              <a:latin typeface="Arial"/>
              <a:cs typeface="Arial"/>
            </a:endParaRPr>
          </a:p>
          <a:p>
            <a:pPr marL="329565" indent="-317500">
              <a:lnSpc>
                <a:spcPct val="100000"/>
              </a:lnSpc>
              <a:spcBef>
                <a:spcPts val="484"/>
              </a:spcBef>
              <a:buAutoNum type="arabicPeriod"/>
              <a:tabLst>
                <a:tab pos="330200" algn="l"/>
              </a:tabLst>
            </a:pPr>
            <a:r>
              <a:rPr sz="2800" spc="55" dirty="0">
                <a:latin typeface="Arial"/>
                <a:cs typeface="Arial"/>
              </a:rPr>
              <a:t>Menjelaskan</a:t>
            </a:r>
            <a:r>
              <a:rPr sz="2800" spc="-15" dirty="0">
                <a:latin typeface="Arial"/>
                <a:cs typeface="Arial"/>
              </a:rPr>
              <a:t> </a:t>
            </a:r>
            <a:r>
              <a:rPr sz="2800" spc="80" dirty="0">
                <a:latin typeface="Arial"/>
                <a:cs typeface="Arial"/>
              </a:rPr>
              <a:t>pengertian</a:t>
            </a:r>
            <a:r>
              <a:rPr sz="2800" spc="-10" dirty="0">
                <a:latin typeface="Arial"/>
                <a:cs typeface="Arial"/>
              </a:rPr>
              <a:t> </a:t>
            </a:r>
            <a:r>
              <a:rPr sz="2800" spc="50" dirty="0">
                <a:latin typeface="Arial"/>
                <a:cs typeface="Arial"/>
              </a:rPr>
              <a:t>tenaga</a:t>
            </a:r>
            <a:r>
              <a:rPr sz="2800" spc="-5" dirty="0">
                <a:latin typeface="Arial"/>
                <a:cs typeface="Arial"/>
              </a:rPr>
              <a:t> </a:t>
            </a:r>
            <a:r>
              <a:rPr sz="2800" spc="-10" dirty="0">
                <a:latin typeface="Arial"/>
                <a:cs typeface="Arial"/>
              </a:rPr>
              <a:t>eksogen</a:t>
            </a:r>
            <a:endParaRPr sz="2800" dirty="0">
              <a:latin typeface="Arial"/>
              <a:cs typeface="Arial"/>
            </a:endParaRPr>
          </a:p>
          <a:p>
            <a:pPr marL="329565" indent="-317500">
              <a:lnSpc>
                <a:spcPct val="100000"/>
              </a:lnSpc>
              <a:spcBef>
                <a:spcPts val="484"/>
              </a:spcBef>
              <a:buAutoNum type="arabicPeriod"/>
              <a:tabLst>
                <a:tab pos="330200" algn="l"/>
              </a:tabLst>
            </a:pPr>
            <a:r>
              <a:rPr sz="2800" spc="70" dirty="0">
                <a:latin typeface="Arial"/>
                <a:cs typeface="Arial"/>
              </a:rPr>
              <a:t>Mengidentifikasi</a:t>
            </a:r>
            <a:r>
              <a:rPr sz="2800" spc="20" dirty="0">
                <a:latin typeface="Arial"/>
                <a:cs typeface="Arial"/>
              </a:rPr>
              <a:t> </a:t>
            </a:r>
            <a:r>
              <a:rPr sz="2800" spc="95" dirty="0">
                <a:latin typeface="Arial"/>
                <a:cs typeface="Arial"/>
              </a:rPr>
              <a:t>bentukan</a:t>
            </a:r>
            <a:r>
              <a:rPr sz="2800" spc="15" dirty="0">
                <a:latin typeface="Arial"/>
                <a:cs typeface="Arial"/>
              </a:rPr>
              <a:t> </a:t>
            </a:r>
            <a:r>
              <a:rPr sz="2800" dirty="0">
                <a:latin typeface="Arial"/>
                <a:cs typeface="Arial"/>
              </a:rPr>
              <a:t>yang</a:t>
            </a:r>
            <a:r>
              <a:rPr sz="2800" spc="20" dirty="0">
                <a:latin typeface="Arial"/>
                <a:cs typeface="Arial"/>
              </a:rPr>
              <a:t> </a:t>
            </a:r>
            <a:r>
              <a:rPr sz="2800" spc="60" dirty="0">
                <a:latin typeface="Arial"/>
                <a:cs typeface="Arial"/>
              </a:rPr>
              <a:t>dihasilkan</a:t>
            </a:r>
            <a:r>
              <a:rPr sz="2800" spc="20" dirty="0">
                <a:latin typeface="Arial"/>
                <a:cs typeface="Arial"/>
              </a:rPr>
              <a:t> </a:t>
            </a:r>
            <a:r>
              <a:rPr sz="2800" spc="50" dirty="0">
                <a:latin typeface="Arial"/>
                <a:cs typeface="Arial"/>
              </a:rPr>
              <a:t>tenaga</a:t>
            </a:r>
            <a:r>
              <a:rPr sz="2800" spc="20" dirty="0">
                <a:latin typeface="Arial"/>
                <a:cs typeface="Arial"/>
              </a:rPr>
              <a:t> </a:t>
            </a:r>
            <a:r>
              <a:rPr sz="2800" spc="65" dirty="0">
                <a:latin typeface="Arial"/>
                <a:cs typeface="Arial"/>
              </a:rPr>
              <a:t>endogen</a:t>
            </a:r>
            <a:endParaRPr sz="2800" dirty="0">
              <a:latin typeface="Arial"/>
              <a:cs typeface="Arial"/>
            </a:endParaRPr>
          </a:p>
          <a:p>
            <a:pPr marL="329565" indent="-317500">
              <a:lnSpc>
                <a:spcPct val="100000"/>
              </a:lnSpc>
              <a:spcBef>
                <a:spcPts val="480"/>
              </a:spcBef>
              <a:buAutoNum type="arabicPeriod"/>
              <a:tabLst>
                <a:tab pos="330200" algn="l"/>
              </a:tabLst>
            </a:pPr>
            <a:r>
              <a:rPr sz="2800" spc="70" dirty="0">
                <a:latin typeface="Arial"/>
                <a:cs typeface="Arial"/>
              </a:rPr>
              <a:t>Mengidentifikasi</a:t>
            </a:r>
            <a:r>
              <a:rPr sz="2800" spc="20" dirty="0">
                <a:latin typeface="Arial"/>
                <a:cs typeface="Arial"/>
              </a:rPr>
              <a:t> </a:t>
            </a:r>
            <a:r>
              <a:rPr sz="2800" spc="95" dirty="0">
                <a:latin typeface="Arial"/>
                <a:cs typeface="Arial"/>
              </a:rPr>
              <a:t>bentukan</a:t>
            </a:r>
            <a:r>
              <a:rPr sz="2800" spc="15" dirty="0">
                <a:latin typeface="Arial"/>
                <a:cs typeface="Arial"/>
              </a:rPr>
              <a:t> </a:t>
            </a:r>
            <a:r>
              <a:rPr sz="2800" dirty="0">
                <a:latin typeface="Arial"/>
                <a:cs typeface="Arial"/>
              </a:rPr>
              <a:t>yang</a:t>
            </a:r>
            <a:r>
              <a:rPr sz="2800" spc="20" dirty="0">
                <a:latin typeface="Arial"/>
                <a:cs typeface="Arial"/>
              </a:rPr>
              <a:t> </a:t>
            </a:r>
            <a:r>
              <a:rPr sz="2800" spc="60" dirty="0">
                <a:latin typeface="Arial"/>
                <a:cs typeface="Arial"/>
              </a:rPr>
              <a:t>dihasilkan</a:t>
            </a:r>
            <a:r>
              <a:rPr sz="2800" spc="20" dirty="0">
                <a:latin typeface="Arial"/>
                <a:cs typeface="Arial"/>
              </a:rPr>
              <a:t> </a:t>
            </a:r>
            <a:r>
              <a:rPr sz="2800" spc="50" dirty="0">
                <a:latin typeface="Arial"/>
                <a:cs typeface="Arial"/>
              </a:rPr>
              <a:t>tenaga</a:t>
            </a:r>
            <a:r>
              <a:rPr sz="2800" spc="20" dirty="0">
                <a:latin typeface="Arial"/>
                <a:cs typeface="Arial"/>
              </a:rPr>
              <a:t> </a:t>
            </a:r>
            <a:r>
              <a:rPr sz="2800" spc="-10" dirty="0">
                <a:latin typeface="Arial"/>
                <a:cs typeface="Arial"/>
              </a:rPr>
              <a:t>eksogen</a:t>
            </a:r>
            <a:endParaRPr sz="2800" dirty="0">
              <a:latin typeface="Arial"/>
              <a:cs typeface="Arial"/>
            </a:endParaRPr>
          </a:p>
        </p:txBody>
      </p:sp>
      <p:pic>
        <p:nvPicPr>
          <p:cNvPr id="30"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22"/>
          <a:stretch>
            <a:fillRect/>
          </a:stretch>
        </p:blipFill>
        <p:spPr>
          <a:xfrm>
            <a:off x="-1428750" y="8950951"/>
            <a:ext cx="609600" cy="609600"/>
          </a:xfrm>
          <a:prstGeom prst="rect">
            <a:avLst/>
          </a:prstGeom>
        </p:spPr>
      </p:pic>
      <p:pic>
        <p:nvPicPr>
          <p:cNvPr id="34" name="Picture 33">
            <a:hlinkClick r:id="rId23" action="ppaction://hlinksldjump"/>
          </p:cNvPr>
          <p:cNvPicPr>
            <a:picLocks noChangeAspect="1"/>
          </p:cNvPicPr>
          <p:nvPr/>
        </p:nvPicPr>
        <p:blipFill>
          <a:blip r:embed="rId24" cstate="print">
            <a:extLst>
              <a:ext uri="{BEBA8EAE-BF5A-486C-A8C5-ECC9F3942E4B}">
                <a14:imgProps xmlns:a14="http://schemas.microsoft.com/office/drawing/2010/main">
                  <a14:imgLayer r:embed="rId25">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35" name="Picture 34">
            <a:hlinkClick r:id="" action="ppaction://hlinkshowjump?jump=previousslide"/>
          </p:cNvPr>
          <p:cNvPicPr>
            <a:picLocks noChangeAspect="1"/>
          </p:cNvPicPr>
          <p:nvPr/>
        </p:nvPicPr>
        <p:blipFill>
          <a:blip r:embed="rId26">
            <a:extLst>
              <a:ext uri="{BEBA8EAE-BF5A-486C-A8C5-ECC9F3942E4B}">
                <a14:imgProps xmlns:a14="http://schemas.microsoft.com/office/drawing/2010/main">
                  <a14:imgLayer r:embed="rId27">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36" name="Picture 35">
            <a:hlinkClick r:id="" action="ppaction://hlinkshowjump?jump=nextslide"/>
          </p:cNvPr>
          <p:cNvPicPr>
            <a:picLocks noChangeAspect="1"/>
          </p:cNvPicPr>
          <p:nvPr/>
        </p:nvPicPr>
        <p:blipFill>
          <a:blip r:embed="rId26">
            <a:extLst>
              <a:ext uri="{BEBA8EAE-BF5A-486C-A8C5-ECC9F3942E4B}">
                <a14:imgProps xmlns:a14="http://schemas.microsoft.com/office/drawing/2010/main">
                  <a14:imgLayer r:embed="rId27">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3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83120"/>
            <a:ext cx="18287999" cy="10003880"/>
            <a:chOff x="0" y="283120"/>
            <a:chExt cx="18287999" cy="10003880"/>
          </a:xfrm>
        </p:grpSpPr>
        <p:pic>
          <p:nvPicPr>
            <p:cNvPr id="3" name="object 3"/>
            <p:cNvPicPr/>
            <p:nvPr/>
          </p:nvPicPr>
          <p:blipFill>
            <a:blip r:embed="rId6" cstate="print"/>
            <a:stretch>
              <a:fillRect/>
            </a:stretch>
          </p:blipFill>
          <p:spPr>
            <a:xfrm>
              <a:off x="12773279" y="617397"/>
              <a:ext cx="5514720" cy="5782825"/>
            </a:xfrm>
            <a:prstGeom prst="rect">
              <a:avLst/>
            </a:prstGeom>
          </p:spPr>
        </p:pic>
        <p:pic>
          <p:nvPicPr>
            <p:cNvPr id="4" name="object 4"/>
            <p:cNvPicPr/>
            <p:nvPr/>
          </p:nvPicPr>
          <p:blipFill>
            <a:blip r:embed="rId7" cstate="print"/>
            <a:stretch>
              <a:fillRect/>
            </a:stretch>
          </p:blipFill>
          <p:spPr>
            <a:xfrm>
              <a:off x="984930" y="587748"/>
              <a:ext cx="16316323" cy="8381994"/>
            </a:xfrm>
            <a:prstGeom prst="rect">
              <a:avLst/>
            </a:prstGeom>
          </p:spPr>
        </p:pic>
        <p:pic>
          <p:nvPicPr>
            <p:cNvPr id="5" name="object 5"/>
            <p:cNvPicPr/>
            <p:nvPr/>
          </p:nvPicPr>
          <p:blipFill>
            <a:blip r:embed="rId8" cstate="print"/>
            <a:stretch>
              <a:fillRect/>
            </a:stretch>
          </p:blipFill>
          <p:spPr>
            <a:xfrm>
              <a:off x="2431478" y="7614907"/>
              <a:ext cx="8229600" cy="2672092"/>
            </a:xfrm>
            <a:prstGeom prst="rect">
              <a:avLst/>
            </a:prstGeom>
          </p:spPr>
        </p:pic>
        <p:pic>
          <p:nvPicPr>
            <p:cNvPr id="6" name="object 6"/>
            <p:cNvPicPr/>
            <p:nvPr/>
          </p:nvPicPr>
          <p:blipFill>
            <a:blip r:embed="rId9" cstate="print"/>
            <a:stretch>
              <a:fillRect/>
            </a:stretch>
          </p:blipFill>
          <p:spPr>
            <a:xfrm>
              <a:off x="0" y="6300769"/>
              <a:ext cx="11475018" cy="3986231"/>
            </a:xfrm>
            <a:prstGeom prst="rect">
              <a:avLst/>
            </a:prstGeom>
          </p:spPr>
        </p:pic>
        <p:pic>
          <p:nvPicPr>
            <p:cNvPr id="7" name="object 7"/>
            <p:cNvPicPr/>
            <p:nvPr/>
          </p:nvPicPr>
          <p:blipFill>
            <a:blip r:embed="rId10" cstate="print"/>
            <a:stretch>
              <a:fillRect/>
            </a:stretch>
          </p:blipFill>
          <p:spPr>
            <a:xfrm>
              <a:off x="633804" y="283120"/>
              <a:ext cx="1797546" cy="1689100"/>
            </a:xfrm>
            <a:prstGeom prst="rect">
              <a:avLst/>
            </a:prstGeom>
          </p:spPr>
        </p:pic>
        <p:pic>
          <p:nvPicPr>
            <p:cNvPr id="8" name="object 8"/>
            <p:cNvPicPr/>
            <p:nvPr/>
          </p:nvPicPr>
          <p:blipFill>
            <a:blip r:embed="rId11" cstate="print"/>
            <a:stretch>
              <a:fillRect/>
            </a:stretch>
          </p:blipFill>
          <p:spPr>
            <a:xfrm>
              <a:off x="14033881" y="6480745"/>
              <a:ext cx="4057649" cy="2952748"/>
            </a:xfrm>
            <a:prstGeom prst="rect">
              <a:avLst/>
            </a:prstGeom>
          </p:spPr>
        </p:pic>
        <p:pic>
          <p:nvPicPr>
            <p:cNvPr id="9" name="object 9">
              <a:hlinkClick r:id="rId12" action="ppaction://hlinksldjump"/>
            </p:cNvPr>
            <p:cNvPicPr/>
            <p:nvPr/>
          </p:nvPicPr>
          <p:blipFill>
            <a:blip r:embed="rId13" cstate="print"/>
            <a:stretch>
              <a:fillRect/>
            </a:stretch>
          </p:blipFill>
          <p:spPr>
            <a:xfrm>
              <a:off x="2915927" y="3772014"/>
              <a:ext cx="5612376" cy="2286000"/>
            </a:xfrm>
            <a:prstGeom prst="rect">
              <a:avLst/>
            </a:prstGeom>
          </p:spPr>
        </p:pic>
        <p:pic>
          <p:nvPicPr>
            <p:cNvPr id="10" name="object 10">
              <a:hlinkClick r:id="rId14" action="ppaction://hlinksldjump"/>
            </p:cNvPr>
            <p:cNvPicPr/>
            <p:nvPr/>
          </p:nvPicPr>
          <p:blipFill>
            <a:blip r:embed="rId15" cstate="print"/>
            <a:stretch>
              <a:fillRect/>
            </a:stretch>
          </p:blipFill>
          <p:spPr>
            <a:xfrm>
              <a:off x="9966307" y="3772014"/>
              <a:ext cx="5612402" cy="2286000"/>
            </a:xfrm>
            <a:prstGeom prst="rect">
              <a:avLst/>
            </a:prstGeom>
          </p:spPr>
        </p:pic>
        <p:sp>
          <p:nvSpPr>
            <p:cNvPr id="11" name="object 11"/>
            <p:cNvSpPr/>
            <p:nvPr/>
          </p:nvSpPr>
          <p:spPr>
            <a:xfrm>
              <a:off x="5249214" y="2636633"/>
              <a:ext cx="7828280" cy="912494"/>
            </a:xfrm>
            <a:custGeom>
              <a:avLst/>
              <a:gdLst/>
              <a:ahLst/>
              <a:cxnLst/>
              <a:rect l="l" t="t" r="r" b="b"/>
              <a:pathLst>
                <a:path w="7828280" h="912495">
                  <a:moveTo>
                    <a:pt x="602754" y="609409"/>
                  </a:moveTo>
                  <a:lnTo>
                    <a:pt x="512267" y="513321"/>
                  </a:lnTo>
                  <a:lnTo>
                    <a:pt x="507453" y="511327"/>
                  </a:lnTo>
                  <a:lnTo>
                    <a:pt x="496062" y="511340"/>
                  </a:lnTo>
                  <a:lnTo>
                    <a:pt x="491223" y="513372"/>
                  </a:lnTo>
                  <a:lnTo>
                    <a:pt x="378358" y="627227"/>
                  </a:lnTo>
                  <a:lnTo>
                    <a:pt x="378358" y="17741"/>
                  </a:lnTo>
                  <a:lnTo>
                    <a:pt x="360578" y="0"/>
                  </a:lnTo>
                  <a:lnTo>
                    <a:pt x="242176" y="0"/>
                  </a:lnTo>
                  <a:lnTo>
                    <a:pt x="224421" y="17741"/>
                  </a:lnTo>
                  <a:lnTo>
                    <a:pt x="224421" y="627608"/>
                  </a:lnTo>
                  <a:lnTo>
                    <a:pt x="109931" y="513321"/>
                  </a:lnTo>
                  <a:lnTo>
                    <a:pt x="105092" y="511327"/>
                  </a:lnTo>
                  <a:lnTo>
                    <a:pt x="99339" y="511327"/>
                  </a:lnTo>
                  <a:lnTo>
                    <a:pt x="3987" y="599719"/>
                  </a:lnTo>
                  <a:lnTo>
                    <a:pt x="0" y="609523"/>
                  </a:lnTo>
                  <a:lnTo>
                    <a:pt x="38" y="614908"/>
                  </a:lnTo>
                  <a:lnTo>
                    <a:pt x="558" y="617512"/>
                  </a:lnTo>
                  <a:lnTo>
                    <a:pt x="2628" y="622477"/>
                  </a:lnTo>
                  <a:lnTo>
                    <a:pt x="4102" y="624674"/>
                  </a:lnTo>
                  <a:lnTo>
                    <a:pt x="286118" y="906195"/>
                  </a:lnTo>
                  <a:lnTo>
                    <a:pt x="288023" y="908100"/>
                  </a:lnTo>
                  <a:lnTo>
                    <a:pt x="290233" y="909574"/>
                  </a:lnTo>
                  <a:lnTo>
                    <a:pt x="295198" y="911644"/>
                  </a:lnTo>
                  <a:lnTo>
                    <a:pt x="297789" y="912177"/>
                  </a:lnTo>
                  <a:lnTo>
                    <a:pt x="303187" y="912202"/>
                  </a:lnTo>
                  <a:lnTo>
                    <a:pt x="305816" y="911694"/>
                  </a:lnTo>
                  <a:lnTo>
                    <a:pt x="395579" y="827405"/>
                  </a:lnTo>
                  <a:lnTo>
                    <a:pt x="598678" y="624662"/>
                  </a:lnTo>
                  <a:lnTo>
                    <a:pt x="602754" y="614832"/>
                  </a:lnTo>
                  <a:lnTo>
                    <a:pt x="602754" y="609409"/>
                  </a:lnTo>
                  <a:close/>
                </a:path>
                <a:path w="7828280" h="912495">
                  <a:moveTo>
                    <a:pt x="7828102" y="609409"/>
                  </a:moveTo>
                  <a:lnTo>
                    <a:pt x="7741742" y="517321"/>
                  </a:lnTo>
                  <a:lnTo>
                    <a:pt x="7732852" y="511327"/>
                  </a:lnTo>
                  <a:lnTo>
                    <a:pt x="7721384" y="511352"/>
                  </a:lnTo>
                  <a:lnTo>
                    <a:pt x="7716596" y="513372"/>
                  </a:lnTo>
                  <a:lnTo>
                    <a:pt x="7712659" y="517398"/>
                  </a:lnTo>
                  <a:lnTo>
                    <a:pt x="7603693" y="627227"/>
                  </a:lnTo>
                  <a:lnTo>
                    <a:pt x="7603693" y="17741"/>
                  </a:lnTo>
                  <a:lnTo>
                    <a:pt x="7603185" y="15125"/>
                  </a:lnTo>
                  <a:lnTo>
                    <a:pt x="7586040" y="0"/>
                  </a:lnTo>
                  <a:lnTo>
                    <a:pt x="7467549" y="0"/>
                  </a:lnTo>
                  <a:lnTo>
                    <a:pt x="7465009" y="520"/>
                  </a:lnTo>
                  <a:lnTo>
                    <a:pt x="7459929" y="2590"/>
                  </a:lnTo>
                  <a:lnTo>
                    <a:pt x="7457770" y="4076"/>
                  </a:lnTo>
                  <a:lnTo>
                    <a:pt x="7455865" y="5981"/>
                  </a:lnTo>
                  <a:lnTo>
                    <a:pt x="7453833" y="7912"/>
                  </a:lnTo>
                  <a:lnTo>
                    <a:pt x="7452436" y="10121"/>
                  </a:lnTo>
                  <a:lnTo>
                    <a:pt x="7451420" y="12623"/>
                  </a:lnTo>
                  <a:lnTo>
                    <a:pt x="7450328" y="15125"/>
                  </a:lnTo>
                  <a:lnTo>
                    <a:pt x="7449807" y="17741"/>
                  </a:lnTo>
                  <a:lnTo>
                    <a:pt x="7449807" y="627608"/>
                  </a:lnTo>
                  <a:lnTo>
                    <a:pt x="7339317" y="517321"/>
                  </a:lnTo>
                  <a:lnTo>
                    <a:pt x="7335329" y="513321"/>
                  </a:lnTo>
                  <a:lnTo>
                    <a:pt x="7330491" y="511327"/>
                  </a:lnTo>
                  <a:lnTo>
                    <a:pt x="7324738" y="511327"/>
                  </a:lnTo>
                  <a:lnTo>
                    <a:pt x="7229386" y="599719"/>
                  </a:lnTo>
                  <a:lnTo>
                    <a:pt x="7225411" y="609409"/>
                  </a:lnTo>
                  <a:lnTo>
                    <a:pt x="7225424" y="614908"/>
                  </a:lnTo>
                  <a:lnTo>
                    <a:pt x="7513396" y="908100"/>
                  </a:lnTo>
                  <a:lnTo>
                    <a:pt x="7528636" y="912202"/>
                  </a:lnTo>
                  <a:lnTo>
                    <a:pt x="7531176" y="911694"/>
                  </a:lnTo>
                  <a:lnTo>
                    <a:pt x="7620965" y="827405"/>
                  </a:lnTo>
                  <a:lnTo>
                    <a:pt x="7821079" y="627608"/>
                  </a:lnTo>
                  <a:lnTo>
                    <a:pt x="7821460" y="627227"/>
                  </a:lnTo>
                  <a:lnTo>
                    <a:pt x="7824038" y="624662"/>
                  </a:lnTo>
                  <a:lnTo>
                    <a:pt x="7825562" y="622452"/>
                  </a:lnTo>
                  <a:lnTo>
                    <a:pt x="7827594" y="617448"/>
                  </a:lnTo>
                  <a:lnTo>
                    <a:pt x="7828077" y="614908"/>
                  </a:lnTo>
                  <a:lnTo>
                    <a:pt x="7828102" y="609409"/>
                  </a:lnTo>
                  <a:close/>
                </a:path>
              </a:pathLst>
            </a:custGeom>
            <a:solidFill>
              <a:srgbClr val="000000"/>
            </a:solidFill>
          </p:spPr>
          <p:txBody>
            <a:bodyPr wrap="square" lIns="0" tIns="0" rIns="0" bIns="0" rtlCol="0"/>
            <a:lstStyle/>
            <a:p>
              <a:endParaRPr/>
            </a:p>
          </p:txBody>
        </p:sp>
      </p:grpSp>
      <p:sp>
        <p:nvSpPr>
          <p:cNvPr id="12" name="object 12"/>
          <p:cNvSpPr txBox="1"/>
          <p:nvPr/>
        </p:nvSpPr>
        <p:spPr>
          <a:xfrm>
            <a:off x="2494572" y="779329"/>
            <a:ext cx="1621155" cy="589280"/>
          </a:xfrm>
          <a:prstGeom prst="rect">
            <a:avLst/>
          </a:prstGeom>
        </p:spPr>
        <p:txBody>
          <a:bodyPr vert="horz" wrap="square" lIns="0" tIns="12700" rIns="0" bIns="0" rtlCol="0">
            <a:spAutoFit/>
          </a:bodyPr>
          <a:lstStyle/>
          <a:p>
            <a:pPr marL="12700">
              <a:lnSpc>
                <a:spcPct val="100000"/>
              </a:lnSpc>
              <a:spcBef>
                <a:spcPts val="100"/>
              </a:spcBef>
            </a:pPr>
            <a:r>
              <a:rPr sz="3700" b="1" spc="250" dirty="0">
                <a:latin typeface="Arial"/>
                <a:cs typeface="Arial"/>
              </a:rPr>
              <a:t>Materi</a:t>
            </a:r>
            <a:endParaRPr sz="3700">
              <a:latin typeface="Arial"/>
              <a:cs typeface="Arial"/>
            </a:endParaRPr>
          </a:p>
        </p:txBody>
      </p:sp>
      <p:sp>
        <p:nvSpPr>
          <p:cNvPr id="13" name="object 13"/>
          <p:cNvSpPr txBox="1">
            <a:spLocks noGrp="1"/>
          </p:cNvSpPr>
          <p:nvPr>
            <p:ph type="title"/>
          </p:nvPr>
        </p:nvSpPr>
        <p:spPr>
          <a:xfrm>
            <a:off x="3698290" y="4431264"/>
            <a:ext cx="4345563" cy="631583"/>
          </a:xfrm>
          <a:prstGeom prst="rect">
            <a:avLst/>
          </a:prstGeom>
        </p:spPr>
        <p:txBody>
          <a:bodyPr vert="horz" wrap="square" lIns="0" tIns="15875" rIns="0" bIns="0" rtlCol="0">
            <a:spAutoFit/>
          </a:bodyPr>
          <a:lstStyle/>
          <a:p>
            <a:pPr marL="12700">
              <a:lnSpc>
                <a:spcPct val="100000"/>
              </a:lnSpc>
              <a:spcBef>
                <a:spcPts val="125"/>
              </a:spcBef>
            </a:pPr>
            <a:r>
              <a:rPr sz="4000" spc="175" dirty="0">
                <a:solidFill>
                  <a:srgbClr val="245F2A"/>
                </a:solidFill>
              </a:rPr>
              <a:t>Tenaga</a:t>
            </a:r>
            <a:r>
              <a:rPr sz="4000" spc="95" dirty="0">
                <a:solidFill>
                  <a:srgbClr val="245F2A"/>
                </a:solidFill>
              </a:rPr>
              <a:t> </a:t>
            </a:r>
            <a:r>
              <a:rPr sz="4000" spc="55" dirty="0">
                <a:solidFill>
                  <a:srgbClr val="245F2A"/>
                </a:solidFill>
              </a:rPr>
              <a:t>Endogen</a:t>
            </a:r>
            <a:endParaRPr sz="4000" dirty="0"/>
          </a:p>
        </p:txBody>
      </p:sp>
      <p:sp>
        <p:nvSpPr>
          <p:cNvPr id="14" name="object 14"/>
          <p:cNvSpPr txBox="1"/>
          <p:nvPr/>
        </p:nvSpPr>
        <p:spPr>
          <a:xfrm>
            <a:off x="10802505" y="4492224"/>
            <a:ext cx="4776204" cy="632224"/>
          </a:xfrm>
          <a:prstGeom prst="rect">
            <a:avLst/>
          </a:prstGeom>
        </p:spPr>
        <p:txBody>
          <a:bodyPr vert="horz" wrap="square" lIns="0" tIns="16510" rIns="0" bIns="0" rtlCol="0">
            <a:spAutoFit/>
          </a:bodyPr>
          <a:lstStyle/>
          <a:p>
            <a:pPr marL="12700">
              <a:lnSpc>
                <a:spcPct val="100000"/>
              </a:lnSpc>
              <a:spcBef>
                <a:spcPts val="130"/>
              </a:spcBef>
            </a:pPr>
            <a:r>
              <a:rPr sz="4000" b="1" spc="180" dirty="0">
                <a:solidFill>
                  <a:srgbClr val="245F2A"/>
                </a:solidFill>
                <a:latin typeface="Arial"/>
                <a:cs typeface="Arial"/>
              </a:rPr>
              <a:t>Tenaga</a:t>
            </a:r>
            <a:r>
              <a:rPr sz="4000" b="1" spc="114" dirty="0">
                <a:solidFill>
                  <a:srgbClr val="245F2A"/>
                </a:solidFill>
                <a:latin typeface="Arial"/>
                <a:cs typeface="Arial"/>
              </a:rPr>
              <a:t> </a:t>
            </a:r>
            <a:r>
              <a:rPr sz="4000" b="1" spc="-10" dirty="0">
                <a:solidFill>
                  <a:srgbClr val="245F2A"/>
                </a:solidFill>
                <a:latin typeface="Arial"/>
                <a:cs typeface="Arial"/>
              </a:rPr>
              <a:t>Eksogen</a:t>
            </a:r>
            <a:endParaRPr sz="4000" dirty="0">
              <a:latin typeface="Arial"/>
              <a:cs typeface="Arial"/>
            </a:endParaRPr>
          </a:p>
        </p:txBody>
      </p:sp>
      <p:pic>
        <p:nvPicPr>
          <p:cNvPr id="15"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6"/>
          <a:stretch>
            <a:fillRect/>
          </a:stretch>
        </p:blipFill>
        <p:spPr>
          <a:xfrm>
            <a:off x="-1428750" y="8950951"/>
            <a:ext cx="609600" cy="609600"/>
          </a:xfrm>
          <a:prstGeom prst="rect">
            <a:avLst/>
          </a:prstGeom>
        </p:spPr>
      </p:pic>
      <p:pic>
        <p:nvPicPr>
          <p:cNvPr id="19" name="Picture 18">
            <a:hlinkClick r:id="rId17" action="ppaction://hlinksldjump"/>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3" name="Picture 22">
            <a:hlinkClick r:id="" action="ppaction://hlinkshowjump?jump=previousslide"/>
          </p:cNvPr>
          <p:cNvPicPr>
            <a:picLocks noChangeAspect="1"/>
          </p:cNvPicPr>
          <p:nvPr/>
        </p:nvPicPr>
        <p:blipFill>
          <a:blip r:embed="rId20">
            <a:extLst>
              <a:ext uri="{BEBA8EAE-BF5A-486C-A8C5-ECC9F3942E4B}">
                <a14:imgProps xmlns:a14="http://schemas.microsoft.com/office/drawing/2010/main">
                  <a14:imgLayer r:embed="rId21">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4" name="Picture 23">
            <a:hlinkClick r:id="" action="ppaction://hlinkshowjump?jump=nextslide"/>
          </p:cNvPr>
          <p:cNvPicPr>
            <a:picLocks noChangeAspect="1"/>
          </p:cNvPicPr>
          <p:nvPr/>
        </p:nvPicPr>
        <p:blipFill>
          <a:blip r:embed="rId20">
            <a:extLst>
              <a:ext uri="{BEBA8EAE-BF5A-486C-A8C5-ECC9F3942E4B}">
                <a14:imgProps xmlns:a14="http://schemas.microsoft.com/office/drawing/2010/main">
                  <a14:imgLayer r:embed="rId21">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64396"/>
            <a:ext cx="18288000" cy="9055862"/>
            <a:chOff x="-1" y="181673"/>
            <a:chExt cx="18288000" cy="9055862"/>
          </a:xfrm>
        </p:grpSpPr>
        <p:pic>
          <p:nvPicPr>
            <p:cNvPr id="3" name="object 3"/>
            <p:cNvPicPr/>
            <p:nvPr/>
          </p:nvPicPr>
          <p:blipFill>
            <a:blip r:embed="rId6" cstate="print"/>
            <a:stretch>
              <a:fillRect/>
            </a:stretch>
          </p:blipFill>
          <p:spPr>
            <a:xfrm>
              <a:off x="12773279" y="617397"/>
              <a:ext cx="5514720" cy="5782838"/>
            </a:xfrm>
            <a:prstGeom prst="rect">
              <a:avLst/>
            </a:prstGeom>
          </p:spPr>
        </p:pic>
        <p:pic>
          <p:nvPicPr>
            <p:cNvPr id="4" name="object 4"/>
            <p:cNvPicPr/>
            <p:nvPr/>
          </p:nvPicPr>
          <p:blipFill>
            <a:blip r:embed="rId7" cstate="print"/>
            <a:stretch>
              <a:fillRect/>
            </a:stretch>
          </p:blipFill>
          <p:spPr>
            <a:xfrm>
              <a:off x="8674862" y="3197593"/>
              <a:ext cx="5381624" cy="5800724"/>
            </a:xfrm>
            <a:prstGeom prst="rect">
              <a:avLst/>
            </a:prstGeom>
          </p:spPr>
        </p:pic>
        <p:pic>
          <p:nvPicPr>
            <p:cNvPr id="5" name="object 5"/>
            <p:cNvPicPr/>
            <p:nvPr/>
          </p:nvPicPr>
          <p:blipFill>
            <a:blip r:embed="rId8" cstate="print"/>
            <a:stretch>
              <a:fillRect/>
            </a:stretch>
          </p:blipFill>
          <p:spPr>
            <a:xfrm>
              <a:off x="850103" y="613981"/>
              <a:ext cx="16316322" cy="8382000"/>
            </a:xfrm>
            <a:prstGeom prst="rect">
              <a:avLst/>
            </a:prstGeom>
          </p:spPr>
        </p:pic>
        <p:pic>
          <p:nvPicPr>
            <p:cNvPr id="6" name="object 6"/>
            <p:cNvPicPr/>
            <p:nvPr/>
          </p:nvPicPr>
          <p:blipFill>
            <a:blip r:embed="rId9" cstate="print"/>
            <a:stretch>
              <a:fillRect/>
            </a:stretch>
          </p:blipFill>
          <p:spPr>
            <a:xfrm>
              <a:off x="528866" y="181673"/>
              <a:ext cx="1729917" cy="1638300"/>
            </a:xfrm>
            <a:prstGeom prst="rect">
              <a:avLst/>
            </a:prstGeom>
          </p:spPr>
        </p:pic>
        <p:pic>
          <p:nvPicPr>
            <p:cNvPr id="7" name="object 7"/>
            <p:cNvPicPr/>
            <p:nvPr/>
          </p:nvPicPr>
          <p:blipFill>
            <a:blip r:embed="rId10" cstate="print"/>
            <a:stretch>
              <a:fillRect/>
            </a:stretch>
          </p:blipFill>
          <p:spPr>
            <a:xfrm>
              <a:off x="7253490" y="1240862"/>
              <a:ext cx="5090909" cy="1663700"/>
            </a:xfrm>
            <a:prstGeom prst="rect">
              <a:avLst/>
            </a:prstGeom>
          </p:spPr>
        </p:pic>
        <p:pic>
          <p:nvPicPr>
            <p:cNvPr id="8" name="object 8"/>
            <p:cNvPicPr/>
            <p:nvPr/>
          </p:nvPicPr>
          <p:blipFill>
            <a:blip r:embed="rId11" cstate="print"/>
            <a:stretch>
              <a:fillRect/>
            </a:stretch>
          </p:blipFill>
          <p:spPr>
            <a:xfrm>
              <a:off x="-1" y="1841269"/>
              <a:ext cx="3662134" cy="3835545"/>
            </a:xfrm>
            <a:prstGeom prst="rect">
              <a:avLst/>
            </a:prstGeom>
          </p:spPr>
        </p:pic>
        <p:pic>
          <p:nvPicPr>
            <p:cNvPr id="9" name="object 9"/>
            <p:cNvPicPr/>
            <p:nvPr/>
          </p:nvPicPr>
          <p:blipFill>
            <a:blip r:embed="rId12" cstate="print"/>
            <a:stretch>
              <a:fillRect/>
            </a:stretch>
          </p:blipFill>
          <p:spPr>
            <a:xfrm rot="19569391">
              <a:off x="15771856" y="2468438"/>
              <a:ext cx="1728767" cy="2080755"/>
            </a:xfrm>
            <a:prstGeom prst="rect">
              <a:avLst/>
            </a:prstGeom>
          </p:spPr>
        </p:pic>
        <p:sp>
          <p:nvSpPr>
            <p:cNvPr id="11" name="object 11"/>
            <p:cNvSpPr/>
            <p:nvPr/>
          </p:nvSpPr>
          <p:spPr>
            <a:xfrm>
              <a:off x="13824331" y="8771445"/>
              <a:ext cx="3505200" cy="466090"/>
            </a:xfrm>
            <a:custGeom>
              <a:avLst/>
              <a:gdLst/>
              <a:ahLst/>
              <a:cxnLst/>
              <a:rect l="l" t="t" r="r" b="b"/>
              <a:pathLst>
                <a:path w="3505200" h="466090">
                  <a:moveTo>
                    <a:pt x="347726" y="331745"/>
                  </a:moveTo>
                  <a:lnTo>
                    <a:pt x="340233" y="338254"/>
                  </a:lnTo>
                  <a:lnTo>
                    <a:pt x="344805" y="345746"/>
                  </a:lnTo>
                  <a:lnTo>
                    <a:pt x="345821" y="340536"/>
                  </a:lnTo>
                  <a:lnTo>
                    <a:pt x="346710" y="336304"/>
                  </a:lnTo>
                  <a:lnTo>
                    <a:pt x="347726" y="331745"/>
                  </a:lnTo>
                  <a:close/>
                </a:path>
                <a:path w="3505200" h="466090">
                  <a:moveTo>
                    <a:pt x="359156" y="329140"/>
                  </a:moveTo>
                  <a:lnTo>
                    <a:pt x="358140" y="329791"/>
                  </a:lnTo>
                  <a:lnTo>
                    <a:pt x="357505" y="330118"/>
                  </a:lnTo>
                  <a:lnTo>
                    <a:pt x="356489" y="330768"/>
                  </a:lnTo>
                  <a:lnTo>
                    <a:pt x="356489" y="334022"/>
                  </a:lnTo>
                  <a:lnTo>
                    <a:pt x="356327" y="336304"/>
                  </a:lnTo>
                  <a:lnTo>
                    <a:pt x="356285" y="338254"/>
                  </a:lnTo>
                  <a:lnTo>
                    <a:pt x="356489" y="340859"/>
                  </a:lnTo>
                  <a:lnTo>
                    <a:pt x="357251" y="342163"/>
                  </a:lnTo>
                  <a:lnTo>
                    <a:pt x="358775" y="343141"/>
                  </a:lnTo>
                  <a:lnTo>
                    <a:pt x="360172" y="344768"/>
                  </a:lnTo>
                  <a:lnTo>
                    <a:pt x="361442" y="343463"/>
                  </a:lnTo>
                  <a:lnTo>
                    <a:pt x="364363" y="341835"/>
                  </a:lnTo>
                  <a:lnTo>
                    <a:pt x="363894" y="340536"/>
                  </a:lnTo>
                  <a:lnTo>
                    <a:pt x="362712" y="336955"/>
                  </a:lnTo>
                  <a:lnTo>
                    <a:pt x="360807" y="333046"/>
                  </a:lnTo>
                  <a:lnTo>
                    <a:pt x="359156" y="329140"/>
                  </a:lnTo>
                  <a:close/>
                </a:path>
                <a:path w="3505200" h="466090">
                  <a:moveTo>
                    <a:pt x="348107" y="331417"/>
                  </a:moveTo>
                  <a:lnTo>
                    <a:pt x="347726" y="332068"/>
                  </a:lnTo>
                  <a:lnTo>
                    <a:pt x="348107" y="331745"/>
                  </a:lnTo>
                  <a:lnTo>
                    <a:pt x="348107" y="331417"/>
                  </a:lnTo>
                  <a:close/>
                </a:path>
                <a:path w="3505200" h="466090">
                  <a:moveTo>
                    <a:pt x="346456" y="299514"/>
                  </a:moveTo>
                  <a:lnTo>
                    <a:pt x="344808" y="306915"/>
                  </a:lnTo>
                  <a:lnTo>
                    <a:pt x="343612" y="312864"/>
                  </a:lnTo>
                  <a:lnTo>
                    <a:pt x="343490" y="316440"/>
                  </a:lnTo>
                  <a:lnTo>
                    <a:pt x="343705" y="320985"/>
                  </a:lnTo>
                  <a:lnTo>
                    <a:pt x="347345" y="327836"/>
                  </a:lnTo>
                  <a:lnTo>
                    <a:pt x="348107" y="328491"/>
                  </a:lnTo>
                  <a:lnTo>
                    <a:pt x="348107" y="331417"/>
                  </a:lnTo>
                  <a:lnTo>
                    <a:pt x="354322" y="325588"/>
                  </a:lnTo>
                  <a:lnTo>
                    <a:pt x="356393" y="321652"/>
                  </a:lnTo>
                  <a:lnTo>
                    <a:pt x="354322" y="317960"/>
                  </a:lnTo>
                  <a:lnTo>
                    <a:pt x="348107" y="312864"/>
                  </a:lnTo>
                  <a:lnTo>
                    <a:pt x="352679" y="309605"/>
                  </a:lnTo>
                  <a:lnTo>
                    <a:pt x="354203" y="307654"/>
                  </a:lnTo>
                  <a:lnTo>
                    <a:pt x="355600" y="306023"/>
                  </a:lnTo>
                  <a:lnTo>
                    <a:pt x="356489" y="303745"/>
                  </a:lnTo>
                  <a:lnTo>
                    <a:pt x="357886" y="301791"/>
                  </a:lnTo>
                  <a:lnTo>
                    <a:pt x="350647" y="300492"/>
                  </a:lnTo>
                  <a:lnTo>
                    <a:pt x="346456" y="299514"/>
                  </a:lnTo>
                  <a:close/>
                </a:path>
                <a:path w="3505200" h="466090">
                  <a:moveTo>
                    <a:pt x="363093" y="316440"/>
                  </a:moveTo>
                  <a:lnTo>
                    <a:pt x="362712" y="316768"/>
                  </a:lnTo>
                  <a:lnTo>
                    <a:pt x="362458" y="316768"/>
                  </a:lnTo>
                  <a:lnTo>
                    <a:pt x="362458" y="317746"/>
                  </a:lnTo>
                  <a:lnTo>
                    <a:pt x="362712" y="318074"/>
                  </a:lnTo>
                  <a:lnTo>
                    <a:pt x="363093" y="318723"/>
                  </a:lnTo>
                  <a:lnTo>
                    <a:pt x="363347" y="318395"/>
                  </a:lnTo>
                  <a:lnTo>
                    <a:pt x="364109" y="317746"/>
                  </a:lnTo>
                  <a:lnTo>
                    <a:pt x="363347" y="317096"/>
                  </a:lnTo>
                  <a:lnTo>
                    <a:pt x="363093" y="316440"/>
                  </a:lnTo>
                  <a:close/>
                </a:path>
                <a:path w="3505200" h="466090">
                  <a:moveTo>
                    <a:pt x="358140" y="301468"/>
                  </a:moveTo>
                  <a:lnTo>
                    <a:pt x="357886" y="301791"/>
                  </a:lnTo>
                  <a:lnTo>
                    <a:pt x="358140" y="301791"/>
                  </a:lnTo>
                  <a:lnTo>
                    <a:pt x="358140" y="301468"/>
                  </a:lnTo>
                  <a:close/>
                </a:path>
                <a:path w="3505200" h="466090">
                  <a:moveTo>
                    <a:pt x="358521" y="299186"/>
                  </a:moveTo>
                  <a:lnTo>
                    <a:pt x="358521" y="299841"/>
                  </a:lnTo>
                  <a:lnTo>
                    <a:pt x="358140" y="300492"/>
                  </a:lnTo>
                  <a:lnTo>
                    <a:pt x="358140" y="301142"/>
                  </a:lnTo>
                  <a:lnTo>
                    <a:pt x="358521" y="300814"/>
                  </a:lnTo>
                  <a:lnTo>
                    <a:pt x="359156" y="300164"/>
                  </a:lnTo>
                  <a:lnTo>
                    <a:pt x="359537" y="299841"/>
                  </a:lnTo>
                  <a:lnTo>
                    <a:pt x="359156" y="299841"/>
                  </a:lnTo>
                  <a:lnTo>
                    <a:pt x="358775" y="299514"/>
                  </a:lnTo>
                  <a:lnTo>
                    <a:pt x="358521" y="299186"/>
                  </a:lnTo>
                  <a:close/>
                </a:path>
                <a:path w="3505200" h="466090">
                  <a:moveTo>
                    <a:pt x="393446" y="208356"/>
                  </a:moveTo>
                  <a:lnTo>
                    <a:pt x="390144" y="208356"/>
                  </a:lnTo>
                  <a:lnTo>
                    <a:pt x="390144" y="211937"/>
                  </a:lnTo>
                  <a:lnTo>
                    <a:pt x="388874" y="215519"/>
                  </a:lnTo>
                  <a:lnTo>
                    <a:pt x="386207" y="219430"/>
                  </a:lnTo>
                  <a:lnTo>
                    <a:pt x="394081" y="216496"/>
                  </a:lnTo>
                  <a:lnTo>
                    <a:pt x="397637" y="213893"/>
                  </a:lnTo>
                  <a:lnTo>
                    <a:pt x="399669" y="209003"/>
                  </a:lnTo>
                  <a:lnTo>
                    <a:pt x="396367" y="208686"/>
                  </a:lnTo>
                  <a:lnTo>
                    <a:pt x="393446" y="208356"/>
                  </a:lnTo>
                  <a:close/>
                </a:path>
                <a:path w="3505200" h="466090">
                  <a:moveTo>
                    <a:pt x="2092706" y="432015"/>
                  </a:moveTo>
                  <a:lnTo>
                    <a:pt x="2087832" y="437194"/>
                  </a:lnTo>
                  <a:lnTo>
                    <a:pt x="2087149" y="443166"/>
                  </a:lnTo>
                  <a:lnTo>
                    <a:pt x="2088134" y="449505"/>
                  </a:lnTo>
                  <a:lnTo>
                    <a:pt x="2088261" y="455783"/>
                  </a:lnTo>
                  <a:lnTo>
                    <a:pt x="2091182" y="456434"/>
                  </a:lnTo>
                  <a:lnTo>
                    <a:pt x="2094103" y="457410"/>
                  </a:lnTo>
                  <a:lnTo>
                    <a:pt x="2097024" y="458061"/>
                  </a:lnTo>
                  <a:lnTo>
                    <a:pt x="2096045" y="451382"/>
                  </a:lnTo>
                  <a:lnTo>
                    <a:pt x="2095007" y="444917"/>
                  </a:lnTo>
                  <a:lnTo>
                    <a:pt x="2093898" y="438512"/>
                  </a:lnTo>
                  <a:lnTo>
                    <a:pt x="2092706" y="432015"/>
                  </a:lnTo>
                  <a:close/>
                </a:path>
                <a:path w="3505200" h="466090">
                  <a:moveTo>
                    <a:pt x="847344" y="138366"/>
                  </a:moveTo>
                  <a:lnTo>
                    <a:pt x="842432" y="147878"/>
                  </a:lnTo>
                  <a:lnTo>
                    <a:pt x="841379" y="157568"/>
                  </a:lnTo>
                  <a:lnTo>
                    <a:pt x="841275" y="158877"/>
                  </a:lnTo>
                  <a:lnTo>
                    <a:pt x="840896" y="168988"/>
                  </a:lnTo>
                  <a:lnTo>
                    <a:pt x="838200" y="179057"/>
                  </a:lnTo>
                  <a:lnTo>
                    <a:pt x="849249" y="139344"/>
                  </a:lnTo>
                  <a:lnTo>
                    <a:pt x="847344" y="138366"/>
                  </a:lnTo>
                  <a:close/>
                </a:path>
                <a:path w="3505200" h="466090">
                  <a:moveTo>
                    <a:pt x="836549" y="156591"/>
                  </a:moveTo>
                  <a:lnTo>
                    <a:pt x="836295" y="157238"/>
                  </a:lnTo>
                  <a:lnTo>
                    <a:pt x="835914" y="157568"/>
                  </a:lnTo>
                  <a:lnTo>
                    <a:pt x="835914" y="158546"/>
                  </a:lnTo>
                  <a:lnTo>
                    <a:pt x="836295" y="158546"/>
                  </a:lnTo>
                  <a:lnTo>
                    <a:pt x="836549" y="158877"/>
                  </a:lnTo>
                  <a:lnTo>
                    <a:pt x="836930" y="158216"/>
                  </a:lnTo>
                  <a:lnTo>
                    <a:pt x="837184" y="157899"/>
                  </a:lnTo>
                  <a:lnTo>
                    <a:pt x="837184" y="157238"/>
                  </a:lnTo>
                  <a:lnTo>
                    <a:pt x="836930" y="156921"/>
                  </a:lnTo>
                  <a:lnTo>
                    <a:pt x="836549" y="156591"/>
                  </a:lnTo>
                  <a:close/>
                </a:path>
                <a:path w="3505200" h="466090">
                  <a:moveTo>
                    <a:pt x="838581" y="150075"/>
                  </a:moveTo>
                  <a:lnTo>
                    <a:pt x="837184" y="150075"/>
                  </a:lnTo>
                  <a:lnTo>
                    <a:pt x="836549" y="150736"/>
                  </a:lnTo>
                  <a:lnTo>
                    <a:pt x="835914" y="151053"/>
                  </a:lnTo>
                  <a:lnTo>
                    <a:pt x="836295" y="151714"/>
                  </a:lnTo>
                  <a:lnTo>
                    <a:pt x="836549" y="152679"/>
                  </a:lnTo>
                  <a:lnTo>
                    <a:pt x="837184" y="153987"/>
                  </a:lnTo>
                  <a:lnTo>
                    <a:pt x="838200" y="153009"/>
                  </a:lnTo>
                  <a:lnTo>
                    <a:pt x="838835" y="152361"/>
                  </a:lnTo>
                  <a:lnTo>
                    <a:pt x="839216" y="151714"/>
                  </a:lnTo>
                  <a:lnTo>
                    <a:pt x="839216" y="151384"/>
                  </a:lnTo>
                  <a:lnTo>
                    <a:pt x="838581" y="150075"/>
                  </a:lnTo>
                  <a:close/>
                </a:path>
                <a:path w="3505200" h="466090">
                  <a:moveTo>
                    <a:pt x="104140" y="250356"/>
                  </a:moveTo>
                  <a:lnTo>
                    <a:pt x="106045" y="259469"/>
                  </a:lnTo>
                  <a:lnTo>
                    <a:pt x="109347" y="273142"/>
                  </a:lnTo>
                  <a:lnTo>
                    <a:pt x="110617" y="271191"/>
                  </a:lnTo>
                  <a:lnTo>
                    <a:pt x="111252" y="268588"/>
                  </a:lnTo>
                  <a:lnTo>
                    <a:pt x="112903" y="267610"/>
                  </a:lnTo>
                  <a:lnTo>
                    <a:pt x="116534" y="264140"/>
                  </a:lnTo>
                  <a:lnTo>
                    <a:pt x="115284" y="260610"/>
                  </a:lnTo>
                  <a:lnTo>
                    <a:pt x="112938" y="257081"/>
                  </a:lnTo>
                  <a:lnTo>
                    <a:pt x="113284" y="253611"/>
                  </a:lnTo>
                  <a:lnTo>
                    <a:pt x="110617" y="252633"/>
                  </a:lnTo>
                  <a:lnTo>
                    <a:pt x="108077" y="251983"/>
                  </a:lnTo>
                  <a:lnTo>
                    <a:pt x="104140" y="250356"/>
                  </a:lnTo>
                  <a:close/>
                </a:path>
                <a:path w="3505200" h="466090">
                  <a:moveTo>
                    <a:pt x="339217" y="358768"/>
                  </a:moveTo>
                  <a:lnTo>
                    <a:pt x="337312" y="361694"/>
                  </a:lnTo>
                  <a:lnTo>
                    <a:pt x="341249" y="361372"/>
                  </a:lnTo>
                  <a:lnTo>
                    <a:pt x="340868" y="360718"/>
                  </a:lnTo>
                  <a:lnTo>
                    <a:pt x="340233" y="359740"/>
                  </a:lnTo>
                  <a:lnTo>
                    <a:pt x="339217" y="358768"/>
                  </a:lnTo>
                  <a:close/>
                </a:path>
                <a:path w="3505200" h="466090">
                  <a:moveTo>
                    <a:pt x="377063" y="290723"/>
                  </a:moveTo>
                  <a:lnTo>
                    <a:pt x="371981" y="298719"/>
                  </a:lnTo>
                  <a:lnTo>
                    <a:pt x="370697" y="303419"/>
                  </a:lnTo>
                  <a:lnTo>
                    <a:pt x="373580" y="306656"/>
                  </a:lnTo>
                  <a:lnTo>
                    <a:pt x="381000" y="310259"/>
                  </a:lnTo>
                  <a:lnTo>
                    <a:pt x="379730" y="304073"/>
                  </a:lnTo>
                  <a:lnTo>
                    <a:pt x="378714" y="298209"/>
                  </a:lnTo>
                  <a:lnTo>
                    <a:pt x="377063" y="290723"/>
                  </a:lnTo>
                  <a:close/>
                </a:path>
                <a:path w="3505200" h="466090">
                  <a:moveTo>
                    <a:pt x="822198" y="265656"/>
                  </a:moveTo>
                  <a:lnTo>
                    <a:pt x="821182" y="265983"/>
                  </a:lnTo>
                  <a:lnTo>
                    <a:pt x="820547" y="266306"/>
                  </a:lnTo>
                  <a:lnTo>
                    <a:pt x="819531" y="266633"/>
                  </a:lnTo>
                  <a:lnTo>
                    <a:pt x="822198" y="272164"/>
                  </a:lnTo>
                  <a:lnTo>
                    <a:pt x="824484" y="277700"/>
                  </a:lnTo>
                  <a:lnTo>
                    <a:pt x="827151" y="283560"/>
                  </a:lnTo>
                  <a:lnTo>
                    <a:pt x="831699" y="279390"/>
                  </a:lnTo>
                  <a:lnTo>
                    <a:pt x="832580" y="275830"/>
                  </a:lnTo>
                  <a:lnTo>
                    <a:pt x="829508" y="271659"/>
                  </a:lnTo>
                  <a:lnTo>
                    <a:pt x="822198" y="265656"/>
                  </a:lnTo>
                  <a:close/>
                </a:path>
                <a:path w="3505200" h="466090">
                  <a:moveTo>
                    <a:pt x="382651" y="237007"/>
                  </a:moveTo>
                  <a:lnTo>
                    <a:pt x="383032" y="241236"/>
                  </a:lnTo>
                  <a:lnTo>
                    <a:pt x="383286" y="245148"/>
                  </a:lnTo>
                  <a:lnTo>
                    <a:pt x="383667" y="249379"/>
                  </a:lnTo>
                  <a:lnTo>
                    <a:pt x="386207" y="248724"/>
                  </a:lnTo>
                  <a:lnTo>
                    <a:pt x="390144" y="248724"/>
                  </a:lnTo>
                  <a:lnTo>
                    <a:pt x="391541" y="246774"/>
                  </a:lnTo>
                  <a:lnTo>
                    <a:pt x="394716" y="241236"/>
                  </a:lnTo>
                  <a:lnTo>
                    <a:pt x="389890" y="238963"/>
                  </a:lnTo>
                  <a:lnTo>
                    <a:pt x="382651" y="237007"/>
                  </a:lnTo>
                  <a:close/>
                </a:path>
                <a:path w="3505200" h="466090">
                  <a:moveTo>
                    <a:pt x="193548" y="359740"/>
                  </a:moveTo>
                  <a:lnTo>
                    <a:pt x="192659" y="360395"/>
                  </a:lnTo>
                  <a:lnTo>
                    <a:pt x="191008" y="361372"/>
                  </a:lnTo>
                  <a:lnTo>
                    <a:pt x="189357" y="363976"/>
                  </a:lnTo>
                  <a:lnTo>
                    <a:pt x="189738" y="365603"/>
                  </a:lnTo>
                  <a:lnTo>
                    <a:pt x="189992" y="366904"/>
                  </a:lnTo>
                  <a:lnTo>
                    <a:pt x="190627" y="368531"/>
                  </a:lnTo>
                  <a:lnTo>
                    <a:pt x="191643" y="369835"/>
                  </a:lnTo>
                  <a:lnTo>
                    <a:pt x="199136" y="369509"/>
                  </a:lnTo>
                  <a:lnTo>
                    <a:pt x="199136" y="367231"/>
                  </a:lnTo>
                  <a:lnTo>
                    <a:pt x="197485" y="364627"/>
                  </a:lnTo>
                  <a:lnTo>
                    <a:pt x="197485" y="361694"/>
                  </a:lnTo>
                  <a:lnTo>
                    <a:pt x="193548" y="359740"/>
                  </a:lnTo>
                  <a:close/>
                </a:path>
                <a:path w="3505200" h="466090">
                  <a:moveTo>
                    <a:pt x="230886" y="350954"/>
                  </a:moveTo>
                  <a:lnTo>
                    <a:pt x="233426" y="355836"/>
                  </a:lnTo>
                  <a:lnTo>
                    <a:pt x="236347" y="361044"/>
                  </a:lnTo>
                  <a:lnTo>
                    <a:pt x="239649" y="367231"/>
                  </a:lnTo>
                  <a:lnTo>
                    <a:pt x="241554" y="367231"/>
                  </a:lnTo>
                  <a:lnTo>
                    <a:pt x="241935" y="357463"/>
                  </a:lnTo>
                  <a:lnTo>
                    <a:pt x="238379" y="352581"/>
                  </a:lnTo>
                  <a:lnTo>
                    <a:pt x="230886" y="350954"/>
                  </a:lnTo>
                  <a:close/>
                </a:path>
                <a:path w="3505200" h="466090">
                  <a:moveTo>
                    <a:pt x="834644" y="224967"/>
                  </a:moveTo>
                  <a:lnTo>
                    <a:pt x="828040" y="226593"/>
                  </a:lnTo>
                  <a:lnTo>
                    <a:pt x="824865" y="229514"/>
                  </a:lnTo>
                  <a:lnTo>
                    <a:pt x="827151" y="234734"/>
                  </a:lnTo>
                  <a:lnTo>
                    <a:pt x="827786" y="236359"/>
                  </a:lnTo>
                  <a:lnTo>
                    <a:pt x="832993" y="235699"/>
                  </a:lnTo>
                  <a:lnTo>
                    <a:pt x="836801" y="235699"/>
                  </a:lnTo>
                  <a:lnTo>
                    <a:pt x="835914" y="231152"/>
                  </a:lnTo>
                  <a:lnTo>
                    <a:pt x="835279" y="228549"/>
                  </a:lnTo>
                  <a:lnTo>
                    <a:pt x="834644" y="224967"/>
                  </a:lnTo>
                  <a:close/>
                </a:path>
                <a:path w="3505200" h="466090">
                  <a:moveTo>
                    <a:pt x="836801" y="235699"/>
                  </a:moveTo>
                  <a:lnTo>
                    <a:pt x="832993" y="235699"/>
                  </a:lnTo>
                  <a:lnTo>
                    <a:pt x="836930" y="236359"/>
                  </a:lnTo>
                  <a:lnTo>
                    <a:pt x="836801" y="235699"/>
                  </a:lnTo>
                  <a:close/>
                </a:path>
                <a:path w="3505200" h="466090">
                  <a:moveTo>
                    <a:pt x="99568" y="363321"/>
                  </a:moveTo>
                  <a:lnTo>
                    <a:pt x="91694" y="363321"/>
                  </a:lnTo>
                  <a:lnTo>
                    <a:pt x="93726" y="366904"/>
                  </a:lnTo>
                  <a:lnTo>
                    <a:pt x="95631" y="370485"/>
                  </a:lnTo>
                  <a:lnTo>
                    <a:pt x="97917" y="375044"/>
                  </a:lnTo>
                  <a:lnTo>
                    <a:pt x="99187" y="375044"/>
                  </a:lnTo>
                  <a:lnTo>
                    <a:pt x="101219" y="365277"/>
                  </a:lnTo>
                  <a:lnTo>
                    <a:pt x="99568" y="363321"/>
                  </a:lnTo>
                  <a:close/>
                </a:path>
                <a:path w="3505200" h="466090">
                  <a:moveTo>
                    <a:pt x="290957" y="45897"/>
                  </a:moveTo>
                  <a:lnTo>
                    <a:pt x="287655" y="51765"/>
                  </a:lnTo>
                  <a:lnTo>
                    <a:pt x="286385" y="55016"/>
                  </a:lnTo>
                  <a:lnTo>
                    <a:pt x="286639" y="55346"/>
                  </a:lnTo>
                  <a:lnTo>
                    <a:pt x="287274" y="55664"/>
                  </a:lnTo>
                  <a:lnTo>
                    <a:pt x="292227" y="53721"/>
                  </a:lnTo>
                  <a:lnTo>
                    <a:pt x="293243" y="51765"/>
                  </a:lnTo>
                  <a:lnTo>
                    <a:pt x="294132" y="50126"/>
                  </a:lnTo>
                  <a:lnTo>
                    <a:pt x="295148" y="48183"/>
                  </a:lnTo>
                  <a:lnTo>
                    <a:pt x="293878" y="47523"/>
                  </a:lnTo>
                  <a:lnTo>
                    <a:pt x="292227" y="46558"/>
                  </a:lnTo>
                  <a:lnTo>
                    <a:pt x="290957" y="45897"/>
                  </a:lnTo>
                  <a:close/>
                </a:path>
                <a:path w="3505200" h="466090">
                  <a:moveTo>
                    <a:pt x="62992" y="371463"/>
                  </a:moveTo>
                  <a:lnTo>
                    <a:pt x="60706" y="371463"/>
                  </a:lnTo>
                  <a:lnTo>
                    <a:pt x="60071" y="373418"/>
                  </a:lnTo>
                  <a:lnTo>
                    <a:pt x="59055" y="375367"/>
                  </a:lnTo>
                  <a:lnTo>
                    <a:pt x="58420" y="376999"/>
                  </a:lnTo>
                  <a:lnTo>
                    <a:pt x="63627" y="376671"/>
                  </a:lnTo>
                  <a:lnTo>
                    <a:pt x="63423" y="375367"/>
                  </a:lnTo>
                  <a:lnTo>
                    <a:pt x="63373" y="373418"/>
                  </a:lnTo>
                  <a:lnTo>
                    <a:pt x="62992" y="371463"/>
                  </a:lnTo>
                  <a:close/>
                </a:path>
                <a:path w="3505200" h="466090">
                  <a:moveTo>
                    <a:pt x="658241" y="251329"/>
                  </a:moveTo>
                  <a:lnTo>
                    <a:pt x="655955" y="260774"/>
                  </a:lnTo>
                  <a:lnTo>
                    <a:pt x="654685" y="265005"/>
                  </a:lnTo>
                  <a:lnTo>
                    <a:pt x="663194" y="258819"/>
                  </a:lnTo>
                  <a:lnTo>
                    <a:pt x="658241" y="251329"/>
                  </a:lnTo>
                  <a:close/>
                </a:path>
                <a:path w="3505200" h="466090">
                  <a:moveTo>
                    <a:pt x="375158" y="321327"/>
                  </a:moveTo>
                  <a:lnTo>
                    <a:pt x="372237" y="321327"/>
                  </a:lnTo>
                  <a:lnTo>
                    <a:pt x="372872" y="325887"/>
                  </a:lnTo>
                  <a:lnTo>
                    <a:pt x="365633" y="331745"/>
                  </a:lnTo>
                  <a:lnTo>
                    <a:pt x="376174" y="335326"/>
                  </a:lnTo>
                  <a:lnTo>
                    <a:pt x="375793" y="330441"/>
                  </a:lnTo>
                  <a:lnTo>
                    <a:pt x="375539" y="325887"/>
                  </a:lnTo>
                  <a:lnTo>
                    <a:pt x="375158" y="321327"/>
                  </a:lnTo>
                  <a:close/>
                </a:path>
                <a:path w="3505200" h="466090">
                  <a:moveTo>
                    <a:pt x="371602" y="352581"/>
                  </a:moveTo>
                  <a:lnTo>
                    <a:pt x="369316" y="355185"/>
                  </a:lnTo>
                  <a:lnTo>
                    <a:pt x="367030" y="357463"/>
                  </a:lnTo>
                  <a:lnTo>
                    <a:pt x="364744" y="360067"/>
                  </a:lnTo>
                  <a:lnTo>
                    <a:pt x="369570" y="359740"/>
                  </a:lnTo>
                  <a:lnTo>
                    <a:pt x="371221" y="358113"/>
                  </a:lnTo>
                  <a:lnTo>
                    <a:pt x="372491" y="356486"/>
                  </a:lnTo>
                  <a:lnTo>
                    <a:pt x="374142" y="355185"/>
                  </a:lnTo>
                  <a:lnTo>
                    <a:pt x="373253" y="354209"/>
                  </a:lnTo>
                  <a:lnTo>
                    <a:pt x="372491" y="353559"/>
                  </a:lnTo>
                  <a:lnTo>
                    <a:pt x="371602" y="352581"/>
                  </a:lnTo>
                  <a:close/>
                </a:path>
                <a:path w="3505200" h="466090">
                  <a:moveTo>
                    <a:pt x="606044" y="218452"/>
                  </a:moveTo>
                  <a:lnTo>
                    <a:pt x="601726" y="219748"/>
                  </a:lnTo>
                  <a:lnTo>
                    <a:pt x="601091" y="221703"/>
                  </a:lnTo>
                  <a:lnTo>
                    <a:pt x="600456" y="223989"/>
                  </a:lnTo>
                  <a:lnTo>
                    <a:pt x="599440" y="225933"/>
                  </a:lnTo>
                  <a:lnTo>
                    <a:pt x="600837" y="226593"/>
                  </a:lnTo>
                  <a:lnTo>
                    <a:pt x="601472" y="227241"/>
                  </a:lnTo>
                  <a:lnTo>
                    <a:pt x="602488" y="227571"/>
                  </a:lnTo>
                  <a:lnTo>
                    <a:pt x="604012" y="224967"/>
                  </a:lnTo>
                  <a:lnTo>
                    <a:pt x="606044" y="222351"/>
                  </a:lnTo>
                  <a:lnTo>
                    <a:pt x="607695" y="219430"/>
                  </a:lnTo>
                  <a:lnTo>
                    <a:pt x="607060" y="219100"/>
                  </a:lnTo>
                  <a:lnTo>
                    <a:pt x="606679" y="218770"/>
                  </a:lnTo>
                  <a:lnTo>
                    <a:pt x="606044" y="218452"/>
                  </a:lnTo>
                  <a:close/>
                </a:path>
                <a:path w="3505200" h="466090">
                  <a:moveTo>
                    <a:pt x="110363" y="300164"/>
                  </a:moveTo>
                  <a:lnTo>
                    <a:pt x="109728" y="300164"/>
                  </a:lnTo>
                  <a:lnTo>
                    <a:pt x="107442" y="300492"/>
                  </a:lnTo>
                  <a:lnTo>
                    <a:pt x="105156" y="301791"/>
                  </a:lnTo>
                  <a:lnTo>
                    <a:pt x="103124" y="302769"/>
                  </a:lnTo>
                  <a:lnTo>
                    <a:pt x="103124" y="303418"/>
                  </a:lnTo>
                  <a:lnTo>
                    <a:pt x="103505" y="304073"/>
                  </a:lnTo>
                  <a:lnTo>
                    <a:pt x="103505" y="304723"/>
                  </a:lnTo>
                  <a:lnTo>
                    <a:pt x="105791" y="305374"/>
                  </a:lnTo>
                  <a:lnTo>
                    <a:pt x="108077" y="306350"/>
                  </a:lnTo>
                  <a:lnTo>
                    <a:pt x="110363" y="307000"/>
                  </a:lnTo>
                  <a:lnTo>
                    <a:pt x="110998" y="306350"/>
                  </a:lnTo>
                  <a:lnTo>
                    <a:pt x="111252" y="306023"/>
                  </a:lnTo>
                  <a:lnTo>
                    <a:pt x="112014" y="305374"/>
                  </a:lnTo>
                  <a:lnTo>
                    <a:pt x="111252" y="303418"/>
                  </a:lnTo>
                  <a:lnTo>
                    <a:pt x="110363" y="300164"/>
                  </a:lnTo>
                  <a:close/>
                </a:path>
                <a:path w="3505200" h="466090">
                  <a:moveTo>
                    <a:pt x="293878" y="20828"/>
                  </a:moveTo>
                  <a:lnTo>
                    <a:pt x="292608" y="21158"/>
                  </a:lnTo>
                  <a:lnTo>
                    <a:pt x="290576" y="21805"/>
                  </a:lnTo>
                  <a:lnTo>
                    <a:pt x="291211" y="24409"/>
                  </a:lnTo>
                  <a:lnTo>
                    <a:pt x="291846" y="27343"/>
                  </a:lnTo>
                  <a:lnTo>
                    <a:pt x="292608" y="29946"/>
                  </a:lnTo>
                  <a:lnTo>
                    <a:pt x="293878" y="29629"/>
                  </a:lnTo>
                  <a:lnTo>
                    <a:pt x="295148" y="28968"/>
                  </a:lnTo>
                  <a:lnTo>
                    <a:pt x="296418" y="28651"/>
                  </a:lnTo>
                  <a:lnTo>
                    <a:pt x="295529" y="26047"/>
                  </a:lnTo>
                  <a:lnTo>
                    <a:pt x="294894" y="23444"/>
                  </a:lnTo>
                  <a:lnTo>
                    <a:pt x="293878" y="20828"/>
                  </a:lnTo>
                  <a:close/>
                </a:path>
                <a:path w="3505200" h="466090">
                  <a:moveTo>
                    <a:pt x="388493" y="266633"/>
                  </a:moveTo>
                  <a:lnTo>
                    <a:pt x="379730" y="267610"/>
                  </a:lnTo>
                  <a:lnTo>
                    <a:pt x="381000" y="276401"/>
                  </a:lnTo>
                  <a:lnTo>
                    <a:pt x="383667" y="273142"/>
                  </a:lnTo>
                  <a:lnTo>
                    <a:pt x="385953" y="270215"/>
                  </a:lnTo>
                  <a:lnTo>
                    <a:pt x="388493" y="266633"/>
                  </a:lnTo>
                  <a:close/>
                </a:path>
                <a:path w="3505200" h="466090">
                  <a:moveTo>
                    <a:pt x="832612" y="250678"/>
                  </a:moveTo>
                  <a:lnTo>
                    <a:pt x="828421" y="254260"/>
                  </a:lnTo>
                  <a:lnTo>
                    <a:pt x="826389" y="256216"/>
                  </a:lnTo>
                  <a:lnTo>
                    <a:pt x="824103" y="257843"/>
                  </a:lnTo>
                  <a:lnTo>
                    <a:pt x="824865" y="259142"/>
                  </a:lnTo>
                  <a:lnTo>
                    <a:pt x="824865" y="259797"/>
                  </a:lnTo>
                  <a:lnTo>
                    <a:pt x="827405" y="259469"/>
                  </a:lnTo>
                  <a:lnTo>
                    <a:pt x="830326" y="259469"/>
                  </a:lnTo>
                  <a:lnTo>
                    <a:pt x="832612" y="258491"/>
                  </a:lnTo>
                  <a:lnTo>
                    <a:pt x="833247" y="258170"/>
                  </a:lnTo>
                  <a:lnTo>
                    <a:pt x="832612" y="254910"/>
                  </a:lnTo>
                  <a:lnTo>
                    <a:pt x="832612" y="250678"/>
                  </a:lnTo>
                  <a:close/>
                </a:path>
                <a:path w="3505200" h="466090">
                  <a:moveTo>
                    <a:pt x="826135" y="246447"/>
                  </a:moveTo>
                  <a:lnTo>
                    <a:pt x="825754" y="248401"/>
                  </a:lnTo>
                  <a:lnTo>
                    <a:pt x="825652" y="250678"/>
                  </a:lnTo>
                  <a:lnTo>
                    <a:pt x="825500" y="251656"/>
                  </a:lnTo>
                  <a:lnTo>
                    <a:pt x="826135" y="251656"/>
                  </a:lnTo>
                  <a:lnTo>
                    <a:pt x="826389" y="251983"/>
                  </a:lnTo>
                  <a:lnTo>
                    <a:pt x="827151" y="251983"/>
                  </a:lnTo>
                  <a:lnTo>
                    <a:pt x="827786" y="250356"/>
                  </a:lnTo>
                  <a:lnTo>
                    <a:pt x="828040" y="249052"/>
                  </a:lnTo>
                  <a:lnTo>
                    <a:pt x="828421" y="247425"/>
                  </a:lnTo>
                  <a:lnTo>
                    <a:pt x="826770" y="246774"/>
                  </a:lnTo>
                  <a:lnTo>
                    <a:pt x="826135" y="246447"/>
                  </a:lnTo>
                  <a:close/>
                </a:path>
                <a:path w="3505200" h="466090">
                  <a:moveTo>
                    <a:pt x="397383" y="227571"/>
                  </a:moveTo>
                  <a:lnTo>
                    <a:pt x="394716" y="228866"/>
                  </a:lnTo>
                  <a:lnTo>
                    <a:pt x="393446" y="229514"/>
                  </a:lnTo>
                  <a:lnTo>
                    <a:pt x="394716" y="231470"/>
                  </a:lnTo>
                  <a:lnTo>
                    <a:pt x="395732" y="233756"/>
                  </a:lnTo>
                  <a:lnTo>
                    <a:pt x="397002" y="235699"/>
                  </a:lnTo>
                  <a:lnTo>
                    <a:pt x="398399" y="235051"/>
                  </a:lnTo>
                  <a:lnTo>
                    <a:pt x="399288" y="234403"/>
                  </a:lnTo>
                  <a:lnTo>
                    <a:pt x="400685" y="234073"/>
                  </a:lnTo>
                  <a:lnTo>
                    <a:pt x="398653" y="229514"/>
                  </a:lnTo>
                  <a:lnTo>
                    <a:pt x="397383" y="227571"/>
                  </a:lnTo>
                  <a:close/>
                </a:path>
                <a:path w="3505200" h="466090">
                  <a:moveTo>
                    <a:pt x="40513" y="251983"/>
                  </a:moveTo>
                  <a:lnTo>
                    <a:pt x="39116" y="252305"/>
                  </a:lnTo>
                  <a:lnTo>
                    <a:pt x="37211" y="252305"/>
                  </a:lnTo>
                  <a:lnTo>
                    <a:pt x="37465" y="255565"/>
                  </a:lnTo>
                  <a:lnTo>
                    <a:pt x="37846" y="258491"/>
                  </a:lnTo>
                  <a:lnTo>
                    <a:pt x="38227" y="261747"/>
                  </a:lnTo>
                  <a:lnTo>
                    <a:pt x="41783" y="261747"/>
                  </a:lnTo>
                  <a:lnTo>
                    <a:pt x="41402" y="258491"/>
                  </a:lnTo>
                  <a:lnTo>
                    <a:pt x="40767" y="255238"/>
                  </a:lnTo>
                  <a:lnTo>
                    <a:pt x="40513" y="251983"/>
                  </a:lnTo>
                  <a:close/>
                </a:path>
                <a:path w="3505200" h="466090">
                  <a:moveTo>
                    <a:pt x="329057" y="205752"/>
                  </a:moveTo>
                  <a:lnTo>
                    <a:pt x="326136" y="205752"/>
                  </a:lnTo>
                  <a:lnTo>
                    <a:pt x="325247" y="209334"/>
                  </a:lnTo>
                  <a:lnTo>
                    <a:pt x="324231" y="212585"/>
                  </a:lnTo>
                  <a:lnTo>
                    <a:pt x="323596" y="216166"/>
                  </a:lnTo>
                  <a:lnTo>
                    <a:pt x="324485" y="216496"/>
                  </a:lnTo>
                  <a:lnTo>
                    <a:pt x="325501" y="216814"/>
                  </a:lnTo>
                  <a:lnTo>
                    <a:pt x="326517" y="216814"/>
                  </a:lnTo>
                  <a:lnTo>
                    <a:pt x="327533" y="213233"/>
                  </a:lnTo>
                  <a:lnTo>
                    <a:pt x="328422" y="209334"/>
                  </a:lnTo>
                  <a:lnTo>
                    <a:pt x="329057" y="205752"/>
                  </a:lnTo>
                  <a:close/>
                </a:path>
                <a:path w="3505200" h="466090">
                  <a:moveTo>
                    <a:pt x="240919" y="313514"/>
                  </a:moveTo>
                  <a:lnTo>
                    <a:pt x="240030" y="317096"/>
                  </a:lnTo>
                  <a:lnTo>
                    <a:pt x="239649" y="320023"/>
                  </a:lnTo>
                  <a:lnTo>
                    <a:pt x="239014" y="323604"/>
                  </a:lnTo>
                  <a:lnTo>
                    <a:pt x="245237" y="320351"/>
                  </a:lnTo>
                  <a:lnTo>
                    <a:pt x="240919" y="313514"/>
                  </a:lnTo>
                  <a:close/>
                </a:path>
                <a:path w="3505200" h="466090">
                  <a:moveTo>
                    <a:pt x="353568" y="206730"/>
                  </a:moveTo>
                  <a:lnTo>
                    <a:pt x="346710" y="206730"/>
                  </a:lnTo>
                  <a:lnTo>
                    <a:pt x="346580" y="207060"/>
                  </a:lnTo>
                  <a:lnTo>
                    <a:pt x="346456" y="208026"/>
                  </a:lnTo>
                  <a:lnTo>
                    <a:pt x="353314" y="209981"/>
                  </a:lnTo>
                  <a:lnTo>
                    <a:pt x="353568" y="209003"/>
                  </a:lnTo>
                  <a:lnTo>
                    <a:pt x="353949" y="208026"/>
                  </a:lnTo>
                  <a:lnTo>
                    <a:pt x="354203" y="207060"/>
                  </a:lnTo>
                  <a:lnTo>
                    <a:pt x="353949" y="207060"/>
                  </a:lnTo>
                  <a:lnTo>
                    <a:pt x="353568" y="206730"/>
                  </a:lnTo>
                  <a:close/>
                </a:path>
                <a:path w="3505200" h="466090">
                  <a:moveTo>
                    <a:pt x="252730" y="247751"/>
                  </a:moveTo>
                  <a:lnTo>
                    <a:pt x="250698" y="254910"/>
                  </a:lnTo>
                  <a:lnTo>
                    <a:pt x="249174" y="260120"/>
                  </a:lnTo>
                  <a:lnTo>
                    <a:pt x="260604" y="257515"/>
                  </a:lnTo>
                  <a:lnTo>
                    <a:pt x="252095" y="251656"/>
                  </a:lnTo>
                  <a:lnTo>
                    <a:pt x="252730" y="247751"/>
                  </a:lnTo>
                  <a:close/>
                </a:path>
                <a:path w="3505200" h="466090">
                  <a:moveTo>
                    <a:pt x="242951" y="337277"/>
                  </a:moveTo>
                  <a:lnTo>
                    <a:pt x="235712" y="340536"/>
                  </a:lnTo>
                  <a:lnTo>
                    <a:pt x="239649" y="341509"/>
                  </a:lnTo>
                  <a:lnTo>
                    <a:pt x="242316" y="342485"/>
                  </a:lnTo>
                  <a:lnTo>
                    <a:pt x="246126" y="343463"/>
                  </a:lnTo>
                  <a:lnTo>
                    <a:pt x="242951" y="337277"/>
                  </a:lnTo>
                  <a:close/>
                </a:path>
                <a:path w="3505200" h="466090">
                  <a:moveTo>
                    <a:pt x="594233" y="270215"/>
                  </a:moveTo>
                  <a:lnTo>
                    <a:pt x="592963" y="273469"/>
                  </a:lnTo>
                  <a:lnTo>
                    <a:pt x="591947" y="276401"/>
                  </a:lnTo>
                  <a:lnTo>
                    <a:pt x="590677" y="279656"/>
                  </a:lnTo>
                  <a:lnTo>
                    <a:pt x="591312" y="279977"/>
                  </a:lnTo>
                  <a:lnTo>
                    <a:pt x="592328" y="280305"/>
                  </a:lnTo>
                  <a:lnTo>
                    <a:pt x="592963" y="280633"/>
                  </a:lnTo>
                  <a:lnTo>
                    <a:pt x="594233" y="277700"/>
                  </a:lnTo>
                  <a:lnTo>
                    <a:pt x="595884" y="274769"/>
                  </a:lnTo>
                  <a:lnTo>
                    <a:pt x="597154" y="271842"/>
                  </a:lnTo>
                  <a:lnTo>
                    <a:pt x="596265" y="271191"/>
                  </a:lnTo>
                  <a:lnTo>
                    <a:pt x="595249" y="270537"/>
                  </a:lnTo>
                  <a:lnTo>
                    <a:pt x="594233" y="270215"/>
                  </a:lnTo>
                  <a:close/>
                </a:path>
                <a:path w="3505200" h="466090">
                  <a:moveTo>
                    <a:pt x="589026" y="299841"/>
                  </a:moveTo>
                  <a:lnTo>
                    <a:pt x="588010" y="303745"/>
                  </a:lnTo>
                  <a:lnTo>
                    <a:pt x="587121" y="306678"/>
                  </a:lnTo>
                  <a:lnTo>
                    <a:pt x="586105" y="309932"/>
                  </a:lnTo>
                  <a:lnTo>
                    <a:pt x="592963" y="305051"/>
                  </a:lnTo>
                  <a:lnTo>
                    <a:pt x="589026" y="299841"/>
                  </a:lnTo>
                  <a:close/>
                </a:path>
                <a:path w="3505200" h="466090">
                  <a:moveTo>
                    <a:pt x="784606" y="277374"/>
                  </a:moveTo>
                  <a:lnTo>
                    <a:pt x="782701" y="282260"/>
                  </a:lnTo>
                  <a:lnTo>
                    <a:pt x="781431" y="284537"/>
                  </a:lnTo>
                  <a:lnTo>
                    <a:pt x="782320" y="285187"/>
                  </a:lnTo>
                  <a:lnTo>
                    <a:pt x="783336" y="285515"/>
                  </a:lnTo>
                  <a:lnTo>
                    <a:pt x="784352" y="286165"/>
                  </a:lnTo>
                  <a:lnTo>
                    <a:pt x="786892" y="281611"/>
                  </a:lnTo>
                  <a:lnTo>
                    <a:pt x="788289" y="279328"/>
                  </a:lnTo>
                  <a:lnTo>
                    <a:pt x="786892" y="278678"/>
                  </a:lnTo>
                  <a:lnTo>
                    <a:pt x="786003" y="278028"/>
                  </a:lnTo>
                  <a:lnTo>
                    <a:pt x="784606" y="277374"/>
                  </a:lnTo>
                  <a:close/>
                </a:path>
                <a:path w="3505200" h="466090">
                  <a:moveTo>
                    <a:pt x="853821" y="251006"/>
                  </a:moveTo>
                  <a:lnTo>
                    <a:pt x="852932" y="253611"/>
                  </a:lnTo>
                  <a:lnTo>
                    <a:pt x="852297" y="256216"/>
                  </a:lnTo>
                  <a:lnTo>
                    <a:pt x="851281" y="259469"/>
                  </a:lnTo>
                  <a:lnTo>
                    <a:pt x="859790" y="256216"/>
                  </a:lnTo>
                  <a:lnTo>
                    <a:pt x="853821" y="251006"/>
                  </a:lnTo>
                  <a:close/>
                </a:path>
                <a:path w="3505200" h="466090">
                  <a:moveTo>
                    <a:pt x="600456" y="237007"/>
                  </a:moveTo>
                  <a:lnTo>
                    <a:pt x="598805" y="244487"/>
                  </a:lnTo>
                  <a:lnTo>
                    <a:pt x="605663" y="244817"/>
                  </a:lnTo>
                  <a:lnTo>
                    <a:pt x="602488" y="239941"/>
                  </a:lnTo>
                  <a:lnTo>
                    <a:pt x="600456" y="237007"/>
                  </a:lnTo>
                  <a:close/>
                </a:path>
                <a:path w="3505200" h="466090">
                  <a:moveTo>
                    <a:pt x="314452" y="215849"/>
                  </a:moveTo>
                  <a:lnTo>
                    <a:pt x="314071" y="217792"/>
                  </a:lnTo>
                  <a:lnTo>
                    <a:pt x="313436" y="219748"/>
                  </a:lnTo>
                  <a:lnTo>
                    <a:pt x="313182" y="222034"/>
                  </a:lnTo>
                  <a:lnTo>
                    <a:pt x="313182" y="222351"/>
                  </a:lnTo>
                  <a:lnTo>
                    <a:pt x="316357" y="223329"/>
                  </a:lnTo>
                  <a:lnTo>
                    <a:pt x="317627" y="218770"/>
                  </a:lnTo>
                  <a:lnTo>
                    <a:pt x="318389" y="216814"/>
                  </a:lnTo>
                  <a:lnTo>
                    <a:pt x="316992" y="216496"/>
                  </a:lnTo>
                  <a:lnTo>
                    <a:pt x="314452" y="215849"/>
                  </a:lnTo>
                  <a:close/>
                </a:path>
                <a:path w="3505200" h="466090">
                  <a:moveTo>
                    <a:pt x="833628" y="203796"/>
                  </a:moveTo>
                  <a:lnTo>
                    <a:pt x="831977" y="205105"/>
                  </a:lnTo>
                  <a:lnTo>
                    <a:pt x="830072" y="206730"/>
                  </a:lnTo>
                  <a:lnTo>
                    <a:pt x="828421" y="208026"/>
                  </a:lnTo>
                  <a:lnTo>
                    <a:pt x="829691" y="209003"/>
                  </a:lnTo>
                  <a:lnTo>
                    <a:pt x="831723" y="210959"/>
                  </a:lnTo>
                  <a:lnTo>
                    <a:pt x="831977" y="210629"/>
                  </a:lnTo>
                  <a:lnTo>
                    <a:pt x="833628" y="209664"/>
                  </a:lnTo>
                  <a:lnTo>
                    <a:pt x="834898" y="207708"/>
                  </a:lnTo>
                  <a:lnTo>
                    <a:pt x="836295" y="206082"/>
                  </a:lnTo>
                  <a:lnTo>
                    <a:pt x="835279" y="205422"/>
                  </a:lnTo>
                  <a:lnTo>
                    <a:pt x="834644" y="204457"/>
                  </a:lnTo>
                  <a:lnTo>
                    <a:pt x="833628" y="203796"/>
                  </a:lnTo>
                  <a:close/>
                </a:path>
                <a:path w="3505200" h="466090">
                  <a:moveTo>
                    <a:pt x="459105" y="333046"/>
                  </a:moveTo>
                  <a:lnTo>
                    <a:pt x="458089" y="334022"/>
                  </a:lnTo>
                  <a:lnTo>
                    <a:pt x="457454" y="334672"/>
                  </a:lnTo>
                  <a:lnTo>
                    <a:pt x="456438" y="335326"/>
                  </a:lnTo>
                  <a:lnTo>
                    <a:pt x="458724" y="337931"/>
                  </a:lnTo>
                  <a:lnTo>
                    <a:pt x="460756" y="340536"/>
                  </a:lnTo>
                  <a:lnTo>
                    <a:pt x="463042" y="342813"/>
                  </a:lnTo>
                  <a:lnTo>
                    <a:pt x="463677" y="342163"/>
                  </a:lnTo>
                  <a:lnTo>
                    <a:pt x="464693" y="341509"/>
                  </a:lnTo>
                  <a:lnTo>
                    <a:pt x="465328" y="340859"/>
                  </a:lnTo>
                  <a:lnTo>
                    <a:pt x="463296" y="338254"/>
                  </a:lnTo>
                  <a:lnTo>
                    <a:pt x="461010" y="335649"/>
                  </a:lnTo>
                  <a:lnTo>
                    <a:pt x="459105" y="333046"/>
                  </a:lnTo>
                  <a:close/>
                </a:path>
                <a:path w="3505200" h="466090">
                  <a:moveTo>
                    <a:pt x="856107" y="228549"/>
                  </a:moveTo>
                  <a:lnTo>
                    <a:pt x="853567" y="230492"/>
                  </a:lnTo>
                  <a:lnTo>
                    <a:pt x="849630" y="232130"/>
                  </a:lnTo>
                  <a:lnTo>
                    <a:pt x="854202" y="238315"/>
                  </a:lnTo>
                  <a:lnTo>
                    <a:pt x="855853" y="234734"/>
                  </a:lnTo>
                  <a:lnTo>
                    <a:pt x="857123" y="232130"/>
                  </a:lnTo>
                  <a:lnTo>
                    <a:pt x="858139" y="229844"/>
                  </a:lnTo>
                  <a:lnTo>
                    <a:pt x="857504" y="229514"/>
                  </a:lnTo>
                  <a:lnTo>
                    <a:pt x="856869" y="228866"/>
                  </a:lnTo>
                  <a:lnTo>
                    <a:pt x="856107" y="228549"/>
                  </a:lnTo>
                  <a:close/>
                </a:path>
                <a:path w="3505200" h="466090">
                  <a:moveTo>
                    <a:pt x="831342" y="323604"/>
                  </a:moveTo>
                  <a:lnTo>
                    <a:pt x="829437" y="324582"/>
                  </a:lnTo>
                  <a:lnTo>
                    <a:pt x="827405" y="325231"/>
                  </a:lnTo>
                  <a:lnTo>
                    <a:pt x="826135" y="326209"/>
                  </a:lnTo>
                  <a:lnTo>
                    <a:pt x="825754" y="326537"/>
                  </a:lnTo>
                  <a:lnTo>
                    <a:pt x="826770" y="328814"/>
                  </a:lnTo>
                  <a:lnTo>
                    <a:pt x="827151" y="330118"/>
                  </a:lnTo>
                  <a:lnTo>
                    <a:pt x="830961" y="328164"/>
                  </a:lnTo>
                  <a:lnTo>
                    <a:pt x="832993" y="326859"/>
                  </a:lnTo>
                  <a:lnTo>
                    <a:pt x="832358" y="325887"/>
                  </a:lnTo>
                  <a:lnTo>
                    <a:pt x="831977" y="324582"/>
                  </a:lnTo>
                  <a:lnTo>
                    <a:pt x="831342" y="323604"/>
                  </a:lnTo>
                  <a:close/>
                </a:path>
                <a:path w="3505200" h="466090">
                  <a:moveTo>
                    <a:pt x="99949" y="335000"/>
                  </a:moveTo>
                  <a:lnTo>
                    <a:pt x="97663" y="335000"/>
                  </a:lnTo>
                  <a:lnTo>
                    <a:pt x="96647" y="335326"/>
                  </a:lnTo>
                  <a:lnTo>
                    <a:pt x="96647" y="337277"/>
                  </a:lnTo>
                  <a:lnTo>
                    <a:pt x="96266" y="339232"/>
                  </a:lnTo>
                  <a:lnTo>
                    <a:pt x="96647" y="341186"/>
                  </a:lnTo>
                  <a:lnTo>
                    <a:pt x="96647" y="341514"/>
                  </a:lnTo>
                  <a:lnTo>
                    <a:pt x="100203" y="341514"/>
                  </a:lnTo>
                  <a:lnTo>
                    <a:pt x="99949" y="339232"/>
                  </a:lnTo>
                  <a:lnTo>
                    <a:pt x="99949" y="335000"/>
                  </a:lnTo>
                  <a:close/>
                </a:path>
                <a:path w="3505200" h="466090">
                  <a:moveTo>
                    <a:pt x="46990" y="336299"/>
                  </a:moveTo>
                  <a:lnTo>
                    <a:pt x="45085" y="336299"/>
                  </a:lnTo>
                  <a:lnTo>
                    <a:pt x="43688" y="337604"/>
                  </a:lnTo>
                  <a:lnTo>
                    <a:pt x="43434" y="338582"/>
                  </a:lnTo>
                  <a:lnTo>
                    <a:pt x="43434" y="339559"/>
                  </a:lnTo>
                  <a:lnTo>
                    <a:pt x="44704" y="340536"/>
                  </a:lnTo>
                  <a:lnTo>
                    <a:pt x="45720" y="341835"/>
                  </a:lnTo>
                  <a:lnTo>
                    <a:pt x="48641" y="339559"/>
                  </a:lnTo>
                  <a:lnTo>
                    <a:pt x="48641" y="337604"/>
                  </a:lnTo>
                  <a:lnTo>
                    <a:pt x="46990" y="336299"/>
                  </a:lnTo>
                  <a:close/>
                </a:path>
                <a:path w="3505200" h="466090">
                  <a:moveTo>
                    <a:pt x="819912" y="287792"/>
                  </a:moveTo>
                  <a:lnTo>
                    <a:pt x="818642" y="289746"/>
                  </a:lnTo>
                  <a:lnTo>
                    <a:pt x="817626" y="290723"/>
                  </a:lnTo>
                  <a:lnTo>
                    <a:pt x="817245" y="292028"/>
                  </a:lnTo>
                  <a:lnTo>
                    <a:pt x="816991" y="292677"/>
                  </a:lnTo>
                  <a:lnTo>
                    <a:pt x="818261" y="293978"/>
                  </a:lnTo>
                  <a:lnTo>
                    <a:pt x="818896" y="294954"/>
                  </a:lnTo>
                  <a:lnTo>
                    <a:pt x="820293" y="293655"/>
                  </a:lnTo>
                  <a:lnTo>
                    <a:pt x="821563" y="292677"/>
                  </a:lnTo>
                  <a:lnTo>
                    <a:pt x="822579" y="291373"/>
                  </a:lnTo>
                  <a:lnTo>
                    <a:pt x="822833" y="290723"/>
                  </a:lnTo>
                  <a:lnTo>
                    <a:pt x="821182" y="289424"/>
                  </a:lnTo>
                  <a:lnTo>
                    <a:pt x="819912" y="287792"/>
                  </a:lnTo>
                  <a:close/>
                </a:path>
                <a:path w="3505200" h="466090">
                  <a:moveTo>
                    <a:pt x="42418" y="295605"/>
                  </a:moveTo>
                  <a:lnTo>
                    <a:pt x="41148" y="298209"/>
                  </a:lnTo>
                  <a:lnTo>
                    <a:pt x="39751" y="300814"/>
                  </a:lnTo>
                  <a:lnTo>
                    <a:pt x="38481" y="303745"/>
                  </a:lnTo>
                  <a:lnTo>
                    <a:pt x="39751" y="304396"/>
                  </a:lnTo>
                  <a:lnTo>
                    <a:pt x="40767" y="305051"/>
                  </a:lnTo>
                  <a:lnTo>
                    <a:pt x="42037" y="302446"/>
                  </a:lnTo>
                  <a:lnTo>
                    <a:pt x="43688" y="299841"/>
                  </a:lnTo>
                  <a:lnTo>
                    <a:pt x="45339" y="297559"/>
                  </a:lnTo>
                  <a:lnTo>
                    <a:pt x="44323" y="296909"/>
                  </a:lnTo>
                  <a:lnTo>
                    <a:pt x="43434" y="296260"/>
                  </a:lnTo>
                  <a:lnTo>
                    <a:pt x="42418" y="295605"/>
                  </a:lnTo>
                  <a:close/>
                </a:path>
                <a:path w="3505200" h="466090">
                  <a:moveTo>
                    <a:pt x="255016" y="38087"/>
                  </a:moveTo>
                  <a:lnTo>
                    <a:pt x="254635" y="38087"/>
                  </a:lnTo>
                  <a:lnTo>
                    <a:pt x="252984" y="39065"/>
                  </a:lnTo>
                  <a:lnTo>
                    <a:pt x="251460" y="40373"/>
                  </a:lnTo>
                  <a:lnTo>
                    <a:pt x="250063" y="41351"/>
                  </a:lnTo>
                  <a:lnTo>
                    <a:pt x="250698" y="42316"/>
                  </a:lnTo>
                  <a:lnTo>
                    <a:pt x="251460" y="43294"/>
                  </a:lnTo>
                  <a:lnTo>
                    <a:pt x="252095" y="44272"/>
                  </a:lnTo>
                  <a:lnTo>
                    <a:pt x="253746" y="42976"/>
                  </a:lnTo>
                  <a:lnTo>
                    <a:pt x="255270" y="41668"/>
                  </a:lnTo>
                  <a:lnTo>
                    <a:pt x="256921" y="40690"/>
                  </a:lnTo>
                  <a:lnTo>
                    <a:pt x="256286" y="39712"/>
                  </a:lnTo>
                  <a:lnTo>
                    <a:pt x="255016" y="38087"/>
                  </a:lnTo>
                  <a:close/>
                </a:path>
                <a:path w="3505200" h="466090">
                  <a:moveTo>
                    <a:pt x="314452" y="238963"/>
                  </a:moveTo>
                  <a:lnTo>
                    <a:pt x="313817" y="238963"/>
                  </a:lnTo>
                  <a:lnTo>
                    <a:pt x="313182" y="241566"/>
                  </a:lnTo>
                  <a:lnTo>
                    <a:pt x="312801" y="243840"/>
                  </a:lnTo>
                  <a:lnTo>
                    <a:pt x="312166" y="246447"/>
                  </a:lnTo>
                  <a:lnTo>
                    <a:pt x="313182" y="246774"/>
                  </a:lnTo>
                  <a:lnTo>
                    <a:pt x="314071" y="247097"/>
                  </a:lnTo>
                  <a:lnTo>
                    <a:pt x="315087" y="247097"/>
                  </a:lnTo>
                  <a:lnTo>
                    <a:pt x="315341" y="244487"/>
                  </a:lnTo>
                  <a:lnTo>
                    <a:pt x="316103" y="239280"/>
                  </a:lnTo>
                  <a:lnTo>
                    <a:pt x="315341" y="239280"/>
                  </a:lnTo>
                  <a:lnTo>
                    <a:pt x="314452" y="238963"/>
                  </a:lnTo>
                  <a:close/>
                </a:path>
                <a:path w="3505200" h="466090">
                  <a:moveTo>
                    <a:pt x="388493" y="0"/>
                  </a:moveTo>
                  <a:lnTo>
                    <a:pt x="387604" y="330"/>
                  </a:lnTo>
                  <a:lnTo>
                    <a:pt x="386207" y="977"/>
                  </a:lnTo>
                  <a:lnTo>
                    <a:pt x="385318" y="1308"/>
                  </a:lnTo>
                  <a:lnTo>
                    <a:pt x="387858" y="6832"/>
                  </a:lnTo>
                  <a:lnTo>
                    <a:pt x="389890" y="6184"/>
                  </a:lnTo>
                  <a:lnTo>
                    <a:pt x="390525" y="5867"/>
                  </a:lnTo>
                  <a:lnTo>
                    <a:pt x="389255" y="1955"/>
                  </a:lnTo>
                  <a:lnTo>
                    <a:pt x="388493" y="0"/>
                  </a:lnTo>
                  <a:close/>
                </a:path>
                <a:path w="3505200" h="466090">
                  <a:moveTo>
                    <a:pt x="195580" y="338582"/>
                  </a:moveTo>
                  <a:lnTo>
                    <a:pt x="193929" y="339881"/>
                  </a:lnTo>
                  <a:lnTo>
                    <a:pt x="192024" y="340859"/>
                  </a:lnTo>
                  <a:lnTo>
                    <a:pt x="190373" y="342163"/>
                  </a:lnTo>
                  <a:lnTo>
                    <a:pt x="191008" y="342813"/>
                  </a:lnTo>
                  <a:lnTo>
                    <a:pt x="191262" y="343463"/>
                  </a:lnTo>
                  <a:lnTo>
                    <a:pt x="192024" y="344117"/>
                  </a:lnTo>
                  <a:lnTo>
                    <a:pt x="193294" y="343141"/>
                  </a:lnTo>
                  <a:lnTo>
                    <a:pt x="195199" y="341835"/>
                  </a:lnTo>
                  <a:lnTo>
                    <a:pt x="196850" y="340536"/>
                  </a:lnTo>
                  <a:lnTo>
                    <a:pt x="196596" y="339881"/>
                  </a:lnTo>
                  <a:lnTo>
                    <a:pt x="195834" y="339232"/>
                  </a:lnTo>
                  <a:lnTo>
                    <a:pt x="195580" y="338582"/>
                  </a:lnTo>
                  <a:close/>
                </a:path>
                <a:path w="3505200" h="466090">
                  <a:moveTo>
                    <a:pt x="52578" y="362022"/>
                  </a:moveTo>
                  <a:lnTo>
                    <a:pt x="46355" y="362022"/>
                  </a:lnTo>
                  <a:lnTo>
                    <a:pt x="46355" y="363000"/>
                  </a:lnTo>
                  <a:lnTo>
                    <a:pt x="46609" y="363976"/>
                  </a:lnTo>
                  <a:lnTo>
                    <a:pt x="46609" y="364949"/>
                  </a:lnTo>
                  <a:lnTo>
                    <a:pt x="48641" y="364627"/>
                  </a:lnTo>
                  <a:lnTo>
                    <a:pt x="50546" y="364299"/>
                  </a:lnTo>
                  <a:lnTo>
                    <a:pt x="52832" y="364299"/>
                  </a:lnTo>
                  <a:lnTo>
                    <a:pt x="52832" y="362672"/>
                  </a:lnTo>
                  <a:lnTo>
                    <a:pt x="52578" y="362022"/>
                  </a:lnTo>
                  <a:close/>
                </a:path>
                <a:path w="3505200" h="466090">
                  <a:moveTo>
                    <a:pt x="710819" y="230492"/>
                  </a:moveTo>
                  <a:lnTo>
                    <a:pt x="710184" y="231152"/>
                  </a:lnTo>
                  <a:lnTo>
                    <a:pt x="708914" y="231470"/>
                  </a:lnTo>
                  <a:lnTo>
                    <a:pt x="710184" y="233756"/>
                  </a:lnTo>
                  <a:lnTo>
                    <a:pt x="711454" y="235712"/>
                  </a:lnTo>
                  <a:lnTo>
                    <a:pt x="712851" y="237655"/>
                  </a:lnTo>
                  <a:lnTo>
                    <a:pt x="713740" y="237007"/>
                  </a:lnTo>
                  <a:lnTo>
                    <a:pt x="714756" y="236677"/>
                  </a:lnTo>
                  <a:lnTo>
                    <a:pt x="715772" y="236029"/>
                  </a:lnTo>
                  <a:lnTo>
                    <a:pt x="714121" y="234403"/>
                  </a:lnTo>
                  <a:lnTo>
                    <a:pt x="712851" y="232448"/>
                  </a:lnTo>
                  <a:lnTo>
                    <a:pt x="711200" y="230822"/>
                  </a:lnTo>
                  <a:lnTo>
                    <a:pt x="710819" y="230492"/>
                  </a:lnTo>
                  <a:close/>
                </a:path>
                <a:path w="3505200" h="466090">
                  <a:moveTo>
                    <a:pt x="371602" y="207060"/>
                  </a:moveTo>
                  <a:lnTo>
                    <a:pt x="372237" y="208026"/>
                  </a:lnTo>
                  <a:lnTo>
                    <a:pt x="372872" y="208686"/>
                  </a:lnTo>
                  <a:lnTo>
                    <a:pt x="373507" y="209003"/>
                  </a:lnTo>
                  <a:lnTo>
                    <a:pt x="373888" y="209334"/>
                  </a:lnTo>
                  <a:lnTo>
                    <a:pt x="375158" y="208356"/>
                  </a:lnTo>
                  <a:lnTo>
                    <a:pt x="376809" y="207378"/>
                  </a:lnTo>
                  <a:lnTo>
                    <a:pt x="373507" y="207378"/>
                  </a:lnTo>
                  <a:lnTo>
                    <a:pt x="371602" y="207060"/>
                  </a:lnTo>
                  <a:close/>
                </a:path>
                <a:path w="3505200" h="466090">
                  <a:moveTo>
                    <a:pt x="542671" y="302119"/>
                  </a:moveTo>
                  <a:lnTo>
                    <a:pt x="542290" y="302119"/>
                  </a:lnTo>
                  <a:lnTo>
                    <a:pt x="540385" y="304396"/>
                  </a:lnTo>
                  <a:lnTo>
                    <a:pt x="540766" y="304723"/>
                  </a:lnTo>
                  <a:lnTo>
                    <a:pt x="541401" y="306023"/>
                  </a:lnTo>
                  <a:lnTo>
                    <a:pt x="542671" y="307000"/>
                  </a:lnTo>
                  <a:lnTo>
                    <a:pt x="543941" y="307328"/>
                  </a:lnTo>
                  <a:lnTo>
                    <a:pt x="544576" y="307654"/>
                  </a:lnTo>
                  <a:lnTo>
                    <a:pt x="545592" y="306023"/>
                  </a:lnTo>
                  <a:lnTo>
                    <a:pt x="547243" y="304723"/>
                  </a:lnTo>
                  <a:lnTo>
                    <a:pt x="545338" y="303745"/>
                  </a:lnTo>
                  <a:lnTo>
                    <a:pt x="543941" y="302769"/>
                  </a:lnTo>
                  <a:lnTo>
                    <a:pt x="542671" y="302119"/>
                  </a:lnTo>
                  <a:close/>
                </a:path>
                <a:path w="3505200" h="466090">
                  <a:moveTo>
                    <a:pt x="317373" y="273142"/>
                  </a:moveTo>
                  <a:lnTo>
                    <a:pt x="315087" y="273142"/>
                  </a:lnTo>
                  <a:lnTo>
                    <a:pt x="315087" y="280633"/>
                  </a:lnTo>
                  <a:lnTo>
                    <a:pt x="317373" y="280633"/>
                  </a:lnTo>
                  <a:lnTo>
                    <a:pt x="317373" y="273142"/>
                  </a:lnTo>
                  <a:close/>
                </a:path>
                <a:path w="3505200" h="466090">
                  <a:moveTo>
                    <a:pt x="312420" y="286819"/>
                  </a:moveTo>
                  <a:lnTo>
                    <a:pt x="312801" y="289424"/>
                  </a:lnTo>
                  <a:lnTo>
                    <a:pt x="313182" y="291701"/>
                  </a:lnTo>
                  <a:lnTo>
                    <a:pt x="313436" y="294305"/>
                  </a:lnTo>
                  <a:lnTo>
                    <a:pt x="315722" y="294305"/>
                  </a:lnTo>
                  <a:lnTo>
                    <a:pt x="315722" y="287141"/>
                  </a:lnTo>
                  <a:lnTo>
                    <a:pt x="313817" y="287141"/>
                  </a:lnTo>
                  <a:lnTo>
                    <a:pt x="312420" y="286819"/>
                  </a:lnTo>
                  <a:close/>
                </a:path>
                <a:path w="3505200" h="466090">
                  <a:moveTo>
                    <a:pt x="218059" y="240258"/>
                  </a:moveTo>
                  <a:lnTo>
                    <a:pt x="216154" y="242214"/>
                  </a:lnTo>
                  <a:lnTo>
                    <a:pt x="218059" y="244170"/>
                  </a:lnTo>
                  <a:lnTo>
                    <a:pt x="219710" y="246124"/>
                  </a:lnTo>
                  <a:lnTo>
                    <a:pt x="221742" y="248074"/>
                  </a:lnTo>
                  <a:lnTo>
                    <a:pt x="222377" y="247097"/>
                  </a:lnTo>
                  <a:lnTo>
                    <a:pt x="223266" y="246119"/>
                  </a:lnTo>
                  <a:lnTo>
                    <a:pt x="224028" y="245465"/>
                  </a:lnTo>
                  <a:lnTo>
                    <a:pt x="221996" y="243840"/>
                  </a:lnTo>
                  <a:lnTo>
                    <a:pt x="220091" y="241884"/>
                  </a:lnTo>
                  <a:lnTo>
                    <a:pt x="218059" y="240258"/>
                  </a:lnTo>
                  <a:close/>
                </a:path>
                <a:path w="3505200" h="466090">
                  <a:moveTo>
                    <a:pt x="192278" y="311232"/>
                  </a:moveTo>
                  <a:lnTo>
                    <a:pt x="189357" y="311232"/>
                  </a:lnTo>
                  <a:lnTo>
                    <a:pt x="189738" y="313514"/>
                  </a:lnTo>
                  <a:lnTo>
                    <a:pt x="189738" y="315791"/>
                  </a:lnTo>
                  <a:lnTo>
                    <a:pt x="189992" y="318074"/>
                  </a:lnTo>
                  <a:lnTo>
                    <a:pt x="190627" y="318395"/>
                  </a:lnTo>
                  <a:lnTo>
                    <a:pt x="191262" y="318395"/>
                  </a:lnTo>
                  <a:lnTo>
                    <a:pt x="192278" y="318074"/>
                  </a:lnTo>
                  <a:lnTo>
                    <a:pt x="192278" y="311232"/>
                  </a:lnTo>
                  <a:close/>
                </a:path>
                <a:path w="3505200" h="466090">
                  <a:moveTo>
                    <a:pt x="442468" y="290723"/>
                  </a:moveTo>
                  <a:lnTo>
                    <a:pt x="442087" y="292677"/>
                  </a:lnTo>
                  <a:lnTo>
                    <a:pt x="441833" y="294954"/>
                  </a:lnTo>
                  <a:lnTo>
                    <a:pt x="441452" y="296909"/>
                  </a:lnTo>
                  <a:lnTo>
                    <a:pt x="442087" y="297237"/>
                  </a:lnTo>
                  <a:lnTo>
                    <a:pt x="442722" y="297237"/>
                  </a:lnTo>
                  <a:lnTo>
                    <a:pt x="443357" y="297559"/>
                  </a:lnTo>
                  <a:lnTo>
                    <a:pt x="444119" y="295605"/>
                  </a:lnTo>
                  <a:lnTo>
                    <a:pt x="444373" y="293328"/>
                  </a:lnTo>
                  <a:lnTo>
                    <a:pt x="445008" y="291373"/>
                  </a:lnTo>
                  <a:lnTo>
                    <a:pt x="444119" y="291050"/>
                  </a:lnTo>
                  <a:lnTo>
                    <a:pt x="443357" y="291050"/>
                  </a:lnTo>
                  <a:lnTo>
                    <a:pt x="442468" y="290723"/>
                  </a:lnTo>
                  <a:close/>
                </a:path>
                <a:path w="3505200" h="466090">
                  <a:moveTo>
                    <a:pt x="191262" y="286819"/>
                  </a:moveTo>
                  <a:lnTo>
                    <a:pt x="188976" y="286819"/>
                  </a:lnTo>
                  <a:lnTo>
                    <a:pt x="188976" y="291701"/>
                  </a:lnTo>
                  <a:lnTo>
                    <a:pt x="190627" y="291701"/>
                  </a:lnTo>
                  <a:lnTo>
                    <a:pt x="191262" y="292028"/>
                  </a:lnTo>
                  <a:lnTo>
                    <a:pt x="191262" y="286819"/>
                  </a:lnTo>
                  <a:close/>
                </a:path>
                <a:path w="3505200" h="466090">
                  <a:moveTo>
                    <a:pt x="2084578" y="418016"/>
                  </a:moveTo>
                  <a:lnTo>
                    <a:pt x="2083562" y="418344"/>
                  </a:lnTo>
                  <a:lnTo>
                    <a:pt x="2081276" y="418344"/>
                  </a:lnTo>
                  <a:lnTo>
                    <a:pt x="2082038" y="420298"/>
                  </a:lnTo>
                  <a:lnTo>
                    <a:pt x="2082292" y="422248"/>
                  </a:lnTo>
                  <a:lnTo>
                    <a:pt x="2082927" y="423880"/>
                  </a:lnTo>
                  <a:lnTo>
                    <a:pt x="2082927" y="424202"/>
                  </a:lnTo>
                  <a:lnTo>
                    <a:pt x="2083943" y="423880"/>
                  </a:lnTo>
                  <a:lnTo>
                    <a:pt x="2085213" y="423880"/>
                  </a:lnTo>
                  <a:lnTo>
                    <a:pt x="2084959" y="422248"/>
                  </a:lnTo>
                  <a:lnTo>
                    <a:pt x="2084959" y="419971"/>
                  </a:lnTo>
                  <a:lnTo>
                    <a:pt x="2084578" y="418016"/>
                  </a:lnTo>
                  <a:close/>
                </a:path>
                <a:path w="3505200" h="466090">
                  <a:moveTo>
                    <a:pt x="566547" y="275424"/>
                  </a:moveTo>
                  <a:lnTo>
                    <a:pt x="565150" y="276724"/>
                  </a:lnTo>
                  <a:lnTo>
                    <a:pt x="564261" y="278350"/>
                  </a:lnTo>
                  <a:lnTo>
                    <a:pt x="563245" y="279977"/>
                  </a:lnTo>
                  <a:lnTo>
                    <a:pt x="564896" y="281611"/>
                  </a:lnTo>
                  <a:lnTo>
                    <a:pt x="565150" y="281283"/>
                  </a:lnTo>
                  <a:lnTo>
                    <a:pt x="566547" y="280305"/>
                  </a:lnTo>
                  <a:lnTo>
                    <a:pt x="569087" y="277700"/>
                  </a:lnTo>
                  <a:lnTo>
                    <a:pt x="568198" y="277051"/>
                  </a:lnTo>
                  <a:lnTo>
                    <a:pt x="567436" y="276401"/>
                  </a:lnTo>
                  <a:lnTo>
                    <a:pt x="566547" y="275424"/>
                  </a:lnTo>
                  <a:close/>
                </a:path>
                <a:path w="3505200" h="466090">
                  <a:moveTo>
                    <a:pt x="61722" y="329463"/>
                  </a:moveTo>
                  <a:lnTo>
                    <a:pt x="59436" y="329791"/>
                  </a:lnTo>
                  <a:lnTo>
                    <a:pt x="57404" y="330441"/>
                  </a:lnTo>
                  <a:lnTo>
                    <a:pt x="55118" y="330768"/>
                  </a:lnTo>
                  <a:lnTo>
                    <a:pt x="55118" y="332395"/>
                  </a:lnTo>
                  <a:lnTo>
                    <a:pt x="55499" y="333046"/>
                  </a:lnTo>
                  <a:lnTo>
                    <a:pt x="56769" y="333372"/>
                  </a:lnTo>
                  <a:lnTo>
                    <a:pt x="58420" y="333700"/>
                  </a:lnTo>
                  <a:lnTo>
                    <a:pt x="59690" y="333372"/>
                  </a:lnTo>
                  <a:lnTo>
                    <a:pt x="61087" y="333372"/>
                  </a:lnTo>
                  <a:lnTo>
                    <a:pt x="61976" y="332395"/>
                  </a:lnTo>
                  <a:lnTo>
                    <a:pt x="63373" y="331745"/>
                  </a:lnTo>
                  <a:lnTo>
                    <a:pt x="62611" y="331095"/>
                  </a:lnTo>
                  <a:lnTo>
                    <a:pt x="62357" y="330441"/>
                  </a:lnTo>
                  <a:lnTo>
                    <a:pt x="61722" y="329463"/>
                  </a:lnTo>
                  <a:close/>
                </a:path>
                <a:path w="3505200" h="466090">
                  <a:moveTo>
                    <a:pt x="555117" y="336627"/>
                  </a:moveTo>
                  <a:lnTo>
                    <a:pt x="554736" y="336627"/>
                  </a:lnTo>
                  <a:lnTo>
                    <a:pt x="552831" y="338254"/>
                  </a:lnTo>
                  <a:lnTo>
                    <a:pt x="552831" y="340536"/>
                  </a:lnTo>
                  <a:lnTo>
                    <a:pt x="553720" y="342163"/>
                  </a:lnTo>
                  <a:lnTo>
                    <a:pt x="554736" y="344768"/>
                  </a:lnTo>
                  <a:lnTo>
                    <a:pt x="557403" y="341186"/>
                  </a:lnTo>
                  <a:lnTo>
                    <a:pt x="558673" y="339881"/>
                  </a:lnTo>
                  <a:lnTo>
                    <a:pt x="558292" y="339232"/>
                  </a:lnTo>
                  <a:lnTo>
                    <a:pt x="557657" y="337931"/>
                  </a:lnTo>
                  <a:lnTo>
                    <a:pt x="556387" y="336955"/>
                  </a:lnTo>
                  <a:lnTo>
                    <a:pt x="555117" y="336627"/>
                  </a:lnTo>
                  <a:close/>
                </a:path>
                <a:path w="3505200" h="466090">
                  <a:moveTo>
                    <a:pt x="581152" y="337931"/>
                  </a:moveTo>
                  <a:lnTo>
                    <a:pt x="580898" y="340536"/>
                  </a:lnTo>
                  <a:lnTo>
                    <a:pt x="580517" y="343141"/>
                  </a:lnTo>
                  <a:lnTo>
                    <a:pt x="580263" y="345746"/>
                  </a:lnTo>
                  <a:lnTo>
                    <a:pt x="581533" y="345746"/>
                  </a:lnTo>
                  <a:lnTo>
                    <a:pt x="582168" y="346068"/>
                  </a:lnTo>
                  <a:lnTo>
                    <a:pt x="582803" y="343463"/>
                  </a:lnTo>
                  <a:lnTo>
                    <a:pt x="583819" y="341186"/>
                  </a:lnTo>
                  <a:lnTo>
                    <a:pt x="584454" y="338582"/>
                  </a:lnTo>
                  <a:lnTo>
                    <a:pt x="583438" y="338254"/>
                  </a:lnTo>
                  <a:lnTo>
                    <a:pt x="582549" y="338254"/>
                  </a:lnTo>
                  <a:lnTo>
                    <a:pt x="581152" y="337931"/>
                  </a:lnTo>
                  <a:close/>
                </a:path>
                <a:path w="3505200" h="466090">
                  <a:moveTo>
                    <a:pt x="890143" y="147472"/>
                  </a:moveTo>
                  <a:lnTo>
                    <a:pt x="889762" y="147802"/>
                  </a:lnTo>
                  <a:lnTo>
                    <a:pt x="889762" y="148450"/>
                  </a:lnTo>
                  <a:lnTo>
                    <a:pt x="890143" y="148450"/>
                  </a:lnTo>
                  <a:lnTo>
                    <a:pt x="890143" y="147472"/>
                  </a:lnTo>
                  <a:close/>
                </a:path>
                <a:path w="3505200" h="466090">
                  <a:moveTo>
                    <a:pt x="362712" y="257515"/>
                  </a:moveTo>
                  <a:lnTo>
                    <a:pt x="361061" y="258491"/>
                  </a:lnTo>
                  <a:lnTo>
                    <a:pt x="359537" y="259469"/>
                  </a:lnTo>
                  <a:lnTo>
                    <a:pt x="358140" y="260447"/>
                  </a:lnTo>
                  <a:lnTo>
                    <a:pt x="358775" y="261424"/>
                  </a:lnTo>
                  <a:lnTo>
                    <a:pt x="359791" y="262074"/>
                  </a:lnTo>
                  <a:lnTo>
                    <a:pt x="360426" y="263051"/>
                  </a:lnTo>
                  <a:lnTo>
                    <a:pt x="361823" y="261747"/>
                  </a:lnTo>
                  <a:lnTo>
                    <a:pt x="363093" y="260447"/>
                  </a:lnTo>
                  <a:lnTo>
                    <a:pt x="364363" y="259469"/>
                  </a:lnTo>
                  <a:lnTo>
                    <a:pt x="363728" y="258819"/>
                  </a:lnTo>
                  <a:lnTo>
                    <a:pt x="363347" y="258170"/>
                  </a:lnTo>
                  <a:lnTo>
                    <a:pt x="362712" y="257515"/>
                  </a:lnTo>
                  <a:close/>
                </a:path>
                <a:path w="3505200" h="466090">
                  <a:moveTo>
                    <a:pt x="365379" y="240258"/>
                  </a:moveTo>
                  <a:lnTo>
                    <a:pt x="360807" y="241566"/>
                  </a:lnTo>
                  <a:lnTo>
                    <a:pt x="358775" y="242214"/>
                  </a:lnTo>
                  <a:lnTo>
                    <a:pt x="359156" y="243192"/>
                  </a:lnTo>
                  <a:lnTo>
                    <a:pt x="359156" y="243840"/>
                  </a:lnTo>
                  <a:lnTo>
                    <a:pt x="359537" y="244817"/>
                  </a:lnTo>
                  <a:lnTo>
                    <a:pt x="366395" y="242862"/>
                  </a:lnTo>
                  <a:lnTo>
                    <a:pt x="366014" y="242214"/>
                  </a:lnTo>
                  <a:lnTo>
                    <a:pt x="365633" y="241236"/>
                  </a:lnTo>
                  <a:lnTo>
                    <a:pt x="365379" y="240258"/>
                  </a:lnTo>
                  <a:close/>
                </a:path>
                <a:path w="3505200" h="466090">
                  <a:moveTo>
                    <a:pt x="374142" y="252961"/>
                  </a:moveTo>
                  <a:lnTo>
                    <a:pt x="373507" y="252961"/>
                  </a:lnTo>
                  <a:lnTo>
                    <a:pt x="373253" y="254910"/>
                  </a:lnTo>
                  <a:lnTo>
                    <a:pt x="373253" y="259142"/>
                  </a:lnTo>
                  <a:lnTo>
                    <a:pt x="375539" y="259142"/>
                  </a:lnTo>
                  <a:lnTo>
                    <a:pt x="375793" y="257192"/>
                  </a:lnTo>
                  <a:lnTo>
                    <a:pt x="375856" y="254910"/>
                  </a:lnTo>
                  <a:lnTo>
                    <a:pt x="376174" y="253283"/>
                  </a:lnTo>
                  <a:lnTo>
                    <a:pt x="375158" y="253283"/>
                  </a:lnTo>
                  <a:lnTo>
                    <a:pt x="374142" y="252961"/>
                  </a:lnTo>
                  <a:close/>
                </a:path>
                <a:path w="3505200" h="466090">
                  <a:moveTo>
                    <a:pt x="2074545" y="434620"/>
                  </a:moveTo>
                  <a:lnTo>
                    <a:pt x="2073783" y="434948"/>
                  </a:lnTo>
                  <a:lnTo>
                    <a:pt x="2073148" y="435598"/>
                  </a:lnTo>
                  <a:lnTo>
                    <a:pt x="2072513" y="435924"/>
                  </a:lnTo>
                  <a:lnTo>
                    <a:pt x="2073529" y="437875"/>
                  </a:lnTo>
                  <a:lnTo>
                    <a:pt x="2074545" y="439507"/>
                  </a:lnTo>
                  <a:lnTo>
                    <a:pt x="2075434" y="441134"/>
                  </a:lnTo>
                  <a:lnTo>
                    <a:pt x="2076069" y="440806"/>
                  </a:lnTo>
                  <a:lnTo>
                    <a:pt x="2076831" y="440156"/>
                  </a:lnTo>
                  <a:lnTo>
                    <a:pt x="2077720" y="439830"/>
                  </a:lnTo>
                  <a:lnTo>
                    <a:pt x="2076831" y="438202"/>
                  </a:lnTo>
                  <a:lnTo>
                    <a:pt x="2075434" y="436247"/>
                  </a:lnTo>
                  <a:lnTo>
                    <a:pt x="2074545" y="434620"/>
                  </a:lnTo>
                  <a:close/>
                </a:path>
                <a:path w="3505200" h="466090">
                  <a:moveTo>
                    <a:pt x="2075815" y="422903"/>
                  </a:moveTo>
                  <a:lnTo>
                    <a:pt x="2074799" y="425179"/>
                  </a:lnTo>
                  <a:lnTo>
                    <a:pt x="2074164" y="427135"/>
                  </a:lnTo>
                  <a:lnTo>
                    <a:pt x="2073148" y="429412"/>
                  </a:lnTo>
                  <a:lnTo>
                    <a:pt x="2073783" y="429738"/>
                  </a:lnTo>
                  <a:lnTo>
                    <a:pt x="2074799" y="430061"/>
                  </a:lnTo>
                  <a:lnTo>
                    <a:pt x="2075434" y="430389"/>
                  </a:lnTo>
                  <a:lnTo>
                    <a:pt x="2076069" y="428111"/>
                  </a:lnTo>
                  <a:lnTo>
                    <a:pt x="2077085" y="425829"/>
                  </a:lnTo>
                  <a:lnTo>
                    <a:pt x="2077720" y="423552"/>
                  </a:lnTo>
                  <a:lnTo>
                    <a:pt x="2077085" y="423224"/>
                  </a:lnTo>
                  <a:lnTo>
                    <a:pt x="2076450" y="423224"/>
                  </a:lnTo>
                  <a:lnTo>
                    <a:pt x="2075815" y="422903"/>
                  </a:lnTo>
                  <a:close/>
                </a:path>
                <a:path w="3505200" h="466090">
                  <a:moveTo>
                    <a:pt x="358775" y="268588"/>
                  </a:moveTo>
                  <a:lnTo>
                    <a:pt x="358521" y="270865"/>
                  </a:lnTo>
                  <a:lnTo>
                    <a:pt x="358140" y="273469"/>
                  </a:lnTo>
                  <a:lnTo>
                    <a:pt x="357886" y="275746"/>
                  </a:lnTo>
                  <a:lnTo>
                    <a:pt x="358521" y="275746"/>
                  </a:lnTo>
                  <a:lnTo>
                    <a:pt x="359156" y="276073"/>
                  </a:lnTo>
                  <a:lnTo>
                    <a:pt x="359791" y="276073"/>
                  </a:lnTo>
                  <a:lnTo>
                    <a:pt x="361061" y="271514"/>
                  </a:lnTo>
                  <a:lnTo>
                    <a:pt x="361823" y="269237"/>
                  </a:lnTo>
                  <a:lnTo>
                    <a:pt x="360807" y="268911"/>
                  </a:lnTo>
                  <a:lnTo>
                    <a:pt x="359791" y="268911"/>
                  </a:lnTo>
                  <a:lnTo>
                    <a:pt x="358775" y="268588"/>
                  </a:lnTo>
                  <a:close/>
                </a:path>
                <a:path w="3505200" h="466090">
                  <a:moveTo>
                    <a:pt x="109093" y="274119"/>
                  </a:moveTo>
                  <a:lnTo>
                    <a:pt x="107696" y="276073"/>
                  </a:lnTo>
                  <a:lnTo>
                    <a:pt x="106045" y="278028"/>
                  </a:lnTo>
                  <a:lnTo>
                    <a:pt x="104775" y="279977"/>
                  </a:lnTo>
                  <a:lnTo>
                    <a:pt x="106045" y="280305"/>
                  </a:lnTo>
                  <a:lnTo>
                    <a:pt x="107061" y="280633"/>
                  </a:lnTo>
                  <a:lnTo>
                    <a:pt x="108331" y="280955"/>
                  </a:lnTo>
                  <a:lnTo>
                    <a:pt x="108712" y="278678"/>
                  </a:lnTo>
                  <a:lnTo>
                    <a:pt x="108766" y="276073"/>
                  </a:lnTo>
                  <a:lnTo>
                    <a:pt x="109093" y="274119"/>
                  </a:lnTo>
                  <a:close/>
                </a:path>
                <a:path w="3505200" h="466090">
                  <a:moveTo>
                    <a:pt x="109347" y="273796"/>
                  </a:moveTo>
                  <a:lnTo>
                    <a:pt x="109093" y="273796"/>
                  </a:lnTo>
                  <a:lnTo>
                    <a:pt x="109093" y="274119"/>
                  </a:lnTo>
                  <a:lnTo>
                    <a:pt x="109347" y="273796"/>
                  </a:lnTo>
                  <a:close/>
                </a:path>
                <a:path w="3505200" h="466090">
                  <a:moveTo>
                    <a:pt x="816991" y="312536"/>
                  </a:moveTo>
                  <a:lnTo>
                    <a:pt x="816991" y="313187"/>
                  </a:lnTo>
                  <a:lnTo>
                    <a:pt x="816610" y="313837"/>
                  </a:lnTo>
                  <a:lnTo>
                    <a:pt x="816356" y="314163"/>
                  </a:lnTo>
                  <a:lnTo>
                    <a:pt x="817626" y="315141"/>
                  </a:lnTo>
                  <a:lnTo>
                    <a:pt x="818896" y="316440"/>
                  </a:lnTo>
                  <a:lnTo>
                    <a:pt x="820293" y="317418"/>
                  </a:lnTo>
                  <a:lnTo>
                    <a:pt x="820547" y="316768"/>
                  </a:lnTo>
                  <a:lnTo>
                    <a:pt x="821182" y="316118"/>
                  </a:lnTo>
                  <a:lnTo>
                    <a:pt x="821563" y="315141"/>
                  </a:lnTo>
                  <a:lnTo>
                    <a:pt x="819912" y="314163"/>
                  </a:lnTo>
                  <a:lnTo>
                    <a:pt x="818642" y="313514"/>
                  </a:lnTo>
                  <a:lnTo>
                    <a:pt x="816991" y="312536"/>
                  </a:lnTo>
                  <a:close/>
                </a:path>
                <a:path w="3505200" h="466090">
                  <a:moveTo>
                    <a:pt x="768985" y="260774"/>
                  </a:moveTo>
                  <a:lnTo>
                    <a:pt x="768350" y="261096"/>
                  </a:lnTo>
                  <a:lnTo>
                    <a:pt x="767715" y="261096"/>
                  </a:lnTo>
                  <a:lnTo>
                    <a:pt x="766953" y="261424"/>
                  </a:lnTo>
                  <a:lnTo>
                    <a:pt x="767334" y="263378"/>
                  </a:lnTo>
                  <a:lnTo>
                    <a:pt x="767715" y="265005"/>
                  </a:lnTo>
                  <a:lnTo>
                    <a:pt x="768350" y="266633"/>
                  </a:lnTo>
                  <a:lnTo>
                    <a:pt x="768985" y="266306"/>
                  </a:lnTo>
                  <a:lnTo>
                    <a:pt x="769620" y="266306"/>
                  </a:lnTo>
                  <a:lnTo>
                    <a:pt x="770255" y="265983"/>
                  </a:lnTo>
                  <a:lnTo>
                    <a:pt x="770001" y="264351"/>
                  </a:lnTo>
                  <a:lnTo>
                    <a:pt x="769239" y="262402"/>
                  </a:lnTo>
                  <a:lnTo>
                    <a:pt x="768985" y="260774"/>
                  </a:lnTo>
                  <a:close/>
                </a:path>
                <a:path w="3505200" h="466090">
                  <a:moveTo>
                    <a:pt x="337312" y="264351"/>
                  </a:moveTo>
                  <a:lnTo>
                    <a:pt x="336677" y="265005"/>
                  </a:lnTo>
                  <a:lnTo>
                    <a:pt x="336296" y="265656"/>
                  </a:lnTo>
                  <a:lnTo>
                    <a:pt x="335661" y="266306"/>
                  </a:lnTo>
                  <a:lnTo>
                    <a:pt x="336931" y="267610"/>
                  </a:lnTo>
                  <a:lnTo>
                    <a:pt x="338582" y="268911"/>
                  </a:lnTo>
                  <a:lnTo>
                    <a:pt x="339852" y="270215"/>
                  </a:lnTo>
                  <a:lnTo>
                    <a:pt x="340487" y="269560"/>
                  </a:lnTo>
                  <a:lnTo>
                    <a:pt x="340868" y="268911"/>
                  </a:lnTo>
                  <a:lnTo>
                    <a:pt x="341503" y="268260"/>
                  </a:lnTo>
                  <a:lnTo>
                    <a:pt x="339852" y="266956"/>
                  </a:lnTo>
                  <a:lnTo>
                    <a:pt x="337312" y="264351"/>
                  </a:lnTo>
                  <a:close/>
                </a:path>
                <a:path w="3505200" h="466090">
                  <a:moveTo>
                    <a:pt x="277876" y="327836"/>
                  </a:moveTo>
                  <a:lnTo>
                    <a:pt x="277241" y="328814"/>
                  </a:lnTo>
                  <a:lnTo>
                    <a:pt x="275844" y="329791"/>
                  </a:lnTo>
                  <a:lnTo>
                    <a:pt x="276225" y="330441"/>
                  </a:lnTo>
                  <a:lnTo>
                    <a:pt x="276606" y="331417"/>
                  </a:lnTo>
                  <a:lnTo>
                    <a:pt x="277876" y="332395"/>
                  </a:lnTo>
                  <a:lnTo>
                    <a:pt x="279146" y="333700"/>
                  </a:lnTo>
                  <a:lnTo>
                    <a:pt x="280162" y="332068"/>
                  </a:lnTo>
                  <a:lnTo>
                    <a:pt x="281178" y="330768"/>
                  </a:lnTo>
                  <a:lnTo>
                    <a:pt x="280797" y="330118"/>
                  </a:lnTo>
                  <a:lnTo>
                    <a:pt x="280416" y="329140"/>
                  </a:lnTo>
                  <a:lnTo>
                    <a:pt x="278892" y="328491"/>
                  </a:lnTo>
                  <a:lnTo>
                    <a:pt x="277876" y="327836"/>
                  </a:lnTo>
                  <a:close/>
                </a:path>
                <a:path w="3505200" h="466090">
                  <a:moveTo>
                    <a:pt x="144018" y="361372"/>
                  </a:moveTo>
                  <a:lnTo>
                    <a:pt x="143256" y="362022"/>
                  </a:lnTo>
                  <a:lnTo>
                    <a:pt x="142621" y="363649"/>
                  </a:lnTo>
                  <a:lnTo>
                    <a:pt x="144653" y="364299"/>
                  </a:lnTo>
                  <a:lnTo>
                    <a:pt x="146304" y="364949"/>
                  </a:lnTo>
                  <a:lnTo>
                    <a:pt x="148209" y="365603"/>
                  </a:lnTo>
                  <a:lnTo>
                    <a:pt x="148590" y="364949"/>
                  </a:lnTo>
                  <a:lnTo>
                    <a:pt x="148844" y="364299"/>
                  </a:lnTo>
                  <a:lnTo>
                    <a:pt x="148844" y="363976"/>
                  </a:lnTo>
                  <a:lnTo>
                    <a:pt x="147193" y="363000"/>
                  </a:lnTo>
                  <a:lnTo>
                    <a:pt x="145542" y="362344"/>
                  </a:lnTo>
                  <a:lnTo>
                    <a:pt x="144018" y="361372"/>
                  </a:lnTo>
                  <a:close/>
                </a:path>
                <a:path w="3505200" h="466090">
                  <a:moveTo>
                    <a:pt x="295529" y="35483"/>
                  </a:moveTo>
                  <a:lnTo>
                    <a:pt x="294894" y="35814"/>
                  </a:lnTo>
                  <a:lnTo>
                    <a:pt x="293878" y="36144"/>
                  </a:lnTo>
                  <a:lnTo>
                    <a:pt x="293243" y="37109"/>
                  </a:lnTo>
                  <a:lnTo>
                    <a:pt x="292227" y="38087"/>
                  </a:lnTo>
                  <a:lnTo>
                    <a:pt x="292862" y="38747"/>
                  </a:lnTo>
                  <a:lnTo>
                    <a:pt x="293878" y="39395"/>
                  </a:lnTo>
                  <a:lnTo>
                    <a:pt x="295148" y="41021"/>
                  </a:lnTo>
                  <a:lnTo>
                    <a:pt x="295783" y="39395"/>
                  </a:lnTo>
                  <a:lnTo>
                    <a:pt x="296799" y="38417"/>
                  </a:lnTo>
                  <a:lnTo>
                    <a:pt x="296799" y="37439"/>
                  </a:lnTo>
                  <a:lnTo>
                    <a:pt x="297180" y="36461"/>
                  </a:lnTo>
                  <a:lnTo>
                    <a:pt x="295529" y="35483"/>
                  </a:lnTo>
                  <a:close/>
                </a:path>
                <a:path w="3505200" h="466090">
                  <a:moveTo>
                    <a:pt x="290957" y="647"/>
                  </a:moveTo>
                  <a:lnTo>
                    <a:pt x="290576" y="977"/>
                  </a:lnTo>
                  <a:lnTo>
                    <a:pt x="289306" y="1625"/>
                  </a:lnTo>
                  <a:lnTo>
                    <a:pt x="289941" y="3581"/>
                  </a:lnTo>
                  <a:lnTo>
                    <a:pt x="290957" y="5207"/>
                  </a:lnTo>
                  <a:lnTo>
                    <a:pt x="291592" y="7162"/>
                  </a:lnTo>
                  <a:lnTo>
                    <a:pt x="293497" y="6184"/>
                  </a:lnTo>
                  <a:lnTo>
                    <a:pt x="292608" y="4559"/>
                  </a:lnTo>
                  <a:lnTo>
                    <a:pt x="291846" y="2603"/>
                  </a:lnTo>
                  <a:lnTo>
                    <a:pt x="290957" y="647"/>
                  </a:lnTo>
                  <a:close/>
                </a:path>
                <a:path w="3505200" h="466090">
                  <a:moveTo>
                    <a:pt x="373888" y="13677"/>
                  </a:moveTo>
                  <a:lnTo>
                    <a:pt x="373253" y="13677"/>
                  </a:lnTo>
                  <a:lnTo>
                    <a:pt x="372237" y="13995"/>
                  </a:lnTo>
                  <a:lnTo>
                    <a:pt x="371602" y="14973"/>
                  </a:lnTo>
                  <a:lnTo>
                    <a:pt x="370586" y="15951"/>
                  </a:lnTo>
                  <a:lnTo>
                    <a:pt x="371602" y="16598"/>
                  </a:lnTo>
                  <a:lnTo>
                    <a:pt x="372237" y="17576"/>
                  </a:lnTo>
                  <a:lnTo>
                    <a:pt x="373888" y="18884"/>
                  </a:lnTo>
                  <a:lnTo>
                    <a:pt x="374523" y="17246"/>
                  </a:lnTo>
                  <a:lnTo>
                    <a:pt x="375539" y="16281"/>
                  </a:lnTo>
                  <a:lnTo>
                    <a:pt x="375539" y="14643"/>
                  </a:lnTo>
                  <a:lnTo>
                    <a:pt x="373888" y="13677"/>
                  </a:lnTo>
                  <a:close/>
                </a:path>
                <a:path w="3505200" h="466090">
                  <a:moveTo>
                    <a:pt x="879348" y="185242"/>
                  </a:moveTo>
                  <a:lnTo>
                    <a:pt x="878967" y="187198"/>
                  </a:lnTo>
                  <a:lnTo>
                    <a:pt x="878332" y="189153"/>
                  </a:lnTo>
                  <a:lnTo>
                    <a:pt x="878078" y="191096"/>
                  </a:lnTo>
                  <a:lnTo>
                    <a:pt x="878713" y="191427"/>
                  </a:lnTo>
                  <a:lnTo>
                    <a:pt x="879729" y="191427"/>
                  </a:lnTo>
                  <a:lnTo>
                    <a:pt x="880364" y="191757"/>
                  </a:lnTo>
                  <a:lnTo>
                    <a:pt x="880999" y="189801"/>
                  </a:lnTo>
                  <a:lnTo>
                    <a:pt x="881253" y="187845"/>
                  </a:lnTo>
                  <a:lnTo>
                    <a:pt x="882015" y="185889"/>
                  </a:lnTo>
                  <a:lnTo>
                    <a:pt x="880999" y="185572"/>
                  </a:lnTo>
                  <a:lnTo>
                    <a:pt x="880364" y="185572"/>
                  </a:lnTo>
                  <a:lnTo>
                    <a:pt x="879348" y="185242"/>
                  </a:lnTo>
                  <a:close/>
                </a:path>
                <a:path w="3505200" h="466090">
                  <a:moveTo>
                    <a:pt x="364363" y="217792"/>
                  </a:moveTo>
                  <a:lnTo>
                    <a:pt x="362712" y="218452"/>
                  </a:lnTo>
                  <a:lnTo>
                    <a:pt x="360807" y="219100"/>
                  </a:lnTo>
                  <a:lnTo>
                    <a:pt x="359156" y="219748"/>
                  </a:lnTo>
                  <a:lnTo>
                    <a:pt x="359537" y="220408"/>
                  </a:lnTo>
                  <a:lnTo>
                    <a:pt x="359791" y="221373"/>
                  </a:lnTo>
                  <a:lnTo>
                    <a:pt x="360172" y="222034"/>
                  </a:lnTo>
                  <a:lnTo>
                    <a:pt x="361823" y="221056"/>
                  </a:lnTo>
                  <a:lnTo>
                    <a:pt x="363347" y="220408"/>
                  </a:lnTo>
                  <a:lnTo>
                    <a:pt x="364998" y="219430"/>
                  </a:lnTo>
                  <a:lnTo>
                    <a:pt x="364998" y="219100"/>
                  </a:lnTo>
                  <a:lnTo>
                    <a:pt x="364744" y="218452"/>
                  </a:lnTo>
                  <a:lnTo>
                    <a:pt x="364363" y="217792"/>
                  </a:lnTo>
                  <a:close/>
                </a:path>
                <a:path w="3505200" h="466090">
                  <a:moveTo>
                    <a:pt x="390525" y="222681"/>
                  </a:moveTo>
                  <a:lnTo>
                    <a:pt x="389890" y="224637"/>
                  </a:lnTo>
                  <a:lnTo>
                    <a:pt x="388874" y="226263"/>
                  </a:lnTo>
                  <a:lnTo>
                    <a:pt x="388239" y="228219"/>
                  </a:lnTo>
                  <a:lnTo>
                    <a:pt x="389509" y="228866"/>
                  </a:lnTo>
                  <a:lnTo>
                    <a:pt x="390525" y="228866"/>
                  </a:lnTo>
                  <a:lnTo>
                    <a:pt x="391795" y="224967"/>
                  </a:lnTo>
                  <a:lnTo>
                    <a:pt x="392430" y="223329"/>
                  </a:lnTo>
                  <a:lnTo>
                    <a:pt x="391795" y="223329"/>
                  </a:lnTo>
                  <a:lnTo>
                    <a:pt x="390525" y="222681"/>
                  </a:lnTo>
                  <a:close/>
                </a:path>
                <a:path w="3505200" h="466090">
                  <a:moveTo>
                    <a:pt x="373253" y="225615"/>
                  </a:moveTo>
                  <a:lnTo>
                    <a:pt x="368300" y="225615"/>
                  </a:lnTo>
                  <a:lnTo>
                    <a:pt x="369570" y="226910"/>
                  </a:lnTo>
                  <a:lnTo>
                    <a:pt x="370967" y="228219"/>
                  </a:lnTo>
                  <a:lnTo>
                    <a:pt x="372491" y="229514"/>
                  </a:lnTo>
                  <a:lnTo>
                    <a:pt x="373253" y="228866"/>
                  </a:lnTo>
                  <a:lnTo>
                    <a:pt x="373507" y="228219"/>
                  </a:lnTo>
                  <a:lnTo>
                    <a:pt x="373888" y="227888"/>
                  </a:lnTo>
                  <a:lnTo>
                    <a:pt x="373507" y="226910"/>
                  </a:lnTo>
                  <a:lnTo>
                    <a:pt x="373253" y="225615"/>
                  </a:lnTo>
                  <a:close/>
                </a:path>
                <a:path w="3505200" h="466090">
                  <a:moveTo>
                    <a:pt x="371221" y="225285"/>
                  </a:moveTo>
                  <a:lnTo>
                    <a:pt x="369570" y="225615"/>
                  </a:lnTo>
                  <a:lnTo>
                    <a:pt x="372491" y="225615"/>
                  </a:lnTo>
                  <a:lnTo>
                    <a:pt x="371221" y="225285"/>
                  </a:lnTo>
                  <a:close/>
                </a:path>
                <a:path w="3505200" h="466090">
                  <a:moveTo>
                    <a:pt x="658622" y="203149"/>
                  </a:moveTo>
                  <a:lnTo>
                    <a:pt x="654304" y="204457"/>
                  </a:lnTo>
                  <a:lnTo>
                    <a:pt x="654050" y="204774"/>
                  </a:lnTo>
                  <a:lnTo>
                    <a:pt x="653669" y="204774"/>
                  </a:lnTo>
                  <a:lnTo>
                    <a:pt x="654685" y="205422"/>
                  </a:lnTo>
                  <a:lnTo>
                    <a:pt x="655701" y="206400"/>
                  </a:lnTo>
                  <a:lnTo>
                    <a:pt x="656590" y="206730"/>
                  </a:lnTo>
                  <a:lnTo>
                    <a:pt x="657987" y="206730"/>
                  </a:lnTo>
                  <a:lnTo>
                    <a:pt x="658876" y="205752"/>
                  </a:lnTo>
                  <a:lnTo>
                    <a:pt x="660527" y="205105"/>
                  </a:lnTo>
                  <a:lnTo>
                    <a:pt x="659638" y="204457"/>
                  </a:lnTo>
                  <a:lnTo>
                    <a:pt x="658876" y="203796"/>
                  </a:lnTo>
                  <a:lnTo>
                    <a:pt x="658622" y="203149"/>
                  </a:lnTo>
                  <a:close/>
                </a:path>
                <a:path w="3505200" h="466090">
                  <a:moveTo>
                    <a:pt x="855218" y="203149"/>
                  </a:moveTo>
                  <a:lnTo>
                    <a:pt x="853821" y="203149"/>
                  </a:lnTo>
                  <a:lnTo>
                    <a:pt x="853186" y="203479"/>
                  </a:lnTo>
                  <a:lnTo>
                    <a:pt x="853567" y="205422"/>
                  </a:lnTo>
                  <a:lnTo>
                    <a:pt x="853821" y="207378"/>
                  </a:lnTo>
                  <a:lnTo>
                    <a:pt x="854583" y="209334"/>
                  </a:lnTo>
                  <a:lnTo>
                    <a:pt x="855472" y="209003"/>
                  </a:lnTo>
                  <a:lnTo>
                    <a:pt x="856107" y="209003"/>
                  </a:lnTo>
                  <a:lnTo>
                    <a:pt x="857123" y="208686"/>
                  </a:lnTo>
                  <a:lnTo>
                    <a:pt x="855853" y="204774"/>
                  </a:lnTo>
                  <a:lnTo>
                    <a:pt x="855218" y="203149"/>
                  </a:lnTo>
                  <a:close/>
                </a:path>
                <a:path w="3505200" h="466090">
                  <a:moveTo>
                    <a:pt x="263525" y="216496"/>
                  </a:moveTo>
                  <a:lnTo>
                    <a:pt x="262890" y="218452"/>
                  </a:lnTo>
                  <a:lnTo>
                    <a:pt x="262128" y="220408"/>
                  </a:lnTo>
                  <a:lnTo>
                    <a:pt x="261874" y="222351"/>
                  </a:lnTo>
                  <a:lnTo>
                    <a:pt x="262509" y="222681"/>
                  </a:lnTo>
                  <a:lnTo>
                    <a:pt x="263144" y="222681"/>
                  </a:lnTo>
                  <a:lnTo>
                    <a:pt x="264160" y="223012"/>
                  </a:lnTo>
                  <a:lnTo>
                    <a:pt x="264795" y="221056"/>
                  </a:lnTo>
                  <a:lnTo>
                    <a:pt x="265811" y="219100"/>
                  </a:lnTo>
                  <a:lnTo>
                    <a:pt x="266446" y="217474"/>
                  </a:lnTo>
                  <a:lnTo>
                    <a:pt x="264414" y="216814"/>
                  </a:lnTo>
                  <a:lnTo>
                    <a:pt x="263525" y="216496"/>
                  </a:lnTo>
                  <a:close/>
                </a:path>
                <a:path w="3505200" h="466090">
                  <a:moveTo>
                    <a:pt x="699770" y="216496"/>
                  </a:moveTo>
                  <a:lnTo>
                    <a:pt x="699389" y="217144"/>
                  </a:lnTo>
                  <a:lnTo>
                    <a:pt x="698119" y="218452"/>
                  </a:lnTo>
                  <a:lnTo>
                    <a:pt x="699770" y="219430"/>
                  </a:lnTo>
                  <a:lnTo>
                    <a:pt x="701040" y="220726"/>
                  </a:lnTo>
                  <a:lnTo>
                    <a:pt x="702691" y="221703"/>
                  </a:lnTo>
                  <a:lnTo>
                    <a:pt x="703707" y="221056"/>
                  </a:lnTo>
                  <a:lnTo>
                    <a:pt x="703961" y="220408"/>
                  </a:lnTo>
                  <a:lnTo>
                    <a:pt x="704342" y="219748"/>
                  </a:lnTo>
                  <a:lnTo>
                    <a:pt x="702691" y="218770"/>
                  </a:lnTo>
                  <a:lnTo>
                    <a:pt x="701421" y="217474"/>
                  </a:lnTo>
                  <a:lnTo>
                    <a:pt x="699770" y="216496"/>
                  </a:lnTo>
                  <a:close/>
                </a:path>
                <a:path w="3505200" h="466090">
                  <a:moveTo>
                    <a:pt x="122682" y="49479"/>
                  </a:moveTo>
                  <a:lnTo>
                    <a:pt x="122428" y="49809"/>
                  </a:lnTo>
                  <a:lnTo>
                    <a:pt x="121412" y="50126"/>
                  </a:lnTo>
                  <a:lnTo>
                    <a:pt x="120396" y="51104"/>
                  </a:lnTo>
                  <a:lnTo>
                    <a:pt x="120142" y="52082"/>
                  </a:lnTo>
                  <a:lnTo>
                    <a:pt x="119761" y="52743"/>
                  </a:lnTo>
                  <a:lnTo>
                    <a:pt x="120777" y="53721"/>
                  </a:lnTo>
                  <a:lnTo>
                    <a:pt x="121412" y="55016"/>
                  </a:lnTo>
                  <a:lnTo>
                    <a:pt x="123063" y="52743"/>
                  </a:lnTo>
                  <a:lnTo>
                    <a:pt x="123698" y="52082"/>
                  </a:lnTo>
                  <a:lnTo>
                    <a:pt x="124714" y="51104"/>
                  </a:lnTo>
                  <a:lnTo>
                    <a:pt x="123698" y="50457"/>
                  </a:lnTo>
                  <a:lnTo>
                    <a:pt x="122682" y="49479"/>
                  </a:lnTo>
                  <a:close/>
                </a:path>
                <a:path w="3505200" h="466090">
                  <a:moveTo>
                    <a:pt x="828675" y="178727"/>
                  </a:moveTo>
                  <a:lnTo>
                    <a:pt x="828421" y="179374"/>
                  </a:lnTo>
                  <a:lnTo>
                    <a:pt x="827405" y="180035"/>
                  </a:lnTo>
                  <a:lnTo>
                    <a:pt x="827405" y="181660"/>
                  </a:lnTo>
                  <a:lnTo>
                    <a:pt x="828421" y="182638"/>
                  </a:lnTo>
                  <a:lnTo>
                    <a:pt x="829056" y="184594"/>
                  </a:lnTo>
                  <a:lnTo>
                    <a:pt x="830072" y="182956"/>
                  </a:lnTo>
                  <a:lnTo>
                    <a:pt x="831342" y="182308"/>
                  </a:lnTo>
                  <a:lnTo>
                    <a:pt x="830961" y="181660"/>
                  </a:lnTo>
                  <a:lnTo>
                    <a:pt x="830707" y="180682"/>
                  </a:lnTo>
                  <a:lnTo>
                    <a:pt x="828675" y="178727"/>
                  </a:lnTo>
                  <a:close/>
                </a:path>
                <a:path w="3505200" h="466090">
                  <a:moveTo>
                    <a:pt x="358521" y="25069"/>
                  </a:moveTo>
                  <a:lnTo>
                    <a:pt x="357505" y="26365"/>
                  </a:lnTo>
                  <a:lnTo>
                    <a:pt x="356235" y="27025"/>
                  </a:lnTo>
                  <a:lnTo>
                    <a:pt x="356235" y="27343"/>
                  </a:lnTo>
                  <a:lnTo>
                    <a:pt x="358775" y="26047"/>
                  </a:lnTo>
                  <a:lnTo>
                    <a:pt x="358775" y="25717"/>
                  </a:lnTo>
                  <a:lnTo>
                    <a:pt x="358521" y="25387"/>
                  </a:lnTo>
                  <a:lnTo>
                    <a:pt x="358521" y="25069"/>
                  </a:lnTo>
                  <a:close/>
                </a:path>
                <a:path w="3505200" h="466090">
                  <a:moveTo>
                    <a:pt x="206629" y="33858"/>
                  </a:moveTo>
                  <a:lnTo>
                    <a:pt x="205994" y="34188"/>
                  </a:lnTo>
                  <a:lnTo>
                    <a:pt x="204978" y="34505"/>
                  </a:lnTo>
                  <a:lnTo>
                    <a:pt x="204089" y="35483"/>
                  </a:lnTo>
                  <a:lnTo>
                    <a:pt x="203708" y="36461"/>
                  </a:lnTo>
                  <a:lnTo>
                    <a:pt x="203454" y="36791"/>
                  </a:lnTo>
                  <a:lnTo>
                    <a:pt x="204724" y="37769"/>
                  </a:lnTo>
                  <a:lnTo>
                    <a:pt x="204978" y="38417"/>
                  </a:lnTo>
                  <a:lnTo>
                    <a:pt x="207010" y="37109"/>
                  </a:lnTo>
                  <a:lnTo>
                    <a:pt x="209550" y="35166"/>
                  </a:lnTo>
                  <a:lnTo>
                    <a:pt x="207645" y="34505"/>
                  </a:lnTo>
                  <a:lnTo>
                    <a:pt x="206629" y="33858"/>
                  </a:lnTo>
                  <a:close/>
                </a:path>
                <a:path w="3505200" h="466090">
                  <a:moveTo>
                    <a:pt x="303022" y="977"/>
                  </a:moveTo>
                  <a:lnTo>
                    <a:pt x="302387" y="1308"/>
                  </a:lnTo>
                  <a:lnTo>
                    <a:pt x="302006" y="1625"/>
                  </a:lnTo>
                  <a:lnTo>
                    <a:pt x="301371" y="1955"/>
                  </a:lnTo>
                  <a:lnTo>
                    <a:pt x="302387" y="3581"/>
                  </a:lnTo>
                  <a:lnTo>
                    <a:pt x="303022" y="5537"/>
                  </a:lnTo>
                  <a:lnTo>
                    <a:pt x="304038" y="7162"/>
                  </a:lnTo>
                  <a:lnTo>
                    <a:pt x="304673" y="6515"/>
                  </a:lnTo>
                  <a:lnTo>
                    <a:pt x="305943" y="5867"/>
                  </a:lnTo>
                  <a:lnTo>
                    <a:pt x="304927" y="4229"/>
                  </a:lnTo>
                  <a:lnTo>
                    <a:pt x="304038" y="2603"/>
                  </a:lnTo>
                  <a:lnTo>
                    <a:pt x="303022" y="977"/>
                  </a:lnTo>
                  <a:close/>
                </a:path>
                <a:path w="3505200" h="466090">
                  <a:moveTo>
                    <a:pt x="351663" y="249052"/>
                  </a:moveTo>
                  <a:lnTo>
                    <a:pt x="350393" y="249052"/>
                  </a:lnTo>
                  <a:lnTo>
                    <a:pt x="350393" y="255888"/>
                  </a:lnTo>
                  <a:lnTo>
                    <a:pt x="351663" y="255888"/>
                  </a:lnTo>
                  <a:lnTo>
                    <a:pt x="351663" y="249052"/>
                  </a:lnTo>
                  <a:close/>
                </a:path>
                <a:path w="3505200" h="466090">
                  <a:moveTo>
                    <a:pt x="530606" y="263701"/>
                  </a:moveTo>
                  <a:lnTo>
                    <a:pt x="530225" y="264029"/>
                  </a:lnTo>
                  <a:lnTo>
                    <a:pt x="529336" y="264679"/>
                  </a:lnTo>
                  <a:lnTo>
                    <a:pt x="528574" y="265656"/>
                  </a:lnTo>
                  <a:lnTo>
                    <a:pt x="527685" y="266306"/>
                  </a:lnTo>
                  <a:lnTo>
                    <a:pt x="528320" y="266956"/>
                  </a:lnTo>
                  <a:lnTo>
                    <a:pt x="528955" y="267282"/>
                  </a:lnTo>
                  <a:lnTo>
                    <a:pt x="530225" y="268588"/>
                  </a:lnTo>
                  <a:lnTo>
                    <a:pt x="531241" y="267282"/>
                  </a:lnTo>
                  <a:lnTo>
                    <a:pt x="531876" y="266633"/>
                  </a:lnTo>
                  <a:lnTo>
                    <a:pt x="532257" y="265656"/>
                  </a:lnTo>
                  <a:lnTo>
                    <a:pt x="532257" y="265005"/>
                  </a:lnTo>
                  <a:lnTo>
                    <a:pt x="530606" y="263701"/>
                  </a:lnTo>
                  <a:close/>
                </a:path>
                <a:path w="3505200" h="466090">
                  <a:moveTo>
                    <a:pt x="879348" y="204774"/>
                  </a:moveTo>
                  <a:lnTo>
                    <a:pt x="877697" y="205752"/>
                  </a:lnTo>
                  <a:lnTo>
                    <a:pt x="877697" y="206082"/>
                  </a:lnTo>
                  <a:lnTo>
                    <a:pt x="878078" y="207378"/>
                  </a:lnTo>
                  <a:lnTo>
                    <a:pt x="878332" y="208356"/>
                  </a:lnTo>
                  <a:lnTo>
                    <a:pt x="878967" y="209334"/>
                  </a:lnTo>
                  <a:lnTo>
                    <a:pt x="879348" y="209334"/>
                  </a:lnTo>
                  <a:lnTo>
                    <a:pt x="879899" y="207378"/>
                  </a:lnTo>
                  <a:lnTo>
                    <a:pt x="879983" y="205422"/>
                  </a:lnTo>
                  <a:lnTo>
                    <a:pt x="879729" y="205422"/>
                  </a:lnTo>
                  <a:lnTo>
                    <a:pt x="879348" y="205105"/>
                  </a:lnTo>
                  <a:lnTo>
                    <a:pt x="879348" y="204774"/>
                  </a:lnTo>
                  <a:close/>
                </a:path>
                <a:path w="3505200" h="466090">
                  <a:moveTo>
                    <a:pt x="341884" y="243840"/>
                  </a:moveTo>
                  <a:lnTo>
                    <a:pt x="340233" y="243840"/>
                  </a:lnTo>
                  <a:lnTo>
                    <a:pt x="339598" y="244817"/>
                  </a:lnTo>
                  <a:lnTo>
                    <a:pt x="338963" y="245148"/>
                  </a:lnTo>
                  <a:lnTo>
                    <a:pt x="339852" y="245797"/>
                  </a:lnTo>
                  <a:lnTo>
                    <a:pt x="340487" y="246774"/>
                  </a:lnTo>
                  <a:lnTo>
                    <a:pt x="341503" y="247097"/>
                  </a:lnTo>
                  <a:lnTo>
                    <a:pt x="342138" y="247425"/>
                  </a:lnTo>
                  <a:lnTo>
                    <a:pt x="343154" y="246447"/>
                  </a:lnTo>
                  <a:lnTo>
                    <a:pt x="344424" y="245465"/>
                  </a:lnTo>
                  <a:lnTo>
                    <a:pt x="342773" y="244487"/>
                  </a:lnTo>
                  <a:lnTo>
                    <a:pt x="341884" y="243840"/>
                  </a:lnTo>
                  <a:close/>
                </a:path>
                <a:path w="3505200" h="466090">
                  <a:moveTo>
                    <a:pt x="197231" y="320023"/>
                  </a:moveTo>
                  <a:lnTo>
                    <a:pt x="196850" y="320351"/>
                  </a:lnTo>
                  <a:lnTo>
                    <a:pt x="196215" y="320677"/>
                  </a:lnTo>
                  <a:lnTo>
                    <a:pt x="195580" y="321650"/>
                  </a:lnTo>
                  <a:lnTo>
                    <a:pt x="195580" y="322954"/>
                  </a:lnTo>
                  <a:lnTo>
                    <a:pt x="196596" y="324255"/>
                  </a:lnTo>
                  <a:lnTo>
                    <a:pt x="198120" y="324255"/>
                  </a:lnTo>
                  <a:lnTo>
                    <a:pt x="199136" y="323604"/>
                  </a:lnTo>
                  <a:lnTo>
                    <a:pt x="202057" y="322626"/>
                  </a:lnTo>
                  <a:lnTo>
                    <a:pt x="198120" y="320677"/>
                  </a:lnTo>
                  <a:lnTo>
                    <a:pt x="197231" y="320023"/>
                  </a:lnTo>
                  <a:close/>
                </a:path>
                <a:path w="3505200" h="466090">
                  <a:moveTo>
                    <a:pt x="40513" y="279006"/>
                  </a:moveTo>
                  <a:lnTo>
                    <a:pt x="40132" y="279328"/>
                  </a:lnTo>
                  <a:lnTo>
                    <a:pt x="39116" y="279977"/>
                  </a:lnTo>
                  <a:lnTo>
                    <a:pt x="39116" y="281611"/>
                  </a:lnTo>
                  <a:lnTo>
                    <a:pt x="40132" y="282582"/>
                  </a:lnTo>
                  <a:lnTo>
                    <a:pt x="40767" y="284214"/>
                  </a:lnTo>
                  <a:lnTo>
                    <a:pt x="41783" y="282910"/>
                  </a:lnTo>
                  <a:lnTo>
                    <a:pt x="43053" y="281933"/>
                  </a:lnTo>
                  <a:lnTo>
                    <a:pt x="42799" y="281611"/>
                  </a:lnTo>
                  <a:lnTo>
                    <a:pt x="42418" y="280633"/>
                  </a:lnTo>
                  <a:lnTo>
                    <a:pt x="41402" y="279656"/>
                  </a:lnTo>
                  <a:lnTo>
                    <a:pt x="40513" y="279006"/>
                  </a:lnTo>
                  <a:close/>
                </a:path>
                <a:path w="3505200" h="466090">
                  <a:moveTo>
                    <a:pt x="352933" y="278350"/>
                  </a:moveTo>
                  <a:lnTo>
                    <a:pt x="352679" y="279006"/>
                  </a:lnTo>
                  <a:lnTo>
                    <a:pt x="351917" y="280305"/>
                  </a:lnTo>
                  <a:lnTo>
                    <a:pt x="353568" y="281283"/>
                  </a:lnTo>
                  <a:lnTo>
                    <a:pt x="355600" y="281933"/>
                  </a:lnTo>
                  <a:lnTo>
                    <a:pt x="357251" y="282910"/>
                  </a:lnTo>
                  <a:lnTo>
                    <a:pt x="357505" y="282260"/>
                  </a:lnTo>
                  <a:lnTo>
                    <a:pt x="357886" y="281611"/>
                  </a:lnTo>
                  <a:lnTo>
                    <a:pt x="358140" y="280955"/>
                  </a:lnTo>
                  <a:lnTo>
                    <a:pt x="356489" y="279977"/>
                  </a:lnTo>
                  <a:lnTo>
                    <a:pt x="354584" y="279328"/>
                  </a:lnTo>
                  <a:lnTo>
                    <a:pt x="352933" y="278350"/>
                  </a:lnTo>
                  <a:close/>
                </a:path>
                <a:path w="3505200" h="466090">
                  <a:moveTo>
                    <a:pt x="378460" y="279656"/>
                  </a:moveTo>
                  <a:lnTo>
                    <a:pt x="379349" y="281283"/>
                  </a:lnTo>
                  <a:lnTo>
                    <a:pt x="380365" y="283237"/>
                  </a:lnTo>
                  <a:lnTo>
                    <a:pt x="381381" y="284864"/>
                  </a:lnTo>
                  <a:lnTo>
                    <a:pt x="382016" y="284214"/>
                  </a:lnTo>
                  <a:lnTo>
                    <a:pt x="383032" y="283560"/>
                  </a:lnTo>
                  <a:lnTo>
                    <a:pt x="383667" y="282582"/>
                  </a:lnTo>
                  <a:lnTo>
                    <a:pt x="382016" y="281611"/>
                  </a:lnTo>
                  <a:lnTo>
                    <a:pt x="380111" y="280633"/>
                  </a:lnTo>
                  <a:lnTo>
                    <a:pt x="378460" y="279656"/>
                  </a:lnTo>
                  <a:close/>
                </a:path>
                <a:path w="3505200" h="466090">
                  <a:moveTo>
                    <a:pt x="374142" y="277374"/>
                  </a:moveTo>
                  <a:lnTo>
                    <a:pt x="375539" y="278350"/>
                  </a:lnTo>
                  <a:lnTo>
                    <a:pt x="378079" y="279656"/>
                  </a:lnTo>
                  <a:lnTo>
                    <a:pt x="375539" y="278028"/>
                  </a:lnTo>
                  <a:lnTo>
                    <a:pt x="374142" y="277374"/>
                  </a:lnTo>
                  <a:close/>
                </a:path>
                <a:path w="3505200" h="466090">
                  <a:moveTo>
                    <a:pt x="374142" y="277374"/>
                  </a:moveTo>
                  <a:lnTo>
                    <a:pt x="373888" y="277374"/>
                  </a:lnTo>
                  <a:lnTo>
                    <a:pt x="374142" y="277700"/>
                  </a:lnTo>
                  <a:lnTo>
                    <a:pt x="374142" y="277374"/>
                  </a:lnTo>
                  <a:close/>
                </a:path>
                <a:path w="3505200" h="466090">
                  <a:moveTo>
                    <a:pt x="372237" y="276401"/>
                  </a:moveTo>
                  <a:lnTo>
                    <a:pt x="371856" y="276724"/>
                  </a:lnTo>
                  <a:lnTo>
                    <a:pt x="371856" y="277051"/>
                  </a:lnTo>
                  <a:lnTo>
                    <a:pt x="372491" y="277051"/>
                  </a:lnTo>
                  <a:lnTo>
                    <a:pt x="373253" y="277374"/>
                  </a:lnTo>
                  <a:lnTo>
                    <a:pt x="373888" y="277374"/>
                  </a:lnTo>
                  <a:lnTo>
                    <a:pt x="373253" y="277051"/>
                  </a:lnTo>
                  <a:lnTo>
                    <a:pt x="372872" y="276724"/>
                  </a:lnTo>
                  <a:lnTo>
                    <a:pt x="372237" y="276401"/>
                  </a:lnTo>
                  <a:close/>
                </a:path>
                <a:path w="3505200" h="466090">
                  <a:moveTo>
                    <a:pt x="464312" y="298209"/>
                  </a:moveTo>
                  <a:lnTo>
                    <a:pt x="463931" y="298209"/>
                  </a:lnTo>
                  <a:lnTo>
                    <a:pt x="462661" y="299514"/>
                  </a:lnTo>
                  <a:lnTo>
                    <a:pt x="462661" y="299841"/>
                  </a:lnTo>
                  <a:lnTo>
                    <a:pt x="463931" y="301791"/>
                  </a:lnTo>
                  <a:lnTo>
                    <a:pt x="464947" y="302446"/>
                  </a:lnTo>
                  <a:lnTo>
                    <a:pt x="465582" y="301791"/>
                  </a:lnTo>
                  <a:lnTo>
                    <a:pt x="466217" y="301468"/>
                  </a:lnTo>
                  <a:lnTo>
                    <a:pt x="467233" y="300492"/>
                  </a:lnTo>
                  <a:lnTo>
                    <a:pt x="466217" y="299514"/>
                  </a:lnTo>
                  <a:lnTo>
                    <a:pt x="465328" y="298537"/>
                  </a:lnTo>
                  <a:lnTo>
                    <a:pt x="464312" y="298209"/>
                  </a:lnTo>
                  <a:close/>
                </a:path>
                <a:path w="3505200" h="466090">
                  <a:moveTo>
                    <a:pt x="494411" y="299841"/>
                  </a:moveTo>
                  <a:lnTo>
                    <a:pt x="493649" y="301791"/>
                  </a:lnTo>
                  <a:lnTo>
                    <a:pt x="493014" y="302769"/>
                  </a:lnTo>
                  <a:lnTo>
                    <a:pt x="492760" y="303745"/>
                  </a:lnTo>
                  <a:lnTo>
                    <a:pt x="492760" y="304073"/>
                  </a:lnTo>
                  <a:lnTo>
                    <a:pt x="494665" y="305051"/>
                  </a:lnTo>
                  <a:lnTo>
                    <a:pt x="495935" y="303096"/>
                  </a:lnTo>
                  <a:lnTo>
                    <a:pt x="496316" y="302119"/>
                  </a:lnTo>
                  <a:lnTo>
                    <a:pt x="496697" y="301791"/>
                  </a:lnTo>
                  <a:lnTo>
                    <a:pt x="495300" y="301142"/>
                  </a:lnTo>
                  <a:lnTo>
                    <a:pt x="494411" y="299841"/>
                  </a:lnTo>
                  <a:close/>
                </a:path>
                <a:path w="3505200" h="466090">
                  <a:moveTo>
                    <a:pt x="159004" y="301142"/>
                  </a:moveTo>
                  <a:lnTo>
                    <a:pt x="155702" y="305374"/>
                  </a:lnTo>
                  <a:lnTo>
                    <a:pt x="156083" y="306350"/>
                  </a:lnTo>
                  <a:lnTo>
                    <a:pt x="157353" y="307000"/>
                  </a:lnTo>
                  <a:lnTo>
                    <a:pt x="158369" y="305374"/>
                  </a:lnTo>
                  <a:lnTo>
                    <a:pt x="159258" y="304073"/>
                  </a:lnTo>
                  <a:lnTo>
                    <a:pt x="160655" y="302446"/>
                  </a:lnTo>
                  <a:lnTo>
                    <a:pt x="160020" y="302119"/>
                  </a:lnTo>
                  <a:lnTo>
                    <a:pt x="159258" y="301468"/>
                  </a:lnTo>
                  <a:lnTo>
                    <a:pt x="159004" y="301142"/>
                  </a:lnTo>
                  <a:close/>
                </a:path>
                <a:path w="3505200" h="466090">
                  <a:moveTo>
                    <a:pt x="98933" y="313514"/>
                  </a:moveTo>
                  <a:lnTo>
                    <a:pt x="98298" y="313514"/>
                  </a:lnTo>
                  <a:lnTo>
                    <a:pt x="97282" y="314163"/>
                  </a:lnTo>
                  <a:lnTo>
                    <a:pt x="96647" y="314491"/>
                  </a:lnTo>
                  <a:lnTo>
                    <a:pt x="97917" y="316440"/>
                  </a:lnTo>
                  <a:lnTo>
                    <a:pt x="99187" y="317746"/>
                  </a:lnTo>
                  <a:lnTo>
                    <a:pt x="100203" y="316440"/>
                  </a:lnTo>
                  <a:lnTo>
                    <a:pt x="100838" y="315791"/>
                  </a:lnTo>
                  <a:lnTo>
                    <a:pt x="100838" y="315141"/>
                  </a:lnTo>
                  <a:lnTo>
                    <a:pt x="100584" y="314491"/>
                  </a:lnTo>
                  <a:lnTo>
                    <a:pt x="99949" y="313837"/>
                  </a:lnTo>
                  <a:lnTo>
                    <a:pt x="98933" y="313514"/>
                  </a:lnTo>
                  <a:close/>
                </a:path>
                <a:path w="3505200" h="466090">
                  <a:moveTo>
                    <a:pt x="624586" y="317418"/>
                  </a:moveTo>
                  <a:lnTo>
                    <a:pt x="625983" y="319373"/>
                  </a:lnTo>
                  <a:lnTo>
                    <a:pt x="626237" y="319373"/>
                  </a:lnTo>
                  <a:lnTo>
                    <a:pt x="627253" y="319045"/>
                  </a:lnTo>
                  <a:lnTo>
                    <a:pt x="628269" y="318395"/>
                  </a:lnTo>
                  <a:lnTo>
                    <a:pt x="629539" y="317746"/>
                  </a:lnTo>
                  <a:lnTo>
                    <a:pt x="624967" y="317746"/>
                  </a:lnTo>
                  <a:lnTo>
                    <a:pt x="624586" y="317418"/>
                  </a:lnTo>
                  <a:close/>
                </a:path>
                <a:path w="3505200" h="466090">
                  <a:moveTo>
                    <a:pt x="627634" y="315141"/>
                  </a:moveTo>
                  <a:lnTo>
                    <a:pt x="626618" y="315791"/>
                  </a:lnTo>
                  <a:lnTo>
                    <a:pt x="625602" y="316768"/>
                  </a:lnTo>
                  <a:lnTo>
                    <a:pt x="624967" y="317746"/>
                  </a:lnTo>
                  <a:lnTo>
                    <a:pt x="629539" y="317746"/>
                  </a:lnTo>
                  <a:lnTo>
                    <a:pt x="628523" y="316440"/>
                  </a:lnTo>
                  <a:lnTo>
                    <a:pt x="628269" y="315791"/>
                  </a:lnTo>
                  <a:lnTo>
                    <a:pt x="627634" y="315141"/>
                  </a:lnTo>
                  <a:close/>
                </a:path>
                <a:path w="3505200" h="466090">
                  <a:moveTo>
                    <a:pt x="291846" y="358768"/>
                  </a:moveTo>
                  <a:lnTo>
                    <a:pt x="291592" y="359089"/>
                  </a:lnTo>
                  <a:lnTo>
                    <a:pt x="290576" y="359740"/>
                  </a:lnTo>
                  <a:lnTo>
                    <a:pt x="290322" y="360718"/>
                  </a:lnTo>
                  <a:lnTo>
                    <a:pt x="289941" y="361372"/>
                  </a:lnTo>
                  <a:lnTo>
                    <a:pt x="290576" y="361694"/>
                  </a:lnTo>
                  <a:lnTo>
                    <a:pt x="291592" y="362672"/>
                  </a:lnTo>
                  <a:lnTo>
                    <a:pt x="291846" y="362344"/>
                  </a:lnTo>
                  <a:lnTo>
                    <a:pt x="292608" y="362022"/>
                  </a:lnTo>
                  <a:lnTo>
                    <a:pt x="292862" y="361044"/>
                  </a:lnTo>
                  <a:lnTo>
                    <a:pt x="293878" y="359740"/>
                  </a:lnTo>
                  <a:lnTo>
                    <a:pt x="292862" y="359417"/>
                  </a:lnTo>
                  <a:lnTo>
                    <a:pt x="291846" y="358768"/>
                  </a:lnTo>
                  <a:close/>
                </a:path>
                <a:path w="3505200" h="466090">
                  <a:moveTo>
                    <a:pt x="266446" y="336304"/>
                  </a:moveTo>
                  <a:lnTo>
                    <a:pt x="265430" y="336304"/>
                  </a:lnTo>
                  <a:lnTo>
                    <a:pt x="264414" y="337277"/>
                  </a:lnTo>
                  <a:lnTo>
                    <a:pt x="264795" y="337931"/>
                  </a:lnTo>
                  <a:lnTo>
                    <a:pt x="265176" y="338909"/>
                  </a:lnTo>
                  <a:lnTo>
                    <a:pt x="265811" y="339232"/>
                  </a:lnTo>
                  <a:lnTo>
                    <a:pt x="266065" y="339232"/>
                  </a:lnTo>
                  <a:lnTo>
                    <a:pt x="267081" y="338582"/>
                  </a:lnTo>
                  <a:lnTo>
                    <a:pt x="268351" y="337604"/>
                  </a:lnTo>
                  <a:lnTo>
                    <a:pt x="267081" y="336955"/>
                  </a:lnTo>
                  <a:lnTo>
                    <a:pt x="266446" y="336304"/>
                  </a:lnTo>
                  <a:close/>
                </a:path>
                <a:path w="3505200" h="466090">
                  <a:moveTo>
                    <a:pt x="386588" y="338254"/>
                  </a:moveTo>
                  <a:lnTo>
                    <a:pt x="385953" y="338254"/>
                  </a:lnTo>
                  <a:lnTo>
                    <a:pt x="384937" y="338909"/>
                  </a:lnTo>
                  <a:lnTo>
                    <a:pt x="384683" y="339559"/>
                  </a:lnTo>
                  <a:lnTo>
                    <a:pt x="384683" y="340208"/>
                  </a:lnTo>
                  <a:lnTo>
                    <a:pt x="385318" y="340859"/>
                  </a:lnTo>
                  <a:lnTo>
                    <a:pt x="386207" y="342163"/>
                  </a:lnTo>
                  <a:lnTo>
                    <a:pt x="386969" y="340859"/>
                  </a:lnTo>
                  <a:lnTo>
                    <a:pt x="387604" y="340208"/>
                  </a:lnTo>
                  <a:lnTo>
                    <a:pt x="387604" y="339232"/>
                  </a:lnTo>
                  <a:lnTo>
                    <a:pt x="386588" y="338254"/>
                  </a:lnTo>
                  <a:close/>
                </a:path>
                <a:path w="3505200" h="466090">
                  <a:moveTo>
                    <a:pt x="543687" y="338254"/>
                  </a:moveTo>
                  <a:lnTo>
                    <a:pt x="542671" y="339559"/>
                  </a:lnTo>
                  <a:lnTo>
                    <a:pt x="543052" y="340208"/>
                  </a:lnTo>
                  <a:lnTo>
                    <a:pt x="543687" y="340859"/>
                  </a:lnTo>
                  <a:lnTo>
                    <a:pt x="544576" y="341186"/>
                  </a:lnTo>
                  <a:lnTo>
                    <a:pt x="545338" y="340536"/>
                  </a:lnTo>
                  <a:lnTo>
                    <a:pt x="545973" y="339559"/>
                  </a:lnTo>
                  <a:lnTo>
                    <a:pt x="545338" y="338909"/>
                  </a:lnTo>
                  <a:lnTo>
                    <a:pt x="544576" y="338582"/>
                  </a:lnTo>
                  <a:lnTo>
                    <a:pt x="543687" y="338254"/>
                  </a:lnTo>
                  <a:close/>
                </a:path>
                <a:path w="3505200" h="466090">
                  <a:moveTo>
                    <a:pt x="155448" y="38087"/>
                  </a:moveTo>
                  <a:lnTo>
                    <a:pt x="155067" y="38087"/>
                  </a:lnTo>
                  <a:lnTo>
                    <a:pt x="154432" y="38747"/>
                  </a:lnTo>
                  <a:lnTo>
                    <a:pt x="154051" y="39065"/>
                  </a:lnTo>
                  <a:lnTo>
                    <a:pt x="154686" y="39712"/>
                  </a:lnTo>
                  <a:lnTo>
                    <a:pt x="155448" y="40373"/>
                  </a:lnTo>
                  <a:lnTo>
                    <a:pt x="155702" y="41021"/>
                  </a:lnTo>
                  <a:lnTo>
                    <a:pt x="156083" y="40690"/>
                  </a:lnTo>
                  <a:lnTo>
                    <a:pt x="156337" y="40373"/>
                  </a:lnTo>
                  <a:lnTo>
                    <a:pt x="157353" y="39712"/>
                  </a:lnTo>
                  <a:lnTo>
                    <a:pt x="156718" y="39065"/>
                  </a:lnTo>
                  <a:lnTo>
                    <a:pt x="156337" y="38417"/>
                  </a:lnTo>
                  <a:lnTo>
                    <a:pt x="155448" y="38087"/>
                  </a:lnTo>
                  <a:close/>
                </a:path>
                <a:path w="3505200" h="466090">
                  <a:moveTo>
                    <a:pt x="326771" y="350300"/>
                  </a:moveTo>
                  <a:lnTo>
                    <a:pt x="325501" y="350300"/>
                  </a:lnTo>
                  <a:lnTo>
                    <a:pt x="324866" y="351276"/>
                  </a:lnTo>
                  <a:lnTo>
                    <a:pt x="324231" y="351604"/>
                  </a:lnTo>
                  <a:lnTo>
                    <a:pt x="324485" y="352254"/>
                  </a:lnTo>
                  <a:lnTo>
                    <a:pt x="325501" y="353559"/>
                  </a:lnTo>
                  <a:lnTo>
                    <a:pt x="326136" y="353559"/>
                  </a:lnTo>
                  <a:lnTo>
                    <a:pt x="327152" y="352903"/>
                  </a:lnTo>
                  <a:lnTo>
                    <a:pt x="329819" y="351604"/>
                  </a:lnTo>
                  <a:lnTo>
                    <a:pt x="327787" y="350954"/>
                  </a:lnTo>
                  <a:lnTo>
                    <a:pt x="326771" y="350300"/>
                  </a:lnTo>
                  <a:close/>
                </a:path>
                <a:path w="3505200" h="466090">
                  <a:moveTo>
                    <a:pt x="255651" y="13995"/>
                  </a:moveTo>
                  <a:lnTo>
                    <a:pt x="255270" y="13995"/>
                  </a:lnTo>
                  <a:lnTo>
                    <a:pt x="254635" y="14973"/>
                  </a:lnTo>
                  <a:lnTo>
                    <a:pt x="255270" y="15621"/>
                  </a:lnTo>
                  <a:lnTo>
                    <a:pt x="256032" y="16268"/>
                  </a:lnTo>
                  <a:lnTo>
                    <a:pt x="256667" y="16929"/>
                  </a:lnTo>
                  <a:lnTo>
                    <a:pt x="256921" y="16598"/>
                  </a:lnTo>
                  <a:lnTo>
                    <a:pt x="257302" y="15951"/>
                  </a:lnTo>
                  <a:lnTo>
                    <a:pt x="257556" y="15303"/>
                  </a:lnTo>
                  <a:lnTo>
                    <a:pt x="256921" y="14973"/>
                  </a:lnTo>
                  <a:lnTo>
                    <a:pt x="256286" y="14325"/>
                  </a:lnTo>
                  <a:lnTo>
                    <a:pt x="255651" y="13995"/>
                  </a:lnTo>
                  <a:close/>
                </a:path>
                <a:path w="3505200" h="466090">
                  <a:moveTo>
                    <a:pt x="497332" y="348349"/>
                  </a:moveTo>
                  <a:lnTo>
                    <a:pt x="495935" y="348349"/>
                  </a:lnTo>
                  <a:lnTo>
                    <a:pt x="494665" y="348999"/>
                  </a:lnTo>
                  <a:lnTo>
                    <a:pt x="495046" y="349322"/>
                  </a:lnTo>
                  <a:lnTo>
                    <a:pt x="495300" y="350300"/>
                  </a:lnTo>
                  <a:lnTo>
                    <a:pt x="495681" y="351276"/>
                  </a:lnTo>
                  <a:lnTo>
                    <a:pt x="496316" y="351604"/>
                  </a:lnTo>
                  <a:lnTo>
                    <a:pt x="496697" y="351604"/>
                  </a:lnTo>
                  <a:lnTo>
                    <a:pt x="497586" y="350626"/>
                  </a:lnTo>
                  <a:lnTo>
                    <a:pt x="498983" y="349977"/>
                  </a:lnTo>
                  <a:lnTo>
                    <a:pt x="497967" y="348999"/>
                  </a:lnTo>
                  <a:lnTo>
                    <a:pt x="497332" y="348349"/>
                  </a:lnTo>
                  <a:close/>
                </a:path>
                <a:path w="3505200" h="466090">
                  <a:moveTo>
                    <a:pt x="112268" y="346068"/>
                  </a:moveTo>
                  <a:lnTo>
                    <a:pt x="111252" y="347045"/>
                  </a:lnTo>
                  <a:lnTo>
                    <a:pt x="109728" y="347695"/>
                  </a:lnTo>
                  <a:lnTo>
                    <a:pt x="112268" y="349322"/>
                  </a:lnTo>
                  <a:lnTo>
                    <a:pt x="113284" y="350300"/>
                  </a:lnTo>
                  <a:lnTo>
                    <a:pt x="114300" y="350954"/>
                  </a:lnTo>
                  <a:lnTo>
                    <a:pt x="114554" y="349977"/>
                  </a:lnTo>
                  <a:lnTo>
                    <a:pt x="115189" y="348999"/>
                  </a:lnTo>
                  <a:lnTo>
                    <a:pt x="114935" y="348349"/>
                  </a:lnTo>
                  <a:lnTo>
                    <a:pt x="114554" y="347695"/>
                  </a:lnTo>
                  <a:lnTo>
                    <a:pt x="113665" y="346717"/>
                  </a:lnTo>
                  <a:lnTo>
                    <a:pt x="112903" y="346395"/>
                  </a:lnTo>
                  <a:lnTo>
                    <a:pt x="112268" y="346068"/>
                  </a:lnTo>
                  <a:close/>
                </a:path>
                <a:path w="3505200" h="466090">
                  <a:moveTo>
                    <a:pt x="296164" y="346395"/>
                  </a:moveTo>
                  <a:lnTo>
                    <a:pt x="295148" y="346717"/>
                  </a:lnTo>
                  <a:lnTo>
                    <a:pt x="294513" y="347045"/>
                  </a:lnTo>
                  <a:lnTo>
                    <a:pt x="294132" y="347695"/>
                  </a:lnTo>
                  <a:lnTo>
                    <a:pt x="294894" y="348999"/>
                  </a:lnTo>
                  <a:lnTo>
                    <a:pt x="295148" y="348999"/>
                  </a:lnTo>
                  <a:lnTo>
                    <a:pt x="295783" y="348672"/>
                  </a:lnTo>
                  <a:lnTo>
                    <a:pt x="296418" y="348023"/>
                  </a:lnTo>
                  <a:lnTo>
                    <a:pt x="297434" y="347695"/>
                  </a:lnTo>
                  <a:lnTo>
                    <a:pt x="296164" y="346395"/>
                  </a:lnTo>
                  <a:close/>
                </a:path>
                <a:path w="3505200" h="466090">
                  <a:moveTo>
                    <a:pt x="2083308" y="445688"/>
                  </a:moveTo>
                  <a:lnTo>
                    <a:pt x="2082673" y="447643"/>
                  </a:lnTo>
                  <a:lnTo>
                    <a:pt x="2082038" y="448621"/>
                  </a:lnTo>
                  <a:lnTo>
                    <a:pt x="2082038" y="448947"/>
                  </a:lnTo>
                  <a:lnTo>
                    <a:pt x="2082292" y="449597"/>
                  </a:lnTo>
                  <a:lnTo>
                    <a:pt x="2083308" y="450248"/>
                  </a:lnTo>
                  <a:lnTo>
                    <a:pt x="2083943" y="450575"/>
                  </a:lnTo>
                  <a:lnTo>
                    <a:pt x="2084324" y="449597"/>
                  </a:lnTo>
                  <a:lnTo>
                    <a:pt x="2084959" y="448947"/>
                  </a:lnTo>
                  <a:lnTo>
                    <a:pt x="2084959" y="447320"/>
                  </a:lnTo>
                  <a:lnTo>
                    <a:pt x="2083943" y="446665"/>
                  </a:lnTo>
                  <a:lnTo>
                    <a:pt x="2083308" y="445688"/>
                  </a:lnTo>
                  <a:close/>
                </a:path>
                <a:path w="3505200" h="466090">
                  <a:moveTo>
                    <a:pt x="2092452" y="384486"/>
                  </a:moveTo>
                  <a:lnTo>
                    <a:pt x="2092071" y="384812"/>
                  </a:lnTo>
                  <a:lnTo>
                    <a:pt x="2091436" y="385462"/>
                  </a:lnTo>
                  <a:lnTo>
                    <a:pt x="2091436" y="385785"/>
                  </a:lnTo>
                  <a:lnTo>
                    <a:pt x="2091817" y="386440"/>
                  </a:lnTo>
                  <a:lnTo>
                    <a:pt x="2092452" y="386762"/>
                  </a:lnTo>
                  <a:lnTo>
                    <a:pt x="2093087" y="387417"/>
                  </a:lnTo>
                  <a:lnTo>
                    <a:pt x="2093722" y="386762"/>
                  </a:lnTo>
                  <a:lnTo>
                    <a:pt x="2094103" y="386440"/>
                  </a:lnTo>
                  <a:lnTo>
                    <a:pt x="2094357" y="385785"/>
                  </a:lnTo>
                  <a:lnTo>
                    <a:pt x="2093722" y="385135"/>
                  </a:lnTo>
                  <a:lnTo>
                    <a:pt x="2092452" y="384486"/>
                  </a:lnTo>
                  <a:close/>
                </a:path>
                <a:path w="3505200" h="466090">
                  <a:moveTo>
                    <a:pt x="97917" y="265983"/>
                  </a:moveTo>
                  <a:lnTo>
                    <a:pt x="97282" y="266306"/>
                  </a:lnTo>
                  <a:lnTo>
                    <a:pt x="96266" y="266633"/>
                  </a:lnTo>
                  <a:lnTo>
                    <a:pt x="96012" y="267282"/>
                  </a:lnTo>
                  <a:lnTo>
                    <a:pt x="95631" y="267933"/>
                  </a:lnTo>
                  <a:lnTo>
                    <a:pt x="96266" y="268911"/>
                  </a:lnTo>
                  <a:lnTo>
                    <a:pt x="97282" y="269887"/>
                  </a:lnTo>
                  <a:lnTo>
                    <a:pt x="97917" y="268588"/>
                  </a:lnTo>
                  <a:lnTo>
                    <a:pt x="98552" y="267933"/>
                  </a:lnTo>
                  <a:lnTo>
                    <a:pt x="98933" y="267282"/>
                  </a:lnTo>
                  <a:lnTo>
                    <a:pt x="98933" y="266956"/>
                  </a:lnTo>
                  <a:lnTo>
                    <a:pt x="97917" y="265983"/>
                  </a:lnTo>
                  <a:close/>
                </a:path>
                <a:path w="3505200" h="466090">
                  <a:moveTo>
                    <a:pt x="316992" y="265983"/>
                  </a:moveTo>
                  <a:lnTo>
                    <a:pt x="316738" y="266956"/>
                  </a:lnTo>
                  <a:lnTo>
                    <a:pt x="316357" y="267610"/>
                  </a:lnTo>
                  <a:lnTo>
                    <a:pt x="316357" y="268588"/>
                  </a:lnTo>
                  <a:lnTo>
                    <a:pt x="317373" y="268588"/>
                  </a:lnTo>
                  <a:lnTo>
                    <a:pt x="318008" y="268911"/>
                  </a:lnTo>
                  <a:lnTo>
                    <a:pt x="318643" y="268588"/>
                  </a:lnTo>
                  <a:lnTo>
                    <a:pt x="319024" y="267610"/>
                  </a:lnTo>
                  <a:lnTo>
                    <a:pt x="319024" y="266956"/>
                  </a:lnTo>
                  <a:lnTo>
                    <a:pt x="318008" y="266633"/>
                  </a:lnTo>
                  <a:lnTo>
                    <a:pt x="316992" y="265983"/>
                  </a:lnTo>
                  <a:close/>
                </a:path>
                <a:path w="3505200" h="466090">
                  <a:moveTo>
                    <a:pt x="820928" y="169938"/>
                  </a:moveTo>
                  <a:lnTo>
                    <a:pt x="820547" y="170599"/>
                  </a:lnTo>
                  <a:lnTo>
                    <a:pt x="820293" y="171246"/>
                  </a:lnTo>
                  <a:lnTo>
                    <a:pt x="819531" y="171894"/>
                  </a:lnTo>
                  <a:lnTo>
                    <a:pt x="820547" y="172872"/>
                  </a:lnTo>
                  <a:lnTo>
                    <a:pt x="821182" y="172542"/>
                  </a:lnTo>
                  <a:lnTo>
                    <a:pt x="821817" y="171894"/>
                  </a:lnTo>
                  <a:lnTo>
                    <a:pt x="822579" y="171246"/>
                  </a:lnTo>
                  <a:lnTo>
                    <a:pt x="821817" y="170599"/>
                  </a:lnTo>
                  <a:lnTo>
                    <a:pt x="820928" y="169938"/>
                  </a:lnTo>
                  <a:close/>
                </a:path>
                <a:path w="3505200" h="466090">
                  <a:moveTo>
                    <a:pt x="796417" y="170916"/>
                  </a:moveTo>
                  <a:lnTo>
                    <a:pt x="795782" y="170916"/>
                  </a:lnTo>
                  <a:lnTo>
                    <a:pt x="794766" y="171894"/>
                  </a:lnTo>
                  <a:lnTo>
                    <a:pt x="795147" y="172224"/>
                  </a:lnTo>
                  <a:lnTo>
                    <a:pt x="795147" y="173202"/>
                  </a:lnTo>
                  <a:lnTo>
                    <a:pt x="796417" y="174498"/>
                  </a:lnTo>
                  <a:lnTo>
                    <a:pt x="797052" y="173850"/>
                  </a:lnTo>
                  <a:lnTo>
                    <a:pt x="797687" y="173520"/>
                  </a:lnTo>
                  <a:lnTo>
                    <a:pt x="798703" y="172542"/>
                  </a:lnTo>
                  <a:lnTo>
                    <a:pt x="797687" y="171894"/>
                  </a:lnTo>
                  <a:lnTo>
                    <a:pt x="797052" y="171246"/>
                  </a:lnTo>
                  <a:lnTo>
                    <a:pt x="796417" y="170916"/>
                  </a:lnTo>
                  <a:close/>
                </a:path>
                <a:path w="3505200" h="466090">
                  <a:moveTo>
                    <a:pt x="2097024" y="289096"/>
                  </a:moveTo>
                  <a:lnTo>
                    <a:pt x="2096643" y="289424"/>
                  </a:lnTo>
                  <a:lnTo>
                    <a:pt x="2096008" y="289746"/>
                  </a:lnTo>
                  <a:lnTo>
                    <a:pt x="2095754" y="290723"/>
                  </a:lnTo>
                  <a:lnTo>
                    <a:pt x="2095373" y="291701"/>
                  </a:lnTo>
                  <a:lnTo>
                    <a:pt x="2095373" y="292028"/>
                  </a:lnTo>
                  <a:lnTo>
                    <a:pt x="2097024" y="293000"/>
                  </a:lnTo>
                  <a:lnTo>
                    <a:pt x="2097024" y="292677"/>
                  </a:lnTo>
                  <a:lnTo>
                    <a:pt x="2097659" y="292351"/>
                  </a:lnTo>
                  <a:lnTo>
                    <a:pt x="2098040" y="291373"/>
                  </a:lnTo>
                  <a:lnTo>
                    <a:pt x="2098929" y="290074"/>
                  </a:lnTo>
                  <a:lnTo>
                    <a:pt x="2098040" y="289746"/>
                  </a:lnTo>
                  <a:lnTo>
                    <a:pt x="2097024" y="289096"/>
                  </a:lnTo>
                  <a:close/>
                </a:path>
                <a:path w="3505200" h="466090">
                  <a:moveTo>
                    <a:pt x="337947" y="290396"/>
                  </a:moveTo>
                  <a:lnTo>
                    <a:pt x="337566" y="291050"/>
                  </a:lnTo>
                  <a:lnTo>
                    <a:pt x="337312" y="291701"/>
                  </a:lnTo>
                  <a:lnTo>
                    <a:pt x="336296" y="292677"/>
                  </a:lnTo>
                  <a:lnTo>
                    <a:pt x="337566" y="293000"/>
                  </a:lnTo>
                  <a:lnTo>
                    <a:pt x="338201" y="293328"/>
                  </a:lnTo>
                  <a:lnTo>
                    <a:pt x="339217" y="293328"/>
                  </a:lnTo>
                  <a:lnTo>
                    <a:pt x="339852" y="292351"/>
                  </a:lnTo>
                  <a:lnTo>
                    <a:pt x="339598" y="292028"/>
                  </a:lnTo>
                  <a:lnTo>
                    <a:pt x="339217" y="291373"/>
                  </a:lnTo>
                  <a:lnTo>
                    <a:pt x="338582" y="291050"/>
                  </a:lnTo>
                  <a:lnTo>
                    <a:pt x="337947" y="290396"/>
                  </a:lnTo>
                  <a:close/>
                </a:path>
                <a:path w="3505200" h="466090">
                  <a:moveTo>
                    <a:pt x="146939" y="288446"/>
                  </a:moveTo>
                  <a:lnTo>
                    <a:pt x="146558" y="288446"/>
                  </a:lnTo>
                  <a:lnTo>
                    <a:pt x="145542" y="289096"/>
                  </a:lnTo>
                  <a:lnTo>
                    <a:pt x="145923" y="289746"/>
                  </a:lnTo>
                  <a:lnTo>
                    <a:pt x="146304" y="290723"/>
                  </a:lnTo>
                  <a:lnTo>
                    <a:pt x="146558" y="291050"/>
                  </a:lnTo>
                  <a:lnTo>
                    <a:pt x="146939" y="291373"/>
                  </a:lnTo>
                  <a:lnTo>
                    <a:pt x="147828" y="290396"/>
                  </a:lnTo>
                  <a:lnTo>
                    <a:pt x="149225" y="290074"/>
                  </a:lnTo>
                  <a:lnTo>
                    <a:pt x="148209" y="289424"/>
                  </a:lnTo>
                  <a:lnTo>
                    <a:pt x="147574" y="288768"/>
                  </a:lnTo>
                  <a:lnTo>
                    <a:pt x="146939" y="288446"/>
                  </a:lnTo>
                  <a:close/>
                </a:path>
                <a:path w="3505200" h="466090">
                  <a:moveTo>
                    <a:pt x="821817" y="217792"/>
                  </a:moveTo>
                  <a:lnTo>
                    <a:pt x="821182" y="218452"/>
                  </a:lnTo>
                  <a:lnTo>
                    <a:pt x="820293" y="218770"/>
                  </a:lnTo>
                  <a:lnTo>
                    <a:pt x="819912" y="219430"/>
                  </a:lnTo>
                  <a:lnTo>
                    <a:pt x="819912" y="219748"/>
                  </a:lnTo>
                  <a:lnTo>
                    <a:pt x="820547" y="220726"/>
                  </a:lnTo>
                  <a:lnTo>
                    <a:pt x="821563" y="221703"/>
                  </a:lnTo>
                  <a:lnTo>
                    <a:pt x="822198" y="220408"/>
                  </a:lnTo>
                  <a:lnTo>
                    <a:pt x="822833" y="219748"/>
                  </a:lnTo>
                  <a:lnTo>
                    <a:pt x="822833" y="218770"/>
                  </a:lnTo>
                  <a:lnTo>
                    <a:pt x="821817" y="217792"/>
                  </a:lnTo>
                  <a:close/>
                </a:path>
                <a:path w="3505200" h="466090">
                  <a:moveTo>
                    <a:pt x="172339" y="218122"/>
                  </a:moveTo>
                  <a:lnTo>
                    <a:pt x="172339" y="218452"/>
                  </a:lnTo>
                  <a:lnTo>
                    <a:pt x="171704" y="218452"/>
                  </a:lnTo>
                  <a:lnTo>
                    <a:pt x="170688" y="219100"/>
                  </a:lnTo>
                  <a:lnTo>
                    <a:pt x="170053" y="219430"/>
                  </a:lnTo>
                  <a:lnTo>
                    <a:pt x="170053" y="219748"/>
                  </a:lnTo>
                  <a:lnTo>
                    <a:pt x="170434" y="220726"/>
                  </a:lnTo>
                  <a:lnTo>
                    <a:pt x="171069" y="222034"/>
                  </a:lnTo>
                  <a:lnTo>
                    <a:pt x="172085" y="221056"/>
                  </a:lnTo>
                  <a:lnTo>
                    <a:pt x="172720" y="220408"/>
                  </a:lnTo>
                  <a:lnTo>
                    <a:pt x="172974" y="219748"/>
                  </a:lnTo>
                  <a:lnTo>
                    <a:pt x="172974" y="219430"/>
                  </a:lnTo>
                  <a:lnTo>
                    <a:pt x="172339" y="218122"/>
                  </a:lnTo>
                  <a:close/>
                </a:path>
                <a:path w="3505200" h="466090">
                  <a:moveTo>
                    <a:pt x="256286" y="230492"/>
                  </a:moveTo>
                  <a:lnTo>
                    <a:pt x="255016" y="231152"/>
                  </a:lnTo>
                  <a:lnTo>
                    <a:pt x="254000" y="232130"/>
                  </a:lnTo>
                  <a:lnTo>
                    <a:pt x="254000" y="233108"/>
                  </a:lnTo>
                  <a:lnTo>
                    <a:pt x="255016" y="234073"/>
                  </a:lnTo>
                  <a:lnTo>
                    <a:pt x="255270" y="234734"/>
                  </a:lnTo>
                  <a:lnTo>
                    <a:pt x="256286" y="234073"/>
                  </a:lnTo>
                  <a:lnTo>
                    <a:pt x="256921" y="233108"/>
                  </a:lnTo>
                  <a:lnTo>
                    <a:pt x="258572" y="232130"/>
                  </a:lnTo>
                  <a:lnTo>
                    <a:pt x="256921" y="231470"/>
                  </a:lnTo>
                  <a:lnTo>
                    <a:pt x="256286" y="230492"/>
                  </a:lnTo>
                  <a:close/>
                </a:path>
                <a:path w="3505200" h="466090">
                  <a:moveTo>
                    <a:pt x="349377" y="227888"/>
                  </a:moveTo>
                  <a:lnTo>
                    <a:pt x="348996" y="228219"/>
                  </a:lnTo>
                  <a:lnTo>
                    <a:pt x="348361" y="228549"/>
                  </a:lnTo>
                  <a:lnTo>
                    <a:pt x="348107" y="229514"/>
                  </a:lnTo>
                  <a:lnTo>
                    <a:pt x="347849" y="230174"/>
                  </a:lnTo>
                  <a:lnTo>
                    <a:pt x="347726" y="231152"/>
                  </a:lnTo>
                  <a:lnTo>
                    <a:pt x="348361" y="231800"/>
                  </a:lnTo>
                  <a:lnTo>
                    <a:pt x="349377" y="233108"/>
                  </a:lnTo>
                  <a:lnTo>
                    <a:pt x="350393" y="231152"/>
                  </a:lnTo>
                  <a:lnTo>
                    <a:pt x="350647" y="230174"/>
                  </a:lnTo>
                  <a:lnTo>
                    <a:pt x="350904" y="229514"/>
                  </a:lnTo>
                  <a:lnTo>
                    <a:pt x="351028" y="228866"/>
                  </a:lnTo>
                  <a:lnTo>
                    <a:pt x="349377" y="227888"/>
                  </a:lnTo>
                  <a:close/>
                </a:path>
                <a:path w="3505200" h="466090">
                  <a:moveTo>
                    <a:pt x="115951" y="228549"/>
                  </a:moveTo>
                  <a:lnTo>
                    <a:pt x="115570" y="228549"/>
                  </a:lnTo>
                  <a:lnTo>
                    <a:pt x="114554" y="229196"/>
                  </a:lnTo>
                  <a:lnTo>
                    <a:pt x="114554" y="229844"/>
                  </a:lnTo>
                  <a:lnTo>
                    <a:pt x="114935" y="230822"/>
                  </a:lnTo>
                  <a:lnTo>
                    <a:pt x="115570" y="231152"/>
                  </a:lnTo>
                  <a:lnTo>
                    <a:pt x="115951" y="231470"/>
                  </a:lnTo>
                  <a:lnTo>
                    <a:pt x="116840" y="230822"/>
                  </a:lnTo>
                  <a:lnTo>
                    <a:pt x="120142" y="229514"/>
                  </a:lnTo>
                  <a:lnTo>
                    <a:pt x="117475" y="229196"/>
                  </a:lnTo>
                  <a:lnTo>
                    <a:pt x="116840" y="228866"/>
                  </a:lnTo>
                  <a:lnTo>
                    <a:pt x="115951" y="228549"/>
                  </a:lnTo>
                  <a:close/>
                </a:path>
                <a:path w="3505200" h="466090">
                  <a:moveTo>
                    <a:pt x="378460" y="223329"/>
                  </a:moveTo>
                  <a:lnTo>
                    <a:pt x="378079" y="223989"/>
                  </a:lnTo>
                  <a:lnTo>
                    <a:pt x="377063" y="224967"/>
                  </a:lnTo>
                  <a:lnTo>
                    <a:pt x="377063" y="225615"/>
                  </a:lnTo>
                  <a:lnTo>
                    <a:pt x="377444" y="226263"/>
                  </a:lnTo>
                  <a:lnTo>
                    <a:pt x="378460" y="226593"/>
                  </a:lnTo>
                  <a:lnTo>
                    <a:pt x="378714" y="227241"/>
                  </a:lnTo>
                  <a:lnTo>
                    <a:pt x="379349" y="226593"/>
                  </a:lnTo>
                  <a:lnTo>
                    <a:pt x="379730" y="225933"/>
                  </a:lnTo>
                  <a:lnTo>
                    <a:pt x="380365" y="224967"/>
                  </a:lnTo>
                  <a:lnTo>
                    <a:pt x="379730" y="224307"/>
                  </a:lnTo>
                  <a:lnTo>
                    <a:pt x="379095" y="223989"/>
                  </a:lnTo>
                  <a:lnTo>
                    <a:pt x="378460" y="223329"/>
                  </a:lnTo>
                  <a:close/>
                </a:path>
                <a:path w="3505200" h="466090">
                  <a:moveTo>
                    <a:pt x="746379" y="226263"/>
                  </a:moveTo>
                  <a:lnTo>
                    <a:pt x="746379" y="226910"/>
                  </a:lnTo>
                  <a:lnTo>
                    <a:pt x="745744" y="227571"/>
                  </a:lnTo>
                  <a:lnTo>
                    <a:pt x="745744" y="228866"/>
                  </a:lnTo>
                  <a:lnTo>
                    <a:pt x="746760" y="229196"/>
                  </a:lnTo>
                  <a:lnTo>
                    <a:pt x="748411" y="229196"/>
                  </a:lnTo>
                  <a:lnTo>
                    <a:pt x="749046" y="228549"/>
                  </a:lnTo>
                  <a:lnTo>
                    <a:pt x="751332" y="227888"/>
                  </a:lnTo>
                  <a:lnTo>
                    <a:pt x="748030" y="226593"/>
                  </a:lnTo>
                  <a:lnTo>
                    <a:pt x="747395" y="226593"/>
                  </a:lnTo>
                  <a:lnTo>
                    <a:pt x="746379" y="226263"/>
                  </a:lnTo>
                  <a:close/>
                </a:path>
                <a:path w="3505200" h="466090">
                  <a:moveTo>
                    <a:pt x="828421" y="187845"/>
                  </a:moveTo>
                  <a:lnTo>
                    <a:pt x="827786" y="188823"/>
                  </a:lnTo>
                  <a:lnTo>
                    <a:pt x="827786" y="189153"/>
                  </a:lnTo>
                  <a:lnTo>
                    <a:pt x="828040" y="189801"/>
                  </a:lnTo>
                  <a:lnTo>
                    <a:pt x="828421" y="190449"/>
                  </a:lnTo>
                  <a:lnTo>
                    <a:pt x="828675" y="191096"/>
                  </a:lnTo>
                  <a:lnTo>
                    <a:pt x="829437" y="190449"/>
                  </a:lnTo>
                  <a:lnTo>
                    <a:pt x="830072" y="190131"/>
                  </a:lnTo>
                  <a:lnTo>
                    <a:pt x="831342" y="189153"/>
                  </a:lnTo>
                  <a:lnTo>
                    <a:pt x="830326" y="188493"/>
                  </a:lnTo>
                  <a:lnTo>
                    <a:pt x="829691" y="188175"/>
                  </a:lnTo>
                  <a:lnTo>
                    <a:pt x="828675" y="188175"/>
                  </a:lnTo>
                  <a:lnTo>
                    <a:pt x="828421" y="187845"/>
                  </a:lnTo>
                  <a:close/>
                </a:path>
                <a:path w="3505200" h="466090">
                  <a:moveTo>
                    <a:pt x="543306" y="252633"/>
                  </a:moveTo>
                  <a:lnTo>
                    <a:pt x="542036" y="253933"/>
                  </a:lnTo>
                  <a:lnTo>
                    <a:pt x="541655" y="254588"/>
                  </a:lnTo>
                  <a:lnTo>
                    <a:pt x="542036" y="254910"/>
                  </a:lnTo>
                  <a:lnTo>
                    <a:pt x="542671" y="255238"/>
                  </a:lnTo>
                  <a:lnTo>
                    <a:pt x="543306" y="255888"/>
                  </a:lnTo>
                  <a:lnTo>
                    <a:pt x="543941" y="254260"/>
                  </a:lnTo>
                  <a:lnTo>
                    <a:pt x="544322" y="253611"/>
                  </a:lnTo>
                  <a:lnTo>
                    <a:pt x="544322" y="253283"/>
                  </a:lnTo>
                  <a:lnTo>
                    <a:pt x="543306" y="252633"/>
                  </a:lnTo>
                  <a:close/>
                </a:path>
                <a:path w="3505200" h="466090">
                  <a:moveTo>
                    <a:pt x="567817" y="253933"/>
                  </a:moveTo>
                  <a:lnTo>
                    <a:pt x="567436" y="254588"/>
                  </a:lnTo>
                  <a:lnTo>
                    <a:pt x="566801" y="256216"/>
                  </a:lnTo>
                  <a:lnTo>
                    <a:pt x="568198" y="257192"/>
                  </a:lnTo>
                  <a:lnTo>
                    <a:pt x="568198" y="256865"/>
                  </a:lnTo>
                  <a:lnTo>
                    <a:pt x="568833" y="256216"/>
                  </a:lnTo>
                  <a:lnTo>
                    <a:pt x="569087" y="255565"/>
                  </a:lnTo>
                  <a:lnTo>
                    <a:pt x="569722" y="254910"/>
                  </a:lnTo>
                  <a:lnTo>
                    <a:pt x="569468" y="254588"/>
                  </a:lnTo>
                  <a:lnTo>
                    <a:pt x="568833" y="254260"/>
                  </a:lnTo>
                  <a:lnTo>
                    <a:pt x="567817" y="253933"/>
                  </a:lnTo>
                  <a:close/>
                </a:path>
                <a:path w="3505200" h="466090">
                  <a:moveTo>
                    <a:pt x="320929" y="249052"/>
                  </a:moveTo>
                  <a:lnTo>
                    <a:pt x="320294" y="249052"/>
                  </a:lnTo>
                  <a:lnTo>
                    <a:pt x="320294" y="253933"/>
                  </a:lnTo>
                  <a:lnTo>
                    <a:pt x="320675" y="254260"/>
                  </a:lnTo>
                  <a:lnTo>
                    <a:pt x="321564" y="254260"/>
                  </a:lnTo>
                  <a:lnTo>
                    <a:pt x="321945" y="252633"/>
                  </a:lnTo>
                  <a:lnTo>
                    <a:pt x="321945" y="251006"/>
                  </a:lnTo>
                  <a:lnTo>
                    <a:pt x="322326" y="249379"/>
                  </a:lnTo>
                  <a:lnTo>
                    <a:pt x="321564" y="249379"/>
                  </a:lnTo>
                  <a:lnTo>
                    <a:pt x="320929" y="249052"/>
                  </a:lnTo>
                  <a:close/>
                </a:path>
                <a:path w="3505200" h="466090">
                  <a:moveTo>
                    <a:pt x="153797" y="249702"/>
                  </a:moveTo>
                  <a:lnTo>
                    <a:pt x="152400" y="252305"/>
                  </a:lnTo>
                  <a:lnTo>
                    <a:pt x="151511" y="252961"/>
                  </a:lnTo>
                  <a:lnTo>
                    <a:pt x="151511" y="253611"/>
                  </a:lnTo>
                  <a:lnTo>
                    <a:pt x="152146" y="254588"/>
                  </a:lnTo>
                  <a:lnTo>
                    <a:pt x="153162" y="255238"/>
                  </a:lnTo>
                  <a:lnTo>
                    <a:pt x="154432" y="255238"/>
                  </a:lnTo>
                  <a:lnTo>
                    <a:pt x="155067" y="253933"/>
                  </a:lnTo>
                  <a:lnTo>
                    <a:pt x="155067" y="252633"/>
                  </a:lnTo>
                  <a:lnTo>
                    <a:pt x="154432" y="251656"/>
                  </a:lnTo>
                  <a:lnTo>
                    <a:pt x="153797" y="249702"/>
                  </a:lnTo>
                  <a:close/>
                </a:path>
                <a:path w="3505200" h="466090">
                  <a:moveTo>
                    <a:pt x="151765" y="62179"/>
                  </a:moveTo>
                  <a:lnTo>
                    <a:pt x="151130" y="62179"/>
                  </a:lnTo>
                  <a:lnTo>
                    <a:pt x="150114" y="63487"/>
                  </a:lnTo>
                  <a:lnTo>
                    <a:pt x="150495" y="63487"/>
                  </a:lnTo>
                  <a:lnTo>
                    <a:pt x="151130" y="64135"/>
                  </a:lnTo>
                  <a:lnTo>
                    <a:pt x="151765" y="64465"/>
                  </a:lnTo>
                  <a:lnTo>
                    <a:pt x="152400" y="65112"/>
                  </a:lnTo>
                  <a:lnTo>
                    <a:pt x="152781" y="64465"/>
                  </a:lnTo>
                  <a:lnTo>
                    <a:pt x="153162" y="64135"/>
                  </a:lnTo>
                  <a:lnTo>
                    <a:pt x="153416" y="63157"/>
                  </a:lnTo>
                  <a:lnTo>
                    <a:pt x="152400" y="62509"/>
                  </a:lnTo>
                  <a:lnTo>
                    <a:pt x="151765" y="62179"/>
                  </a:lnTo>
                  <a:close/>
                </a:path>
                <a:path w="3505200" h="466090">
                  <a:moveTo>
                    <a:pt x="2096389" y="319045"/>
                  </a:moveTo>
                  <a:lnTo>
                    <a:pt x="2094992" y="319045"/>
                  </a:lnTo>
                  <a:lnTo>
                    <a:pt x="2093722" y="319700"/>
                  </a:lnTo>
                  <a:lnTo>
                    <a:pt x="2093468" y="320351"/>
                  </a:lnTo>
                  <a:lnTo>
                    <a:pt x="2093087" y="321000"/>
                  </a:lnTo>
                  <a:lnTo>
                    <a:pt x="2093722" y="321978"/>
                  </a:lnTo>
                  <a:lnTo>
                    <a:pt x="2094103" y="322626"/>
                  </a:lnTo>
                  <a:lnTo>
                    <a:pt x="2094992" y="322305"/>
                  </a:lnTo>
                  <a:lnTo>
                    <a:pt x="2096008" y="321650"/>
                  </a:lnTo>
                  <a:lnTo>
                    <a:pt x="2097659" y="321000"/>
                  </a:lnTo>
                  <a:lnTo>
                    <a:pt x="2096389" y="319045"/>
                  </a:lnTo>
                  <a:close/>
                </a:path>
                <a:path w="3505200" h="466090">
                  <a:moveTo>
                    <a:pt x="319659" y="307000"/>
                  </a:moveTo>
                  <a:lnTo>
                    <a:pt x="318008" y="307000"/>
                  </a:lnTo>
                  <a:lnTo>
                    <a:pt x="318071" y="310582"/>
                  </a:lnTo>
                  <a:lnTo>
                    <a:pt x="318389" y="312209"/>
                  </a:lnTo>
                  <a:lnTo>
                    <a:pt x="320040" y="312209"/>
                  </a:lnTo>
                  <a:lnTo>
                    <a:pt x="319977" y="310259"/>
                  </a:lnTo>
                  <a:lnTo>
                    <a:pt x="319659" y="308627"/>
                  </a:lnTo>
                  <a:lnTo>
                    <a:pt x="319659" y="307000"/>
                  </a:lnTo>
                  <a:close/>
                </a:path>
                <a:path w="3505200" h="466090">
                  <a:moveTo>
                    <a:pt x="827405" y="317096"/>
                  </a:moveTo>
                  <a:lnTo>
                    <a:pt x="826389" y="318395"/>
                  </a:lnTo>
                  <a:lnTo>
                    <a:pt x="825754" y="318723"/>
                  </a:lnTo>
                  <a:lnTo>
                    <a:pt x="825500" y="319700"/>
                  </a:lnTo>
                  <a:lnTo>
                    <a:pt x="825500" y="320023"/>
                  </a:lnTo>
                  <a:lnTo>
                    <a:pt x="826135" y="321327"/>
                  </a:lnTo>
                  <a:lnTo>
                    <a:pt x="827405" y="321000"/>
                  </a:lnTo>
                  <a:lnTo>
                    <a:pt x="828421" y="320677"/>
                  </a:lnTo>
                  <a:lnTo>
                    <a:pt x="828675" y="320023"/>
                  </a:lnTo>
                  <a:lnTo>
                    <a:pt x="829056" y="319700"/>
                  </a:lnTo>
                  <a:lnTo>
                    <a:pt x="828040" y="318723"/>
                  </a:lnTo>
                  <a:lnTo>
                    <a:pt x="827405" y="317096"/>
                  </a:lnTo>
                  <a:close/>
                </a:path>
                <a:path w="3505200" h="466090">
                  <a:moveTo>
                    <a:pt x="831723" y="302119"/>
                  </a:moveTo>
                  <a:lnTo>
                    <a:pt x="831342" y="302769"/>
                  </a:lnTo>
                  <a:lnTo>
                    <a:pt x="830707" y="303745"/>
                  </a:lnTo>
                  <a:lnTo>
                    <a:pt x="830961" y="304073"/>
                  </a:lnTo>
                  <a:lnTo>
                    <a:pt x="831342" y="304723"/>
                  </a:lnTo>
                  <a:lnTo>
                    <a:pt x="832358" y="305374"/>
                  </a:lnTo>
                  <a:lnTo>
                    <a:pt x="833628" y="305374"/>
                  </a:lnTo>
                  <a:lnTo>
                    <a:pt x="834263" y="304723"/>
                  </a:lnTo>
                  <a:lnTo>
                    <a:pt x="835533" y="303745"/>
                  </a:lnTo>
                  <a:lnTo>
                    <a:pt x="833628" y="303096"/>
                  </a:lnTo>
                  <a:lnTo>
                    <a:pt x="832612" y="302446"/>
                  </a:lnTo>
                  <a:lnTo>
                    <a:pt x="831723" y="302119"/>
                  </a:lnTo>
                  <a:close/>
                </a:path>
                <a:path w="3505200" h="466090">
                  <a:moveTo>
                    <a:pt x="520827" y="302119"/>
                  </a:moveTo>
                  <a:lnTo>
                    <a:pt x="518795" y="302769"/>
                  </a:lnTo>
                  <a:lnTo>
                    <a:pt x="517906" y="303418"/>
                  </a:lnTo>
                  <a:lnTo>
                    <a:pt x="518160" y="305051"/>
                  </a:lnTo>
                  <a:lnTo>
                    <a:pt x="519176" y="305051"/>
                  </a:lnTo>
                  <a:lnTo>
                    <a:pt x="520446" y="304723"/>
                  </a:lnTo>
                  <a:lnTo>
                    <a:pt x="521462" y="304396"/>
                  </a:lnTo>
                  <a:lnTo>
                    <a:pt x="521081" y="303418"/>
                  </a:lnTo>
                  <a:lnTo>
                    <a:pt x="521081" y="302769"/>
                  </a:lnTo>
                  <a:lnTo>
                    <a:pt x="520827" y="302119"/>
                  </a:lnTo>
                  <a:close/>
                </a:path>
                <a:path w="3505200" h="466090">
                  <a:moveTo>
                    <a:pt x="312166" y="313837"/>
                  </a:moveTo>
                  <a:lnTo>
                    <a:pt x="311531" y="314491"/>
                  </a:lnTo>
                  <a:lnTo>
                    <a:pt x="310896" y="314813"/>
                  </a:lnTo>
                  <a:lnTo>
                    <a:pt x="310515" y="315469"/>
                  </a:lnTo>
                  <a:lnTo>
                    <a:pt x="310134" y="315791"/>
                  </a:lnTo>
                  <a:lnTo>
                    <a:pt x="310896" y="316440"/>
                  </a:lnTo>
                  <a:lnTo>
                    <a:pt x="311531" y="317096"/>
                  </a:lnTo>
                  <a:lnTo>
                    <a:pt x="312801" y="315791"/>
                  </a:lnTo>
                  <a:lnTo>
                    <a:pt x="313182" y="315141"/>
                  </a:lnTo>
                  <a:lnTo>
                    <a:pt x="313182" y="314813"/>
                  </a:lnTo>
                  <a:lnTo>
                    <a:pt x="312420" y="314491"/>
                  </a:lnTo>
                  <a:lnTo>
                    <a:pt x="312166" y="313837"/>
                  </a:lnTo>
                  <a:close/>
                </a:path>
                <a:path w="3505200" h="466090">
                  <a:moveTo>
                    <a:pt x="411734" y="314813"/>
                  </a:moveTo>
                  <a:lnTo>
                    <a:pt x="411099" y="315469"/>
                  </a:lnTo>
                  <a:lnTo>
                    <a:pt x="410464" y="315791"/>
                  </a:lnTo>
                  <a:lnTo>
                    <a:pt x="411099" y="316118"/>
                  </a:lnTo>
                  <a:lnTo>
                    <a:pt x="411353" y="316768"/>
                  </a:lnTo>
                  <a:lnTo>
                    <a:pt x="412115" y="317418"/>
                  </a:lnTo>
                  <a:lnTo>
                    <a:pt x="413004" y="316768"/>
                  </a:lnTo>
                  <a:lnTo>
                    <a:pt x="413639" y="316440"/>
                  </a:lnTo>
                  <a:lnTo>
                    <a:pt x="412369" y="315141"/>
                  </a:lnTo>
                  <a:lnTo>
                    <a:pt x="411734" y="314813"/>
                  </a:lnTo>
                  <a:close/>
                </a:path>
                <a:path w="3505200" h="466090">
                  <a:moveTo>
                    <a:pt x="75438" y="74231"/>
                  </a:moveTo>
                  <a:lnTo>
                    <a:pt x="74041" y="74231"/>
                  </a:lnTo>
                  <a:lnTo>
                    <a:pt x="73787" y="75526"/>
                  </a:lnTo>
                  <a:lnTo>
                    <a:pt x="73152" y="75857"/>
                  </a:lnTo>
                  <a:lnTo>
                    <a:pt x="73787" y="76174"/>
                  </a:lnTo>
                  <a:lnTo>
                    <a:pt x="74422" y="77152"/>
                  </a:lnTo>
                  <a:lnTo>
                    <a:pt x="76073" y="77152"/>
                  </a:lnTo>
                  <a:lnTo>
                    <a:pt x="76708" y="76174"/>
                  </a:lnTo>
                  <a:lnTo>
                    <a:pt x="77343" y="75526"/>
                  </a:lnTo>
                  <a:lnTo>
                    <a:pt x="76327" y="74879"/>
                  </a:lnTo>
                  <a:lnTo>
                    <a:pt x="75438" y="74231"/>
                  </a:lnTo>
                  <a:close/>
                </a:path>
                <a:path w="3505200" h="466090">
                  <a:moveTo>
                    <a:pt x="2095754" y="312536"/>
                  </a:moveTo>
                  <a:lnTo>
                    <a:pt x="2094992" y="312536"/>
                  </a:lnTo>
                  <a:lnTo>
                    <a:pt x="2093722" y="313187"/>
                  </a:lnTo>
                  <a:lnTo>
                    <a:pt x="2094357" y="313837"/>
                  </a:lnTo>
                  <a:lnTo>
                    <a:pt x="2094738" y="314491"/>
                  </a:lnTo>
                  <a:lnTo>
                    <a:pt x="2095373" y="315141"/>
                  </a:lnTo>
                  <a:lnTo>
                    <a:pt x="2095373" y="314813"/>
                  </a:lnTo>
                  <a:lnTo>
                    <a:pt x="2095754" y="314163"/>
                  </a:lnTo>
                  <a:lnTo>
                    <a:pt x="2096389" y="313837"/>
                  </a:lnTo>
                  <a:lnTo>
                    <a:pt x="2096008" y="313514"/>
                  </a:lnTo>
                  <a:lnTo>
                    <a:pt x="2095754" y="312536"/>
                  </a:lnTo>
                  <a:close/>
                </a:path>
                <a:path w="3505200" h="466090">
                  <a:moveTo>
                    <a:pt x="56515" y="297237"/>
                  </a:moveTo>
                  <a:lnTo>
                    <a:pt x="55753" y="299514"/>
                  </a:lnTo>
                  <a:lnTo>
                    <a:pt x="55499" y="300492"/>
                  </a:lnTo>
                  <a:lnTo>
                    <a:pt x="55499" y="301791"/>
                  </a:lnTo>
                  <a:lnTo>
                    <a:pt x="56515" y="302769"/>
                  </a:lnTo>
                  <a:lnTo>
                    <a:pt x="56769" y="303096"/>
                  </a:lnTo>
                  <a:lnTo>
                    <a:pt x="57404" y="303418"/>
                  </a:lnTo>
                  <a:lnTo>
                    <a:pt x="58801" y="302446"/>
                  </a:lnTo>
                  <a:lnTo>
                    <a:pt x="58801" y="301142"/>
                  </a:lnTo>
                  <a:lnTo>
                    <a:pt x="58039" y="300492"/>
                  </a:lnTo>
                  <a:lnTo>
                    <a:pt x="56515" y="297237"/>
                  </a:lnTo>
                  <a:close/>
                </a:path>
                <a:path w="3505200" h="466090">
                  <a:moveTo>
                    <a:pt x="619125" y="326209"/>
                  </a:moveTo>
                  <a:lnTo>
                    <a:pt x="618744" y="326209"/>
                  </a:lnTo>
                  <a:lnTo>
                    <a:pt x="618109" y="326537"/>
                  </a:lnTo>
                  <a:lnTo>
                    <a:pt x="617728" y="327186"/>
                  </a:lnTo>
                  <a:lnTo>
                    <a:pt x="617093" y="327836"/>
                  </a:lnTo>
                  <a:lnTo>
                    <a:pt x="617728" y="328491"/>
                  </a:lnTo>
                  <a:lnTo>
                    <a:pt x="618490" y="329140"/>
                  </a:lnTo>
                  <a:lnTo>
                    <a:pt x="619125" y="328491"/>
                  </a:lnTo>
                  <a:lnTo>
                    <a:pt x="619379" y="327836"/>
                  </a:lnTo>
                  <a:lnTo>
                    <a:pt x="620014" y="327186"/>
                  </a:lnTo>
                  <a:lnTo>
                    <a:pt x="619760" y="326859"/>
                  </a:lnTo>
                  <a:lnTo>
                    <a:pt x="619125" y="326209"/>
                  </a:lnTo>
                  <a:close/>
                </a:path>
                <a:path w="3505200" h="466090">
                  <a:moveTo>
                    <a:pt x="217170" y="292028"/>
                  </a:moveTo>
                  <a:lnTo>
                    <a:pt x="216154" y="293000"/>
                  </a:lnTo>
                  <a:lnTo>
                    <a:pt x="216154" y="293328"/>
                  </a:lnTo>
                  <a:lnTo>
                    <a:pt x="216789" y="294954"/>
                  </a:lnTo>
                  <a:lnTo>
                    <a:pt x="217424" y="295282"/>
                  </a:lnTo>
                  <a:lnTo>
                    <a:pt x="218059" y="295282"/>
                  </a:lnTo>
                  <a:lnTo>
                    <a:pt x="218694" y="294633"/>
                  </a:lnTo>
                  <a:lnTo>
                    <a:pt x="220091" y="293655"/>
                  </a:lnTo>
                  <a:lnTo>
                    <a:pt x="218694" y="293000"/>
                  </a:lnTo>
                  <a:lnTo>
                    <a:pt x="218059" y="292351"/>
                  </a:lnTo>
                  <a:lnTo>
                    <a:pt x="217424" y="292351"/>
                  </a:lnTo>
                  <a:lnTo>
                    <a:pt x="217170" y="292028"/>
                  </a:lnTo>
                  <a:close/>
                </a:path>
                <a:path w="3505200" h="466090">
                  <a:moveTo>
                    <a:pt x="602742" y="289096"/>
                  </a:moveTo>
                  <a:lnTo>
                    <a:pt x="601726" y="290396"/>
                  </a:lnTo>
                  <a:lnTo>
                    <a:pt x="601091" y="290723"/>
                  </a:lnTo>
                  <a:lnTo>
                    <a:pt x="601091" y="291701"/>
                  </a:lnTo>
                  <a:lnTo>
                    <a:pt x="602107" y="292351"/>
                  </a:lnTo>
                  <a:lnTo>
                    <a:pt x="602742" y="292677"/>
                  </a:lnTo>
                  <a:lnTo>
                    <a:pt x="602742" y="293000"/>
                  </a:lnTo>
                  <a:lnTo>
                    <a:pt x="603758" y="292028"/>
                  </a:lnTo>
                  <a:lnTo>
                    <a:pt x="603758" y="291050"/>
                  </a:lnTo>
                  <a:lnTo>
                    <a:pt x="603377" y="290396"/>
                  </a:lnTo>
                  <a:lnTo>
                    <a:pt x="602742" y="289096"/>
                  </a:lnTo>
                  <a:close/>
                </a:path>
                <a:path w="3505200" h="466090">
                  <a:moveTo>
                    <a:pt x="701675" y="290723"/>
                  </a:moveTo>
                  <a:lnTo>
                    <a:pt x="701040" y="291373"/>
                  </a:lnTo>
                  <a:lnTo>
                    <a:pt x="700786" y="292028"/>
                  </a:lnTo>
                  <a:lnTo>
                    <a:pt x="700024" y="292677"/>
                  </a:lnTo>
                  <a:lnTo>
                    <a:pt x="700405" y="293000"/>
                  </a:lnTo>
                  <a:lnTo>
                    <a:pt x="701040" y="293328"/>
                  </a:lnTo>
                  <a:lnTo>
                    <a:pt x="701675" y="293978"/>
                  </a:lnTo>
                  <a:lnTo>
                    <a:pt x="702310" y="292351"/>
                  </a:lnTo>
                  <a:lnTo>
                    <a:pt x="702691" y="291701"/>
                  </a:lnTo>
                  <a:lnTo>
                    <a:pt x="702691" y="291373"/>
                  </a:lnTo>
                  <a:lnTo>
                    <a:pt x="702056" y="291050"/>
                  </a:lnTo>
                  <a:lnTo>
                    <a:pt x="701675" y="290723"/>
                  </a:lnTo>
                  <a:close/>
                </a:path>
                <a:path w="3505200" h="466090">
                  <a:moveTo>
                    <a:pt x="230505" y="324582"/>
                  </a:moveTo>
                  <a:lnTo>
                    <a:pt x="230124" y="325231"/>
                  </a:lnTo>
                  <a:lnTo>
                    <a:pt x="229489" y="326209"/>
                  </a:lnTo>
                  <a:lnTo>
                    <a:pt x="229489" y="327513"/>
                  </a:lnTo>
                  <a:lnTo>
                    <a:pt x="230505" y="328164"/>
                  </a:lnTo>
                  <a:lnTo>
                    <a:pt x="230886" y="329140"/>
                  </a:lnTo>
                  <a:lnTo>
                    <a:pt x="231775" y="328164"/>
                  </a:lnTo>
                  <a:lnTo>
                    <a:pt x="233172" y="327186"/>
                  </a:lnTo>
                  <a:lnTo>
                    <a:pt x="232791" y="326859"/>
                  </a:lnTo>
                  <a:lnTo>
                    <a:pt x="232156" y="325887"/>
                  </a:lnTo>
                  <a:lnTo>
                    <a:pt x="231521" y="325231"/>
                  </a:lnTo>
                  <a:lnTo>
                    <a:pt x="230505" y="324582"/>
                  </a:lnTo>
                  <a:close/>
                </a:path>
                <a:path w="3505200" h="466090">
                  <a:moveTo>
                    <a:pt x="324231" y="227888"/>
                  </a:moveTo>
                  <a:lnTo>
                    <a:pt x="323596" y="228549"/>
                  </a:lnTo>
                  <a:lnTo>
                    <a:pt x="323215" y="228866"/>
                  </a:lnTo>
                  <a:lnTo>
                    <a:pt x="322961" y="229196"/>
                  </a:lnTo>
                  <a:lnTo>
                    <a:pt x="323596" y="229844"/>
                  </a:lnTo>
                  <a:lnTo>
                    <a:pt x="324231" y="230174"/>
                  </a:lnTo>
                  <a:lnTo>
                    <a:pt x="324866" y="230822"/>
                  </a:lnTo>
                  <a:lnTo>
                    <a:pt x="325247" y="230492"/>
                  </a:lnTo>
                  <a:lnTo>
                    <a:pt x="325882" y="229844"/>
                  </a:lnTo>
                  <a:lnTo>
                    <a:pt x="325882" y="229514"/>
                  </a:lnTo>
                  <a:lnTo>
                    <a:pt x="325247" y="228866"/>
                  </a:lnTo>
                  <a:lnTo>
                    <a:pt x="324485" y="228219"/>
                  </a:lnTo>
                  <a:lnTo>
                    <a:pt x="324231" y="227888"/>
                  </a:lnTo>
                  <a:close/>
                </a:path>
                <a:path w="3505200" h="466090">
                  <a:moveTo>
                    <a:pt x="686689" y="325887"/>
                  </a:moveTo>
                  <a:lnTo>
                    <a:pt x="686308" y="325887"/>
                  </a:lnTo>
                  <a:lnTo>
                    <a:pt x="685673" y="326859"/>
                  </a:lnTo>
                  <a:lnTo>
                    <a:pt x="686054" y="327186"/>
                  </a:lnTo>
                  <a:lnTo>
                    <a:pt x="687324" y="328491"/>
                  </a:lnTo>
                  <a:lnTo>
                    <a:pt x="687959" y="328814"/>
                  </a:lnTo>
                  <a:lnTo>
                    <a:pt x="688340" y="328164"/>
                  </a:lnTo>
                  <a:lnTo>
                    <a:pt x="688594" y="327836"/>
                  </a:lnTo>
                  <a:lnTo>
                    <a:pt x="688975" y="326859"/>
                  </a:lnTo>
                  <a:lnTo>
                    <a:pt x="687705" y="326209"/>
                  </a:lnTo>
                  <a:lnTo>
                    <a:pt x="686689" y="325887"/>
                  </a:lnTo>
                  <a:close/>
                </a:path>
                <a:path w="3505200" h="466090">
                  <a:moveTo>
                    <a:pt x="278892" y="29629"/>
                  </a:moveTo>
                  <a:lnTo>
                    <a:pt x="278511" y="30276"/>
                  </a:lnTo>
                  <a:lnTo>
                    <a:pt x="278130" y="31254"/>
                  </a:lnTo>
                  <a:lnTo>
                    <a:pt x="278130" y="32232"/>
                  </a:lnTo>
                  <a:lnTo>
                    <a:pt x="279527" y="32562"/>
                  </a:lnTo>
                  <a:lnTo>
                    <a:pt x="280162" y="31902"/>
                  </a:lnTo>
                  <a:lnTo>
                    <a:pt x="280797" y="30276"/>
                  </a:lnTo>
                  <a:lnTo>
                    <a:pt x="280416" y="30276"/>
                  </a:lnTo>
                  <a:lnTo>
                    <a:pt x="279781" y="29946"/>
                  </a:lnTo>
                  <a:lnTo>
                    <a:pt x="278892" y="29629"/>
                  </a:lnTo>
                  <a:close/>
                </a:path>
                <a:path w="3505200" h="466090">
                  <a:moveTo>
                    <a:pt x="256667" y="223012"/>
                  </a:moveTo>
                  <a:lnTo>
                    <a:pt x="256286" y="223329"/>
                  </a:lnTo>
                  <a:lnTo>
                    <a:pt x="255651" y="223989"/>
                  </a:lnTo>
                  <a:lnTo>
                    <a:pt x="255651" y="224307"/>
                  </a:lnTo>
                  <a:lnTo>
                    <a:pt x="256032" y="224967"/>
                  </a:lnTo>
                  <a:lnTo>
                    <a:pt x="256667" y="225615"/>
                  </a:lnTo>
                  <a:lnTo>
                    <a:pt x="256921" y="226263"/>
                  </a:lnTo>
                  <a:lnTo>
                    <a:pt x="257302" y="225615"/>
                  </a:lnTo>
                  <a:lnTo>
                    <a:pt x="257556" y="225285"/>
                  </a:lnTo>
                  <a:lnTo>
                    <a:pt x="257556" y="224637"/>
                  </a:lnTo>
                  <a:lnTo>
                    <a:pt x="257302" y="223989"/>
                  </a:lnTo>
                  <a:lnTo>
                    <a:pt x="256921" y="223659"/>
                  </a:lnTo>
                  <a:lnTo>
                    <a:pt x="256667" y="223012"/>
                  </a:lnTo>
                  <a:close/>
                </a:path>
                <a:path w="3505200" h="466090">
                  <a:moveTo>
                    <a:pt x="823849" y="239280"/>
                  </a:moveTo>
                  <a:lnTo>
                    <a:pt x="823468" y="239941"/>
                  </a:lnTo>
                  <a:lnTo>
                    <a:pt x="822833" y="240588"/>
                  </a:lnTo>
                  <a:lnTo>
                    <a:pt x="823468" y="240919"/>
                  </a:lnTo>
                  <a:lnTo>
                    <a:pt x="824103" y="241566"/>
                  </a:lnTo>
                  <a:lnTo>
                    <a:pt x="824865" y="241884"/>
                  </a:lnTo>
                  <a:lnTo>
                    <a:pt x="825500" y="241236"/>
                  </a:lnTo>
                  <a:lnTo>
                    <a:pt x="825754" y="240588"/>
                  </a:lnTo>
                  <a:lnTo>
                    <a:pt x="825119" y="240258"/>
                  </a:lnTo>
                  <a:lnTo>
                    <a:pt x="824865" y="239610"/>
                  </a:lnTo>
                  <a:lnTo>
                    <a:pt x="824103" y="239610"/>
                  </a:lnTo>
                  <a:lnTo>
                    <a:pt x="823849" y="239280"/>
                  </a:lnTo>
                  <a:close/>
                </a:path>
                <a:path w="3505200" h="466090">
                  <a:moveTo>
                    <a:pt x="160274" y="326537"/>
                  </a:moveTo>
                  <a:lnTo>
                    <a:pt x="159639" y="327186"/>
                  </a:lnTo>
                  <a:lnTo>
                    <a:pt x="159004" y="327513"/>
                  </a:lnTo>
                  <a:lnTo>
                    <a:pt x="157988" y="328164"/>
                  </a:lnTo>
                  <a:lnTo>
                    <a:pt x="159258" y="329463"/>
                  </a:lnTo>
                  <a:lnTo>
                    <a:pt x="160020" y="329140"/>
                  </a:lnTo>
                  <a:lnTo>
                    <a:pt x="161290" y="327836"/>
                  </a:lnTo>
                  <a:lnTo>
                    <a:pt x="160655" y="326859"/>
                  </a:lnTo>
                  <a:lnTo>
                    <a:pt x="160274" y="326537"/>
                  </a:lnTo>
                  <a:close/>
                </a:path>
                <a:path w="3505200" h="466090">
                  <a:moveTo>
                    <a:pt x="206629" y="62509"/>
                  </a:moveTo>
                  <a:lnTo>
                    <a:pt x="206375" y="63157"/>
                  </a:lnTo>
                  <a:lnTo>
                    <a:pt x="205994" y="63487"/>
                  </a:lnTo>
                  <a:lnTo>
                    <a:pt x="205740" y="64465"/>
                  </a:lnTo>
                  <a:lnTo>
                    <a:pt x="206375" y="64782"/>
                  </a:lnTo>
                  <a:lnTo>
                    <a:pt x="207264" y="65112"/>
                  </a:lnTo>
                  <a:lnTo>
                    <a:pt x="208026" y="65443"/>
                  </a:lnTo>
                  <a:lnTo>
                    <a:pt x="208915" y="64135"/>
                  </a:lnTo>
                  <a:lnTo>
                    <a:pt x="208661" y="64135"/>
                  </a:lnTo>
                  <a:lnTo>
                    <a:pt x="208026" y="63487"/>
                  </a:lnTo>
                  <a:lnTo>
                    <a:pt x="207264" y="63157"/>
                  </a:lnTo>
                  <a:lnTo>
                    <a:pt x="206629" y="62509"/>
                  </a:lnTo>
                  <a:close/>
                </a:path>
                <a:path w="3505200" h="466090">
                  <a:moveTo>
                    <a:pt x="261239" y="207378"/>
                  </a:moveTo>
                  <a:lnTo>
                    <a:pt x="259207" y="207378"/>
                  </a:lnTo>
                  <a:lnTo>
                    <a:pt x="258572" y="207708"/>
                  </a:lnTo>
                  <a:lnTo>
                    <a:pt x="258318" y="207708"/>
                  </a:lnTo>
                  <a:lnTo>
                    <a:pt x="258572" y="208356"/>
                  </a:lnTo>
                  <a:lnTo>
                    <a:pt x="258953" y="209003"/>
                  </a:lnTo>
                  <a:lnTo>
                    <a:pt x="259588" y="208686"/>
                  </a:lnTo>
                  <a:lnTo>
                    <a:pt x="260223" y="208026"/>
                  </a:lnTo>
                  <a:lnTo>
                    <a:pt x="261239" y="207708"/>
                  </a:lnTo>
                  <a:lnTo>
                    <a:pt x="261239" y="207378"/>
                  </a:lnTo>
                  <a:close/>
                </a:path>
                <a:path w="3505200" h="466090">
                  <a:moveTo>
                    <a:pt x="301371" y="300164"/>
                  </a:moveTo>
                  <a:lnTo>
                    <a:pt x="300736" y="300814"/>
                  </a:lnTo>
                  <a:lnTo>
                    <a:pt x="300101" y="301142"/>
                  </a:lnTo>
                  <a:lnTo>
                    <a:pt x="300227" y="301791"/>
                  </a:lnTo>
                  <a:lnTo>
                    <a:pt x="300355" y="302119"/>
                  </a:lnTo>
                  <a:lnTo>
                    <a:pt x="300990" y="302769"/>
                  </a:lnTo>
                  <a:lnTo>
                    <a:pt x="301752" y="303096"/>
                  </a:lnTo>
                  <a:lnTo>
                    <a:pt x="302006" y="303418"/>
                  </a:lnTo>
                  <a:lnTo>
                    <a:pt x="302641" y="302769"/>
                  </a:lnTo>
                  <a:lnTo>
                    <a:pt x="303022" y="302446"/>
                  </a:lnTo>
                  <a:lnTo>
                    <a:pt x="302387" y="301791"/>
                  </a:lnTo>
                  <a:lnTo>
                    <a:pt x="302006" y="301142"/>
                  </a:lnTo>
                  <a:lnTo>
                    <a:pt x="301371" y="300164"/>
                  </a:lnTo>
                  <a:close/>
                </a:path>
                <a:path w="3505200" h="466090">
                  <a:moveTo>
                    <a:pt x="255016" y="301791"/>
                  </a:moveTo>
                  <a:lnTo>
                    <a:pt x="254635" y="302446"/>
                  </a:lnTo>
                  <a:lnTo>
                    <a:pt x="254000" y="304073"/>
                  </a:lnTo>
                  <a:lnTo>
                    <a:pt x="255016" y="305051"/>
                  </a:lnTo>
                  <a:lnTo>
                    <a:pt x="255270" y="304723"/>
                  </a:lnTo>
                  <a:lnTo>
                    <a:pt x="256032" y="304073"/>
                  </a:lnTo>
                  <a:lnTo>
                    <a:pt x="256286" y="303418"/>
                  </a:lnTo>
                  <a:lnTo>
                    <a:pt x="256921" y="302769"/>
                  </a:lnTo>
                  <a:lnTo>
                    <a:pt x="256286" y="302446"/>
                  </a:lnTo>
                  <a:lnTo>
                    <a:pt x="256032" y="302119"/>
                  </a:lnTo>
                  <a:lnTo>
                    <a:pt x="255016" y="301791"/>
                  </a:lnTo>
                  <a:close/>
                </a:path>
                <a:path w="3505200" h="466090">
                  <a:moveTo>
                    <a:pt x="641350" y="279656"/>
                  </a:moveTo>
                  <a:lnTo>
                    <a:pt x="640588" y="280305"/>
                  </a:lnTo>
                  <a:lnTo>
                    <a:pt x="640334" y="280633"/>
                  </a:lnTo>
                  <a:lnTo>
                    <a:pt x="639699" y="280955"/>
                  </a:lnTo>
                  <a:lnTo>
                    <a:pt x="641604" y="282910"/>
                  </a:lnTo>
                  <a:lnTo>
                    <a:pt x="641985" y="282582"/>
                  </a:lnTo>
                  <a:lnTo>
                    <a:pt x="642620" y="281933"/>
                  </a:lnTo>
                  <a:lnTo>
                    <a:pt x="642620" y="281611"/>
                  </a:lnTo>
                  <a:lnTo>
                    <a:pt x="642239" y="280955"/>
                  </a:lnTo>
                  <a:lnTo>
                    <a:pt x="641604" y="280305"/>
                  </a:lnTo>
                  <a:lnTo>
                    <a:pt x="641350" y="279656"/>
                  </a:lnTo>
                  <a:close/>
                </a:path>
                <a:path w="3505200" h="466090">
                  <a:moveTo>
                    <a:pt x="80264" y="281933"/>
                  </a:moveTo>
                  <a:lnTo>
                    <a:pt x="79754" y="283237"/>
                  </a:lnTo>
                  <a:lnTo>
                    <a:pt x="79629" y="284537"/>
                  </a:lnTo>
                  <a:lnTo>
                    <a:pt x="80899" y="284864"/>
                  </a:lnTo>
                  <a:lnTo>
                    <a:pt x="81661" y="283888"/>
                  </a:lnTo>
                  <a:lnTo>
                    <a:pt x="81915" y="283237"/>
                  </a:lnTo>
                  <a:lnTo>
                    <a:pt x="82296" y="282582"/>
                  </a:lnTo>
                  <a:lnTo>
                    <a:pt x="81661" y="282260"/>
                  </a:lnTo>
                  <a:lnTo>
                    <a:pt x="81280" y="282260"/>
                  </a:lnTo>
                  <a:lnTo>
                    <a:pt x="80264" y="281933"/>
                  </a:lnTo>
                  <a:close/>
                </a:path>
                <a:path w="3505200" h="466090">
                  <a:moveTo>
                    <a:pt x="811403" y="180035"/>
                  </a:moveTo>
                  <a:lnTo>
                    <a:pt x="810768" y="180352"/>
                  </a:lnTo>
                  <a:lnTo>
                    <a:pt x="810133" y="181013"/>
                  </a:lnTo>
                  <a:lnTo>
                    <a:pt x="809752" y="181660"/>
                  </a:lnTo>
                  <a:lnTo>
                    <a:pt x="809752" y="181991"/>
                  </a:lnTo>
                  <a:lnTo>
                    <a:pt x="810387" y="182638"/>
                  </a:lnTo>
                  <a:lnTo>
                    <a:pt x="811149" y="183286"/>
                  </a:lnTo>
                  <a:lnTo>
                    <a:pt x="811784" y="182308"/>
                  </a:lnTo>
                  <a:lnTo>
                    <a:pt x="812419" y="181660"/>
                  </a:lnTo>
                  <a:lnTo>
                    <a:pt x="812673" y="181013"/>
                  </a:lnTo>
                  <a:lnTo>
                    <a:pt x="812419" y="180682"/>
                  </a:lnTo>
                  <a:lnTo>
                    <a:pt x="811403" y="180035"/>
                  </a:lnTo>
                  <a:close/>
                </a:path>
                <a:path w="3505200" h="466090">
                  <a:moveTo>
                    <a:pt x="736346" y="252633"/>
                  </a:moveTo>
                  <a:lnTo>
                    <a:pt x="735711" y="252961"/>
                  </a:lnTo>
                  <a:lnTo>
                    <a:pt x="734695" y="253283"/>
                  </a:lnTo>
                  <a:lnTo>
                    <a:pt x="734060" y="253933"/>
                  </a:lnTo>
                  <a:lnTo>
                    <a:pt x="734314" y="255238"/>
                  </a:lnTo>
                  <a:lnTo>
                    <a:pt x="734949" y="255238"/>
                  </a:lnTo>
                  <a:lnTo>
                    <a:pt x="735965" y="254910"/>
                  </a:lnTo>
                  <a:lnTo>
                    <a:pt x="736600" y="254588"/>
                  </a:lnTo>
                  <a:lnTo>
                    <a:pt x="736474" y="252961"/>
                  </a:lnTo>
                  <a:lnTo>
                    <a:pt x="736346" y="252633"/>
                  </a:lnTo>
                  <a:close/>
                </a:path>
                <a:path w="3505200" h="466090">
                  <a:moveTo>
                    <a:pt x="432689" y="266633"/>
                  </a:moveTo>
                  <a:lnTo>
                    <a:pt x="432689" y="267610"/>
                  </a:lnTo>
                  <a:lnTo>
                    <a:pt x="432308" y="268588"/>
                  </a:lnTo>
                  <a:lnTo>
                    <a:pt x="432308" y="269887"/>
                  </a:lnTo>
                  <a:lnTo>
                    <a:pt x="432943" y="270215"/>
                  </a:lnTo>
                  <a:lnTo>
                    <a:pt x="433578" y="270215"/>
                  </a:lnTo>
                  <a:lnTo>
                    <a:pt x="433959" y="269237"/>
                  </a:lnTo>
                  <a:lnTo>
                    <a:pt x="433959" y="267610"/>
                  </a:lnTo>
                  <a:lnTo>
                    <a:pt x="434213" y="267282"/>
                  </a:lnTo>
                  <a:lnTo>
                    <a:pt x="433324" y="267282"/>
                  </a:lnTo>
                  <a:lnTo>
                    <a:pt x="432689" y="266633"/>
                  </a:lnTo>
                  <a:close/>
                </a:path>
                <a:path w="3505200" h="466090">
                  <a:moveTo>
                    <a:pt x="82931" y="351932"/>
                  </a:moveTo>
                  <a:lnTo>
                    <a:pt x="81915" y="352903"/>
                  </a:lnTo>
                  <a:lnTo>
                    <a:pt x="82296" y="353231"/>
                  </a:lnTo>
                  <a:lnTo>
                    <a:pt x="83566" y="354531"/>
                  </a:lnTo>
                  <a:lnTo>
                    <a:pt x="84201" y="354858"/>
                  </a:lnTo>
                  <a:lnTo>
                    <a:pt x="84582" y="354209"/>
                  </a:lnTo>
                  <a:lnTo>
                    <a:pt x="84836" y="353881"/>
                  </a:lnTo>
                  <a:lnTo>
                    <a:pt x="85217" y="352903"/>
                  </a:lnTo>
                  <a:lnTo>
                    <a:pt x="83947" y="352254"/>
                  </a:lnTo>
                  <a:lnTo>
                    <a:pt x="82931" y="351932"/>
                  </a:lnTo>
                  <a:close/>
                </a:path>
                <a:path w="3505200" h="466090">
                  <a:moveTo>
                    <a:pt x="2096008" y="390672"/>
                  </a:moveTo>
                  <a:lnTo>
                    <a:pt x="2095373" y="390994"/>
                  </a:lnTo>
                  <a:lnTo>
                    <a:pt x="2094357" y="391648"/>
                  </a:lnTo>
                  <a:lnTo>
                    <a:pt x="2093722" y="392299"/>
                  </a:lnTo>
                  <a:lnTo>
                    <a:pt x="2094992" y="393598"/>
                  </a:lnTo>
                  <a:lnTo>
                    <a:pt x="2095373" y="393598"/>
                  </a:lnTo>
                  <a:lnTo>
                    <a:pt x="2096008" y="392949"/>
                  </a:lnTo>
                  <a:lnTo>
                    <a:pt x="2096643" y="392626"/>
                  </a:lnTo>
                  <a:lnTo>
                    <a:pt x="2097024" y="391971"/>
                  </a:lnTo>
                  <a:lnTo>
                    <a:pt x="2096008" y="390672"/>
                  </a:lnTo>
                  <a:close/>
                </a:path>
                <a:path w="3505200" h="466090">
                  <a:moveTo>
                    <a:pt x="304673" y="350626"/>
                  </a:moveTo>
                  <a:lnTo>
                    <a:pt x="304038" y="351276"/>
                  </a:lnTo>
                  <a:lnTo>
                    <a:pt x="303657" y="351927"/>
                  </a:lnTo>
                  <a:lnTo>
                    <a:pt x="303022" y="352581"/>
                  </a:lnTo>
                  <a:lnTo>
                    <a:pt x="303276" y="352903"/>
                  </a:lnTo>
                  <a:lnTo>
                    <a:pt x="304038" y="353559"/>
                  </a:lnTo>
                  <a:lnTo>
                    <a:pt x="304292" y="353559"/>
                  </a:lnTo>
                  <a:lnTo>
                    <a:pt x="304927" y="353231"/>
                  </a:lnTo>
                  <a:lnTo>
                    <a:pt x="305562" y="352581"/>
                  </a:lnTo>
                  <a:lnTo>
                    <a:pt x="305943" y="352254"/>
                  </a:lnTo>
                  <a:lnTo>
                    <a:pt x="305308" y="351604"/>
                  </a:lnTo>
                  <a:lnTo>
                    <a:pt x="304927" y="350954"/>
                  </a:lnTo>
                  <a:lnTo>
                    <a:pt x="304673" y="350626"/>
                  </a:lnTo>
                  <a:close/>
                </a:path>
                <a:path w="3505200" h="466090">
                  <a:moveTo>
                    <a:pt x="807466" y="302119"/>
                  </a:moveTo>
                  <a:lnTo>
                    <a:pt x="806831" y="302119"/>
                  </a:lnTo>
                  <a:lnTo>
                    <a:pt x="806577" y="302446"/>
                  </a:lnTo>
                  <a:lnTo>
                    <a:pt x="806196" y="302769"/>
                  </a:lnTo>
                  <a:lnTo>
                    <a:pt x="806831" y="303096"/>
                  </a:lnTo>
                  <a:lnTo>
                    <a:pt x="807212" y="303096"/>
                  </a:lnTo>
                  <a:lnTo>
                    <a:pt x="807847" y="303418"/>
                  </a:lnTo>
                  <a:lnTo>
                    <a:pt x="808101" y="303096"/>
                  </a:lnTo>
                  <a:lnTo>
                    <a:pt x="808482" y="302769"/>
                  </a:lnTo>
                  <a:lnTo>
                    <a:pt x="807847" y="302446"/>
                  </a:lnTo>
                  <a:lnTo>
                    <a:pt x="807466" y="302119"/>
                  </a:lnTo>
                  <a:close/>
                </a:path>
                <a:path w="3505200" h="466090">
                  <a:moveTo>
                    <a:pt x="483616" y="290396"/>
                  </a:moveTo>
                  <a:lnTo>
                    <a:pt x="483235" y="291050"/>
                  </a:lnTo>
                  <a:lnTo>
                    <a:pt x="482981" y="291373"/>
                  </a:lnTo>
                  <a:lnTo>
                    <a:pt x="482981" y="292351"/>
                  </a:lnTo>
                  <a:lnTo>
                    <a:pt x="483235" y="292351"/>
                  </a:lnTo>
                  <a:lnTo>
                    <a:pt x="483616" y="292677"/>
                  </a:lnTo>
                  <a:lnTo>
                    <a:pt x="483870" y="292028"/>
                  </a:lnTo>
                  <a:lnTo>
                    <a:pt x="484251" y="291701"/>
                  </a:lnTo>
                  <a:lnTo>
                    <a:pt x="484251" y="291050"/>
                  </a:lnTo>
                  <a:lnTo>
                    <a:pt x="483870" y="291050"/>
                  </a:lnTo>
                  <a:lnTo>
                    <a:pt x="483616" y="290723"/>
                  </a:lnTo>
                  <a:lnTo>
                    <a:pt x="483616" y="290396"/>
                  </a:lnTo>
                  <a:close/>
                </a:path>
                <a:path w="3505200" h="466090">
                  <a:moveTo>
                    <a:pt x="826389" y="298537"/>
                  </a:moveTo>
                  <a:lnTo>
                    <a:pt x="826135" y="298865"/>
                  </a:lnTo>
                  <a:lnTo>
                    <a:pt x="825754" y="299186"/>
                  </a:lnTo>
                  <a:lnTo>
                    <a:pt x="825754" y="299841"/>
                  </a:lnTo>
                  <a:lnTo>
                    <a:pt x="826135" y="300164"/>
                  </a:lnTo>
                  <a:lnTo>
                    <a:pt x="826389" y="300814"/>
                  </a:lnTo>
                  <a:lnTo>
                    <a:pt x="827151" y="300164"/>
                  </a:lnTo>
                  <a:lnTo>
                    <a:pt x="826770" y="299514"/>
                  </a:lnTo>
                  <a:lnTo>
                    <a:pt x="826770" y="299186"/>
                  </a:lnTo>
                  <a:lnTo>
                    <a:pt x="826389" y="298537"/>
                  </a:lnTo>
                  <a:close/>
                </a:path>
                <a:path w="3505200" h="466090">
                  <a:moveTo>
                    <a:pt x="422529" y="302119"/>
                  </a:moveTo>
                  <a:lnTo>
                    <a:pt x="422148" y="302119"/>
                  </a:lnTo>
                  <a:lnTo>
                    <a:pt x="421894" y="302446"/>
                  </a:lnTo>
                  <a:lnTo>
                    <a:pt x="421513" y="302769"/>
                  </a:lnTo>
                  <a:lnTo>
                    <a:pt x="421894" y="303096"/>
                  </a:lnTo>
                  <a:lnTo>
                    <a:pt x="422783" y="303096"/>
                  </a:lnTo>
                  <a:lnTo>
                    <a:pt x="422783" y="302769"/>
                  </a:lnTo>
                  <a:lnTo>
                    <a:pt x="423164" y="302769"/>
                  </a:lnTo>
                  <a:lnTo>
                    <a:pt x="422783" y="302446"/>
                  </a:lnTo>
                  <a:lnTo>
                    <a:pt x="422529" y="302119"/>
                  </a:lnTo>
                  <a:close/>
                </a:path>
                <a:path w="3505200" h="466090">
                  <a:moveTo>
                    <a:pt x="78359" y="298537"/>
                  </a:moveTo>
                  <a:lnTo>
                    <a:pt x="77978" y="298865"/>
                  </a:lnTo>
                  <a:lnTo>
                    <a:pt x="77724" y="298865"/>
                  </a:lnTo>
                  <a:lnTo>
                    <a:pt x="77724" y="299841"/>
                  </a:lnTo>
                  <a:lnTo>
                    <a:pt x="77978" y="300164"/>
                  </a:lnTo>
                  <a:lnTo>
                    <a:pt x="78359" y="300814"/>
                  </a:lnTo>
                  <a:lnTo>
                    <a:pt x="78613" y="300492"/>
                  </a:lnTo>
                  <a:lnTo>
                    <a:pt x="78994" y="300492"/>
                  </a:lnTo>
                  <a:lnTo>
                    <a:pt x="78994" y="300164"/>
                  </a:lnTo>
                  <a:lnTo>
                    <a:pt x="78613" y="299514"/>
                  </a:lnTo>
                  <a:lnTo>
                    <a:pt x="78359" y="299186"/>
                  </a:lnTo>
                  <a:lnTo>
                    <a:pt x="78359" y="298537"/>
                  </a:lnTo>
                  <a:close/>
                </a:path>
                <a:path w="3505200" h="466090">
                  <a:moveTo>
                    <a:pt x="190627" y="304396"/>
                  </a:moveTo>
                  <a:lnTo>
                    <a:pt x="190373" y="304723"/>
                  </a:lnTo>
                  <a:lnTo>
                    <a:pt x="189992" y="304723"/>
                  </a:lnTo>
                  <a:lnTo>
                    <a:pt x="189992" y="305374"/>
                  </a:lnTo>
                  <a:lnTo>
                    <a:pt x="190373" y="306023"/>
                  </a:lnTo>
                  <a:lnTo>
                    <a:pt x="190627" y="306678"/>
                  </a:lnTo>
                  <a:lnTo>
                    <a:pt x="191008" y="306350"/>
                  </a:lnTo>
                  <a:lnTo>
                    <a:pt x="191262" y="306023"/>
                  </a:lnTo>
                  <a:lnTo>
                    <a:pt x="191008" y="305374"/>
                  </a:lnTo>
                  <a:lnTo>
                    <a:pt x="191008" y="305051"/>
                  </a:lnTo>
                  <a:lnTo>
                    <a:pt x="190627" y="304396"/>
                  </a:lnTo>
                  <a:close/>
                </a:path>
                <a:path w="3505200" h="466090">
                  <a:moveTo>
                    <a:pt x="188341" y="244487"/>
                  </a:moveTo>
                  <a:lnTo>
                    <a:pt x="188341" y="244817"/>
                  </a:lnTo>
                  <a:lnTo>
                    <a:pt x="187706" y="245148"/>
                  </a:lnTo>
                  <a:lnTo>
                    <a:pt x="187706" y="245797"/>
                  </a:lnTo>
                  <a:lnTo>
                    <a:pt x="188087" y="246119"/>
                  </a:lnTo>
                  <a:lnTo>
                    <a:pt x="188341" y="246774"/>
                  </a:lnTo>
                  <a:lnTo>
                    <a:pt x="188722" y="246447"/>
                  </a:lnTo>
                  <a:lnTo>
                    <a:pt x="188976" y="246119"/>
                  </a:lnTo>
                  <a:lnTo>
                    <a:pt x="189357" y="245797"/>
                  </a:lnTo>
                  <a:lnTo>
                    <a:pt x="188976" y="245465"/>
                  </a:lnTo>
                  <a:lnTo>
                    <a:pt x="188722" y="245148"/>
                  </a:lnTo>
                  <a:lnTo>
                    <a:pt x="188341" y="244487"/>
                  </a:lnTo>
                  <a:close/>
                </a:path>
                <a:path w="3505200" h="466090">
                  <a:moveTo>
                    <a:pt x="132588" y="254588"/>
                  </a:moveTo>
                  <a:lnTo>
                    <a:pt x="131826" y="254588"/>
                  </a:lnTo>
                  <a:lnTo>
                    <a:pt x="132207" y="254910"/>
                  </a:lnTo>
                  <a:lnTo>
                    <a:pt x="132588" y="254588"/>
                  </a:lnTo>
                  <a:close/>
                </a:path>
                <a:path w="3505200" h="466090">
                  <a:moveTo>
                    <a:pt x="132207" y="252633"/>
                  </a:moveTo>
                  <a:lnTo>
                    <a:pt x="131826" y="253283"/>
                  </a:lnTo>
                  <a:lnTo>
                    <a:pt x="131826" y="253611"/>
                  </a:lnTo>
                  <a:lnTo>
                    <a:pt x="131572" y="254260"/>
                  </a:lnTo>
                  <a:lnTo>
                    <a:pt x="131572" y="254588"/>
                  </a:lnTo>
                  <a:lnTo>
                    <a:pt x="132842" y="254588"/>
                  </a:lnTo>
                  <a:lnTo>
                    <a:pt x="132842" y="253611"/>
                  </a:lnTo>
                  <a:lnTo>
                    <a:pt x="132588" y="252961"/>
                  </a:lnTo>
                  <a:lnTo>
                    <a:pt x="132207" y="252633"/>
                  </a:lnTo>
                  <a:close/>
                </a:path>
                <a:path w="3505200" h="466090">
                  <a:moveTo>
                    <a:pt x="728853" y="251983"/>
                  </a:moveTo>
                  <a:lnTo>
                    <a:pt x="728091" y="252633"/>
                  </a:lnTo>
                  <a:lnTo>
                    <a:pt x="728472" y="252961"/>
                  </a:lnTo>
                  <a:lnTo>
                    <a:pt x="729107" y="253283"/>
                  </a:lnTo>
                  <a:lnTo>
                    <a:pt x="729488" y="253283"/>
                  </a:lnTo>
                  <a:lnTo>
                    <a:pt x="729742" y="252961"/>
                  </a:lnTo>
                  <a:lnTo>
                    <a:pt x="730123" y="252633"/>
                  </a:lnTo>
                  <a:lnTo>
                    <a:pt x="729742" y="252305"/>
                  </a:lnTo>
                  <a:lnTo>
                    <a:pt x="729107" y="252305"/>
                  </a:lnTo>
                  <a:lnTo>
                    <a:pt x="728853" y="251983"/>
                  </a:lnTo>
                  <a:close/>
                </a:path>
                <a:path w="3505200" h="466090">
                  <a:moveTo>
                    <a:pt x="752348" y="234734"/>
                  </a:moveTo>
                  <a:lnTo>
                    <a:pt x="751967" y="235051"/>
                  </a:lnTo>
                  <a:lnTo>
                    <a:pt x="751713" y="235381"/>
                  </a:lnTo>
                  <a:lnTo>
                    <a:pt x="751713" y="236029"/>
                  </a:lnTo>
                  <a:lnTo>
                    <a:pt x="752348" y="236359"/>
                  </a:lnTo>
                  <a:lnTo>
                    <a:pt x="752348" y="237007"/>
                  </a:lnTo>
                  <a:lnTo>
                    <a:pt x="752602" y="236359"/>
                  </a:lnTo>
                  <a:lnTo>
                    <a:pt x="752602" y="236029"/>
                  </a:lnTo>
                  <a:lnTo>
                    <a:pt x="752983" y="235381"/>
                  </a:lnTo>
                  <a:lnTo>
                    <a:pt x="752983" y="235051"/>
                  </a:lnTo>
                  <a:lnTo>
                    <a:pt x="752602" y="235051"/>
                  </a:lnTo>
                  <a:lnTo>
                    <a:pt x="752348" y="234734"/>
                  </a:lnTo>
                  <a:close/>
                </a:path>
                <a:path w="3505200" h="466090">
                  <a:moveTo>
                    <a:pt x="97917" y="241884"/>
                  </a:moveTo>
                  <a:lnTo>
                    <a:pt x="96901" y="241884"/>
                  </a:lnTo>
                  <a:lnTo>
                    <a:pt x="96647" y="242214"/>
                  </a:lnTo>
                  <a:lnTo>
                    <a:pt x="96266" y="242544"/>
                  </a:lnTo>
                  <a:lnTo>
                    <a:pt x="96647" y="242862"/>
                  </a:lnTo>
                  <a:lnTo>
                    <a:pt x="97282" y="242862"/>
                  </a:lnTo>
                  <a:lnTo>
                    <a:pt x="97663" y="243192"/>
                  </a:lnTo>
                  <a:lnTo>
                    <a:pt x="97917" y="243192"/>
                  </a:lnTo>
                  <a:lnTo>
                    <a:pt x="97917" y="242862"/>
                  </a:lnTo>
                  <a:lnTo>
                    <a:pt x="98298" y="242544"/>
                  </a:lnTo>
                  <a:lnTo>
                    <a:pt x="97917" y="242214"/>
                  </a:lnTo>
                  <a:lnTo>
                    <a:pt x="97917" y="241884"/>
                  </a:lnTo>
                  <a:close/>
                </a:path>
                <a:path w="3505200" h="466090">
                  <a:moveTo>
                    <a:pt x="651764" y="242544"/>
                  </a:moveTo>
                  <a:lnTo>
                    <a:pt x="651383" y="242862"/>
                  </a:lnTo>
                  <a:lnTo>
                    <a:pt x="651129" y="242862"/>
                  </a:lnTo>
                  <a:lnTo>
                    <a:pt x="651253" y="243509"/>
                  </a:lnTo>
                  <a:lnTo>
                    <a:pt x="651383" y="243840"/>
                  </a:lnTo>
                  <a:lnTo>
                    <a:pt x="651383" y="244170"/>
                  </a:lnTo>
                  <a:lnTo>
                    <a:pt x="651764" y="244817"/>
                  </a:lnTo>
                  <a:lnTo>
                    <a:pt x="652018" y="244487"/>
                  </a:lnTo>
                  <a:lnTo>
                    <a:pt x="652780" y="243840"/>
                  </a:lnTo>
                  <a:lnTo>
                    <a:pt x="652399" y="243509"/>
                  </a:lnTo>
                  <a:lnTo>
                    <a:pt x="652018" y="242862"/>
                  </a:lnTo>
                  <a:lnTo>
                    <a:pt x="651764" y="242544"/>
                  </a:lnTo>
                  <a:close/>
                </a:path>
                <a:path w="3505200" h="466090">
                  <a:moveTo>
                    <a:pt x="700024" y="242214"/>
                  </a:moveTo>
                  <a:lnTo>
                    <a:pt x="699135" y="242214"/>
                  </a:lnTo>
                  <a:lnTo>
                    <a:pt x="698500" y="242544"/>
                  </a:lnTo>
                  <a:lnTo>
                    <a:pt x="698119" y="242544"/>
                  </a:lnTo>
                  <a:lnTo>
                    <a:pt x="698500" y="242862"/>
                  </a:lnTo>
                  <a:lnTo>
                    <a:pt x="698500" y="243192"/>
                  </a:lnTo>
                  <a:lnTo>
                    <a:pt x="699389" y="243192"/>
                  </a:lnTo>
                  <a:lnTo>
                    <a:pt x="699770" y="242862"/>
                  </a:lnTo>
                  <a:lnTo>
                    <a:pt x="700405" y="242862"/>
                  </a:lnTo>
                  <a:lnTo>
                    <a:pt x="700024" y="242544"/>
                  </a:lnTo>
                  <a:lnTo>
                    <a:pt x="700024" y="242214"/>
                  </a:lnTo>
                  <a:close/>
                </a:path>
                <a:path w="3505200" h="466090">
                  <a:moveTo>
                    <a:pt x="340868" y="238315"/>
                  </a:moveTo>
                  <a:lnTo>
                    <a:pt x="340487" y="238633"/>
                  </a:lnTo>
                  <a:lnTo>
                    <a:pt x="340233" y="238633"/>
                  </a:lnTo>
                  <a:lnTo>
                    <a:pt x="340233" y="238963"/>
                  </a:lnTo>
                  <a:lnTo>
                    <a:pt x="340487" y="239280"/>
                  </a:lnTo>
                  <a:lnTo>
                    <a:pt x="340868" y="239941"/>
                  </a:lnTo>
                  <a:lnTo>
                    <a:pt x="340868" y="240588"/>
                  </a:lnTo>
                  <a:lnTo>
                    <a:pt x="341249" y="240258"/>
                  </a:lnTo>
                  <a:lnTo>
                    <a:pt x="341503" y="240258"/>
                  </a:lnTo>
                  <a:lnTo>
                    <a:pt x="341503" y="239941"/>
                  </a:lnTo>
                  <a:lnTo>
                    <a:pt x="341249" y="239280"/>
                  </a:lnTo>
                  <a:lnTo>
                    <a:pt x="341249" y="238963"/>
                  </a:lnTo>
                  <a:lnTo>
                    <a:pt x="340868" y="238315"/>
                  </a:lnTo>
                  <a:close/>
                </a:path>
                <a:path w="3505200" h="466090">
                  <a:moveTo>
                    <a:pt x="118491" y="240258"/>
                  </a:moveTo>
                  <a:lnTo>
                    <a:pt x="118237" y="240588"/>
                  </a:lnTo>
                  <a:lnTo>
                    <a:pt x="117856" y="240588"/>
                  </a:lnTo>
                  <a:lnTo>
                    <a:pt x="117856" y="242544"/>
                  </a:lnTo>
                  <a:lnTo>
                    <a:pt x="118237" y="242214"/>
                  </a:lnTo>
                  <a:lnTo>
                    <a:pt x="118872" y="242214"/>
                  </a:lnTo>
                  <a:lnTo>
                    <a:pt x="119126" y="241884"/>
                  </a:lnTo>
                  <a:lnTo>
                    <a:pt x="118872" y="241236"/>
                  </a:lnTo>
                  <a:lnTo>
                    <a:pt x="118491" y="240906"/>
                  </a:lnTo>
                  <a:lnTo>
                    <a:pt x="118491" y="240258"/>
                  </a:lnTo>
                  <a:close/>
                </a:path>
                <a:path w="3505200" h="466090">
                  <a:moveTo>
                    <a:pt x="854583" y="276724"/>
                  </a:moveTo>
                  <a:lnTo>
                    <a:pt x="854202" y="277374"/>
                  </a:lnTo>
                  <a:lnTo>
                    <a:pt x="853821" y="277700"/>
                  </a:lnTo>
                  <a:lnTo>
                    <a:pt x="853821" y="278350"/>
                  </a:lnTo>
                  <a:lnTo>
                    <a:pt x="854583" y="279006"/>
                  </a:lnTo>
                  <a:lnTo>
                    <a:pt x="854837" y="278350"/>
                  </a:lnTo>
                  <a:lnTo>
                    <a:pt x="855218" y="278028"/>
                  </a:lnTo>
                  <a:lnTo>
                    <a:pt x="855218" y="277374"/>
                  </a:lnTo>
                  <a:lnTo>
                    <a:pt x="854837" y="277051"/>
                  </a:lnTo>
                  <a:lnTo>
                    <a:pt x="854583" y="276724"/>
                  </a:lnTo>
                  <a:close/>
                </a:path>
                <a:path w="3505200" h="466090">
                  <a:moveTo>
                    <a:pt x="254635" y="278350"/>
                  </a:moveTo>
                  <a:lnTo>
                    <a:pt x="254381" y="278678"/>
                  </a:lnTo>
                  <a:lnTo>
                    <a:pt x="254000" y="278678"/>
                  </a:lnTo>
                  <a:lnTo>
                    <a:pt x="254000" y="279006"/>
                  </a:lnTo>
                  <a:lnTo>
                    <a:pt x="254381" y="279656"/>
                  </a:lnTo>
                  <a:lnTo>
                    <a:pt x="254635" y="280305"/>
                  </a:lnTo>
                  <a:lnTo>
                    <a:pt x="254635" y="280633"/>
                  </a:lnTo>
                  <a:lnTo>
                    <a:pt x="255016" y="280305"/>
                  </a:lnTo>
                  <a:lnTo>
                    <a:pt x="255270" y="279977"/>
                  </a:lnTo>
                  <a:lnTo>
                    <a:pt x="255016" y="279328"/>
                  </a:lnTo>
                  <a:lnTo>
                    <a:pt x="255016" y="279006"/>
                  </a:lnTo>
                  <a:lnTo>
                    <a:pt x="254635" y="278350"/>
                  </a:lnTo>
                  <a:close/>
                </a:path>
                <a:path w="3505200" h="466090">
                  <a:moveTo>
                    <a:pt x="431292" y="278350"/>
                  </a:moveTo>
                  <a:lnTo>
                    <a:pt x="431038" y="278678"/>
                  </a:lnTo>
                  <a:lnTo>
                    <a:pt x="430657" y="278678"/>
                  </a:lnTo>
                  <a:lnTo>
                    <a:pt x="430657" y="279656"/>
                  </a:lnTo>
                  <a:lnTo>
                    <a:pt x="431038" y="280305"/>
                  </a:lnTo>
                  <a:lnTo>
                    <a:pt x="431292" y="280633"/>
                  </a:lnTo>
                  <a:lnTo>
                    <a:pt x="431673" y="280305"/>
                  </a:lnTo>
                  <a:lnTo>
                    <a:pt x="431927" y="279977"/>
                  </a:lnTo>
                  <a:lnTo>
                    <a:pt x="431673" y="279328"/>
                  </a:lnTo>
                  <a:lnTo>
                    <a:pt x="431673" y="279006"/>
                  </a:lnTo>
                  <a:lnTo>
                    <a:pt x="431292" y="278350"/>
                  </a:lnTo>
                  <a:close/>
                </a:path>
                <a:path w="3505200" h="466090">
                  <a:moveTo>
                    <a:pt x="808863" y="278678"/>
                  </a:moveTo>
                  <a:lnTo>
                    <a:pt x="808482" y="278678"/>
                  </a:lnTo>
                  <a:lnTo>
                    <a:pt x="808101" y="279328"/>
                  </a:lnTo>
                  <a:lnTo>
                    <a:pt x="807847" y="279656"/>
                  </a:lnTo>
                  <a:lnTo>
                    <a:pt x="807847" y="280633"/>
                  </a:lnTo>
                  <a:lnTo>
                    <a:pt x="808101" y="280633"/>
                  </a:lnTo>
                  <a:lnTo>
                    <a:pt x="808482" y="280955"/>
                  </a:lnTo>
                  <a:lnTo>
                    <a:pt x="808863" y="280305"/>
                  </a:lnTo>
                  <a:lnTo>
                    <a:pt x="808988" y="279656"/>
                  </a:lnTo>
                  <a:lnTo>
                    <a:pt x="809117" y="279328"/>
                  </a:lnTo>
                  <a:lnTo>
                    <a:pt x="808863" y="279006"/>
                  </a:lnTo>
                  <a:lnTo>
                    <a:pt x="808863" y="278678"/>
                  </a:lnTo>
                  <a:close/>
                </a:path>
                <a:path w="3505200" h="466090">
                  <a:moveTo>
                    <a:pt x="134112" y="276073"/>
                  </a:moveTo>
                  <a:lnTo>
                    <a:pt x="133223" y="276073"/>
                  </a:lnTo>
                  <a:lnTo>
                    <a:pt x="132842" y="276401"/>
                  </a:lnTo>
                  <a:lnTo>
                    <a:pt x="132207" y="276401"/>
                  </a:lnTo>
                  <a:lnTo>
                    <a:pt x="132588" y="276724"/>
                  </a:lnTo>
                  <a:lnTo>
                    <a:pt x="132588" y="277051"/>
                  </a:lnTo>
                  <a:lnTo>
                    <a:pt x="133858" y="277051"/>
                  </a:lnTo>
                  <a:lnTo>
                    <a:pt x="134493" y="276724"/>
                  </a:lnTo>
                  <a:lnTo>
                    <a:pt x="134112" y="276401"/>
                  </a:lnTo>
                  <a:lnTo>
                    <a:pt x="134112" y="276073"/>
                  </a:lnTo>
                  <a:close/>
                </a:path>
                <a:path w="3505200" h="466090">
                  <a:moveTo>
                    <a:pt x="826389" y="286491"/>
                  </a:moveTo>
                  <a:lnTo>
                    <a:pt x="826135" y="286819"/>
                  </a:lnTo>
                  <a:lnTo>
                    <a:pt x="825754" y="286819"/>
                  </a:lnTo>
                  <a:lnTo>
                    <a:pt x="825754" y="288119"/>
                  </a:lnTo>
                  <a:lnTo>
                    <a:pt x="826135" y="288768"/>
                  </a:lnTo>
                  <a:lnTo>
                    <a:pt x="826389" y="288446"/>
                  </a:lnTo>
                  <a:lnTo>
                    <a:pt x="826770" y="288446"/>
                  </a:lnTo>
                  <a:lnTo>
                    <a:pt x="827151" y="288119"/>
                  </a:lnTo>
                  <a:lnTo>
                    <a:pt x="827151" y="287469"/>
                  </a:lnTo>
                  <a:lnTo>
                    <a:pt x="826770" y="286819"/>
                  </a:lnTo>
                  <a:lnTo>
                    <a:pt x="826389" y="286491"/>
                  </a:lnTo>
                  <a:close/>
                </a:path>
                <a:path w="3505200" h="466090">
                  <a:moveTo>
                    <a:pt x="507365" y="288446"/>
                  </a:moveTo>
                  <a:lnTo>
                    <a:pt x="507111" y="288768"/>
                  </a:lnTo>
                  <a:lnTo>
                    <a:pt x="506730" y="288768"/>
                  </a:lnTo>
                  <a:lnTo>
                    <a:pt x="506730" y="289096"/>
                  </a:lnTo>
                  <a:lnTo>
                    <a:pt x="507111" y="289746"/>
                  </a:lnTo>
                  <a:lnTo>
                    <a:pt x="507111" y="290396"/>
                  </a:lnTo>
                  <a:lnTo>
                    <a:pt x="507365" y="290723"/>
                  </a:lnTo>
                  <a:lnTo>
                    <a:pt x="507746" y="290396"/>
                  </a:lnTo>
                  <a:lnTo>
                    <a:pt x="508127" y="290396"/>
                  </a:lnTo>
                  <a:lnTo>
                    <a:pt x="508127" y="289424"/>
                  </a:lnTo>
                  <a:lnTo>
                    <a:pt x="507746" y="289096"/>
                  </a:lnTo>
                  <a:lnTo>
                    <a:pt x="507365" y="288446"/>
                  </a:lnTo>
                  <a:close/>
                </a:path>
                <a:path w="3505200" h="466090">
                  <a:moveTo>
                    <a:pt x="156718" y="282910"/>
                  </a:moveTo>
                  <a:lnTo>
                    <a:pt x="156337" y="283237"/>
                  </a:lnTo>
                  <a:lnTo>
                    <a:pt x="156083" y="283237"/>
                  </a:lnTo>
                  <a:lnTo>
                    <a:pt x="156083" y="284537"/>
                  </a:lnTo>
                  <a:lnTo>
                    <a:pt x="156337" y="285187"/>
                  </a:lnTo>
                  <a:lnTo>
                    <a:pt x="156718" y="284864"/>
                  </a:lnTo>
                  <a:lnTo>
                    <a:pt x="156972" y="284864"/>
                  </a:lnTo>
                  <a:lnTo>
                    <a:pt x="157734" y="284537"/>
                  </a:lnTo>
                  <a:lnTo>
                    <a:pt x="156972" y="283888"/>
                  </a:lnTo>
                  <a:lnTo>
                    <a:pt x="156972" y="283237"/>
                  </a:lnTo>
                  <a:lnTo>
                    <a:pt x="156718" y="282910"/>
                  </a:lnTo>
                  <a:close/>
                </a:path>
                <a:path w="3505200" h="466090">
                  <a:moveTo>
                    <a:pt x="145542" y="265983"/>
                  </a:moveTo>
                  <a:lnTo>
                    <a:pt x="145288" y="265983"/>
                  </a:lnTo>
                  <a:lnTo>
                    <a:pt x="145288" y="266956"/>
                  </a:lnTo>
                  <a:lnTo>
                    <a:pt x="145923" y="266956"/>
                  </a:lnTo>
                  <a:lnTo>
                    <a:pt x="146113" y="266795"/>
                  </a:lnTo>
                  <a:lnTo>
                    <a:pt x="145923" y="266633"/>
                  </a:lnTo>
                  <a:lnTo>
                    <a:pt x="146304" y="266306"/>
                  </a:lnTo>
                  <a:lnTo>
                    <a:pt x="145923" y="266306"/>
                  </a:lnTo>
                  <a:lnTo>
                    <a:pt x="145542" y="265983"/>
                  </a:lnTo>
                  <a:close/>
                </a:path>
                <a:path w="3505200" h="466090">
                  <a:moveTo>
                    <a:pt x="146304" y="266633"/>
                  </a:moveTo>
                  <a:lnTo>
                    <a:pt x="146113" y="266795"/>
                  </a:lnTo>
                  <a:lnTo>
                    <a:pt x="146304" y="266956"/>
                  </a:lnTo>
                  <a:lnTo>
                    <a:pt x="146304" y="266633"/>
                  </a:lnTo>
                  <a:close/>
                </a:path>
                <a:path w="3505200" h="466090">
                  <a:moveTo>
                    <a:pt x="843788" y="266306"/>
                  </a:moveTo>
                  <a:lnTo>
                    <a:pt x="843153" y="266306"/>
                  </a:lnTo>
                  <a:lnTo>
                    <a:pt x="842772" y="266633"/>
                  </a:lnTo>
                  <a:lnTo>
                    <a:pt x="843153" y="267282"/>
                  </a:lnTo>
                  <a:lnTo>
                    <a:pt x="843407" y="266956"/>
                  </a:lnTo>
                  <a:lnTo>
                    <a:pt x="843788" y="266633"/>
                  </a:lnTo>
                  <a:lnTo>
                    <a:pt x="844042" y="266633"/>
                  </a:lnTo>
                  <a:lnTo>
                    <a:pt x="843788" y="266306"/>
                  </a:lnTo>
                  <a:close/>
                </a:path>
                <a:path w="3505200" h="466090">
                  <a:moveTo>
                    <a:pt x="193929" y="264679"/>
                  </a:moveTo>
                  <a:lnTo>
                    <a:pt x="193929" y="265328"/>
                  </a:lnTo>
                  <a:lnTo>
                    <a:pt x="193548" y="265983"/>
                  </a:lnTo>
                  <a:lnTo>
                    <a:pt x="193548" y="266306"/>
                  </a:lnTo>
                  <a:lnTo>
                    <a:pt x="195199" y="266306"/>
                  </a:lnTo>
                  <a:lnTo>
                    <a:pt x="195580" y="265656"/>
                  </a:lnTo>
                  <a:lnTo>
                    <a:pt x="195199" y="265656"/>
                  </a:lnTo>
                  <a:lnTo>
                    <a:pt x="194945" y="265328"/>
                  </a:lnTo>
                  <a:lnTo>
                    <a:pt x="194564" y="265005"/>
                  </a:lnTo>
                  <a:lnTo>
                    <a:pt x="193929" y="264679"/>
                  </a:lnTo>
                  <a:close/>
                </a:path>
                <a:path w="3505200" h="466090">
                  <a:moveTo>
                    <a:pt x="647827" y="264679"/>
                  </a:moveTo>
                  <a:lnTo>
                    <a:pt x="647446" y="265005"/>
                  </a:lnTo>
                  <a:lnTo>
                    <a:pt x="647192" y="265656"/>
                  </a:lnTo>
                  <a:lnTo>
                    <a:pt x="647192" y="266306"/>
                  </a:lnTo>
                  <a:lnTo>
                    <a:pt x="647446" y="266633"/>
                  </a:lnTo>
                  <a:lnTo>
                    <a:pt x="647827" y="266956"/>
                  </a:lnTo>
                  <a:lnTo>
                    <a:pt x="648208" y="266633"/>
                  </a:lnTo>
                  <a:lnTo>
                    <a:pt x="648843" y="266306"/>
                  </a:lnTo>
                  <a:lnTo>
                    <a:pt x="648843" y="265328"/>
                  </a:lnTo>
                  <a:lnTo>
                    <a:pt x="648208" y="265005"/>
                  </a:lnTo>
                  <a:lnTo>
                    <a:pt x="647827" y="264679"/>
                  </a:lnTo>
                  <a:close/>
                </a:path>
                <a:path w="3505200" h="466090">
                  <a:moveTo>
                    <a:pt x="54229" y="268588"/>
                  </a:moveTo>
                  <a:lnTo>
                    <a:pt x="53848" y="268911"/>
                  </a:lnTo>
                  <a:lnTo>
                    <a:pt x="53467" y="268911"/>
                  </a:lnTo>
                  <a:lnTo>
                    <a:pt x="53467" y="269887"/>
                  </a:lnTo>
                  <a:lnTo>
                    <a:pt x="53848" y="270537"/>
                  </a:lnTo>
                  <a:lnTo>
                    <a:pt x="54229" y="270865"/>
                  </a:lnTo>
                  <a:lnTo>
                    <a:pt x="54483" y="270537"/>
                  </a:lnTo>
                  <a:lnTo>
                    <a:pt x="54864" y="270215"/>
                  </a:lnTo>
                  <a:lnTo>
                    <a:pt x="54483" y="269560"/>
                  </a:lnTo>
                  <a:lnTo>
                    <a:pt x="54483" y="269237"/>
                  </a:lnTo>
                  <a:lnTo>
                    <a:pt x="54229" y="268588"/>
                  </a:lnTo>
                  <a:close/>
                </a:path>
                <a:path w="3505200" h="466090">
                  <a:moveTo>
                    <a:pt x="242570" y="268588"/>
                  </a:moveTo>
                  <a:lnTo>
                    <a:pt x="242316" y="268911"/>
                  </a:lnTo>
                  <a:lnTo>
                    <a:pt x="241935" y="268911"/>
                  </a:lnTo>
                  <a:lnTo>
                    <a:pt x="241935" y="270215"/>
                  </a:lnTo>
                  <a:lnTo>
                    <a:pt x="242316" y="270865"/>
                  </a:lnTo>
                  <a:lnTo>
                    <a:pt x="242570" y="270537"/>
                  </a:lnTo>
                  <a:lnTo>
                    <a:pt x="242951" y="270537"/>
                  </a:lnTo>
                  <a:lnTo>
                    <a:pt x="243586" y="270215"/>
                  </a:lnTo>
                  <a:lnTo>
                    <a:pt x="243205" y="269560"/>
                  </a:lnTo>
                  <a:lnTo>
                    <a:pt x="242951" y="268911"/>
                  </a:lnTo>
                  <a:lnTo>
                    <a:pt x="242570" y="268588"/>
                  </a:lnTo>
                  <a:close/>
                </a:path>
                <a:path w="3505200" h="466090">
                  <a:moveTo>
                    <a:pt x="248412" y="268588"/>
                  </a:moveTo>
                  <a:lnTo>
                    <a:pt x="248158" y="269237"/>
                  </a:lnTo>
                  <a:lnTo>
                    <a:pt x="248158" y="269560"/>
                  </a:lnTo>
                  <a:lnTo>
                    <a:pt x="247777" y="270215"/>
                  </a:lnTo>
                  <a:lnTo>
                    <a:pt x="247777" y="270537"/>
                  </a:lnTo>
                  <a:lnTo>
                    <a:pt x="248158" y="270537"/>
                  </a:lnTo>
                  <a:lnTo>
                    <a:pt x="248412" y="270865"/>
                  </a:lnTo>
                  <a:lnTo>
                    <a:pt x="248793" y="270537"/>
                  </a:lnTo>
                  <a:lnTo>
                    <a:pt x="249428" y="270215"/>
                  </a:lnTo>
                  <a:lnTo>
                    <a:pt x="249428" y="269237"/>
                  </a:lnTo>
                  <a:lnTo>
                    <a:pt x="248793" y="268911"/>
                  </a:lnTo>
                  <a:lnTo>
                    <a:pt x="248412" y="268588"/>
                  </a:lnTo>
                  <a:close/>
                </a:path>
                <a:path w="3505200" h="466090">
                  <a:moveTo>
                    <a:pt x="13081" y="376344"/>
                  </a:moveTo>
                  <a:lnTo>
                    <a:pt x="12700" y="376344"/>
                  </a:lnTo>
                  <a:lnTo>
                    <a:pt x="12319" y="376671"/>
                  </a:lnTo>
                  <a:lnTo>
                    <a:pt x="12065" y="376999"/>
                  </a:lnTo>
                  <a:lnTo>
                    <a:pt x="13081" y="376999"/>
                  </a:lnTo>
                  <a:lnTo>
                    <a:pt x="13081" y="377322"/>
                  </a:lnTo>
                  <a:lnTo>
                    <a:pt x="13335" y="377322"/>
                  </a:lnTo>
                  <a:lnTo>
                    <a:pt x="13716" y="376999"/>
                  </a:lnTo>
                  <a:lnTo>
                    <a:pt x="13335" y="376671"/>
                  </a:lnTo>
                  <a:lnTo>
                    <a:pt x="13081" y="376344"/>
                  </a:lnTo>
                  <a:close/>
                </a:path>
                <a:path w="3505200" h="466090">
                  <a:moveTo>
                    <a:pt x="2092071" y="410530"/>
                  </a:moveTo>
                  <a:lnTo>
                    <a:pt x="2091817" y="410857"/>
                  </a:lnTo>
                  <a:lnTo>
                    <a:pt x="2091436" y="410857"/>
                  </a:lnTo>
                  <a:lnTo>
                    <a:pt x="2091436" y="411180"/>
                  </a:lnTo>
                  <a:lnTo>
                    <a:pt x="2091817" y="411830"/>
                  </a:lnTo>
                  <a:lnTo>
                    <a:pt x="2091817" y="412158"/>
                  </a:lnTo>
                  <a:lnTo>
                    <a:pt x="2092071" y="412807"/>
                  </a:lnTo>
                  <a:lnTo>
                    <a:pt x="2092452" y="412484"/>
                  </a:lnTo>
                  <a:lnTo>
                    <a:pt x="2092706" y="412158"/>
                  </a:lnTo>
                  <a:lnTo>
                    <a:pt x="2093087" y="411830"/>
                  </a:lnTo>
                  <a:lnTo>
                    <a:pt x="2092706" y="411507"/>
                  </a:lnTo>
                  <a:lnTo>
                    <a:pt x="2092452" y="411180"/>
                  </a:lnTo>
                  <a:lnTo>
                    <a:pt x="2092071" y="410530"/>
                  </a:lnTo>
                  <a:close/>
                </a:path>
                <a:path w="3505200" h="466090">
                  <a:moveTo>
                    <a:pt x="639064" y="326209"/>
                  </a:moveTo>
                  <a:lnTo>
                    <a:pt x="638683" y="326209"/>
                  </a:lnTo>
                  <a:lnTo>
                    <a:pt x="638302" y="326537"/>
                  </a:lnTo>
                  <a:lnTo>
                    <a:pt x="638302" y="327186"/>
                  </a:lnTo>
                  <a:lnTo>
                    <a:pt x="638683" y="327186"/>
                  </a:lnTo>
                  <a:lnTo>
                    <a:pt x="639064" y="326859"/>
                  </a:lnTo>
                  <a:lnTo>
                    <a:pt x="639318" y="326859"/>
                  </a:lnTo>
                  <a:lnTo>
                    <a:pt x="639699" y="326537"/>
                  </a:lnTo>
                  <a:lnTo>
                    <a:pt x="639318" y="326537"/>
                  </a:lnTo>
                  <a:lnTo>
                    <a:pt x="639064" y="326209"/>
                  </a:lnTo>
                  <a:close/>
                </a:path>
                <a:path w="3505200" h="466090">
                  <a:moveTo>
                    <a:pt x="734949" y="325887"/>
                  </a:moveTo>
                  <a:lnTo>
                    <a:pt x="734314" y="326209"/>
                  </a:lnTo>
                  <a:lnTo>
                    <a:pt x="734060" y="326859"/>
                  </a:lnTo>
                  <a:lnTo>
                    <a:pt x="733425" y="327186"/>
                  </a:lnTo>
                  <a:lnTo>
                    <a:pt x="734060" y="327836"/>
                  </a:lnTo>
                  <a:lnTo>
                    <a:pt x="734314" y="327836"/>
                  </a:lnTo>
                  <a:lnTo>
                    <a:pt x="734695" y="328164"/>
                  </a:lnTo>
                  <a:lnTo>
                    <a:pt x="734780" y="327186"/>
                  </a:lnTo>
                  <a:lnTo>
                    <a:pt x="734865" y="326859"/>
                  </a:lnTo>
                  <a:lnTo>
                    <a:pt x="734949" y="325887"/>
                  </a:lnTo>
                  <a:close/>
                </a:path>
                <a:path w="3505200" h="466090">
                  <a:moveTo>
                    <a:pt x="735330" y="325559"/>
                  </a:moveTo>
                  <a:lnTo>
                    <a:pt x="734949" y="325887"/>
                  </a:lnTo>
                  <a:lnTo>
                    <a:pt x="735330" y="325887"/>
                  </a:lnTo>
                  <a:lnTo>
                    <a:pt x="735330" y="325559"/>
                  </a:lnTo>
                  <a:close/>
                </a:path>
                <a:path w="3505200" h="466090">
                  <a:moveTo>
                    <a:pt x="736346" y="323282"/>
                  </a:moveTo>
                  <a:lnTo>
                    <a:pt x="735965" y="323282"/>
                  </a:lnTo>
                  <a:lnTo>
                    <a:pt x="735965" y="323932"/>
                  </a:lnTo>
                  <a:lnTo>
                    <a:pt x="735795" y="324582"/>
                  </a:lnTo>
                  <a:lnTo>
                    <a:pt x="735711" y="325559"/>
                  </a:lnTo>
                  <a:lnTo>
                    <a:pt x="735965" y="324909"/>
                  </a:lnTo>
                  <a:lnTo>
                    <a:pt x="736346" y="324582"/>
                  </a:lnTo>
                  <a:lnTo>
                    <a:pt x="736981" y="323932"/>
                  </a:lnTo>
                  <a:lnTo>
                    <a:pt x="736600" y="323604"/>
                  </a:lnTo>
                  <a:lnTo>
                    <a:pt x="736346" y="323282"/>
                  </a:lnTo>
                  <a:close/>
                </a:path>
                <a:path w="3505200" h="466090">
                  <a:moveTo>
                    <a:pt x="60325" y="324582"/>
                  </a:moveTo>
                  <a:lnTo>
                    <a:pt x="60071" y="324909"/>
                  </a:lnTo>
                  <a:lnTo>
                    <a:pt x="59690" y="324909"/>
                  </a:lnTo>
                  <a:lnTo>
                    <a:pt x="59690" y="325887"/>
                  </a:lnTo>
                  <a:lnTo>
                    <a:pt x="60071" y="326209"/>
                  </a:lnTo>
                  <a:lnTo>
                    <a:pt x="60071" y="326859"/>
                  </a:lnTo>
                  <a:lnTo>
                    <a:pt x="60325" y="326537"/>
                  </a:lnTo>
                  <a:lnTo>
                    <a:pt x="60706" y="326537"/>
                  </a:lnTo>
                  <a:lnTo>
                    <a:pt x="60706" y="325559"/>
                  </a:lnTo>
                  <a:lnTo>
                    <a:pt x="60325" y="325231"/>
                  </a:lnTo>
                  <a:lnTo>
                    <a:pt x="60325" y="324582"/>
                  </a:lnTo>
                  <a:close/>
                </a:path>
                <a:path w="3505200" h="466090">
                  <a:moveTo>
                    <a:pt x="479298" y="324582"/>
                  </a:moveTo>
                  <a:lnTo>
                    <a:pt x="479044" y="325231"/>
                  </a:lnTo>
                  <a:lnTo>
                    <a:pt x="478663" y="325559"/>
                  </a:lnTo>
                  <a:lnTo>
                    <a:pt x="478663" y="326209"/>
                  </a:lnTo>
                  <a:lnTo>
                    <a:pt x="479044" y="326537"/>
                  </a:lnTo>
                  <a:lnTo>
                    <a:pt x="479298" y="326859"/>
                  </a:lnTo>
                  <a:lnTo>
                    <a:pt x="479679" y="326209"/>
                  </a:lnTo>
                  <a:lnTo>
                    <a:pt x="479679" y="325887"/>
                  </a:lnTo>
                  <a:lnTo>
                    <a:pt x="479933" y="325231"/>
                  </a:lnTo>
                  <a:lnTo>
                    <a:pt x="479679" y="324909"/>
                  </a:lnTo>
                  <a:lnTo>
                    <a:pt x="479298" y="324582"/>
                  </a:lnTo>
                  <a:close/>
                </a:path>
                <a:path w="3505200" h="466090">
                  <a:moveTo>
                    <a:pt x="519430" y="326537"/>
                  </a:moveTo>
                  <a:lnTo>
                    <a:pt x="519176" y="326859"/>
                  </a:lnTo>
                  <a:lnTo>
                    <a:pt x="518795" y="326859"/>
                  </a:lnTo>
                  <a:lnTo>
                    <a:pt x="518795" y="327836"/>
                  </a:lnTo>
                  <a:lnTo>
                    <a:pt x="519176" y="328164"/>
                  </a:lnTo>
                  <a:lnTo>
                    <a:pt x="519430" y="328814"/>
                  </a:lnTo>
                  <a:lnTo>
                    <a:pt x="519811" y="328491"/>
                  </a:lnTo>
                  <a:lnTo>
                    <a:pt x="520192" y="328491"/>
                  </a:lnTo>
                  <a:lnTo>
                    <a:pt x="520192" y="328164"/>
                  </a:lnTo>
                  <a:lnTo>
                    <a:pt x="519811" y="327513"/>
                  </a:lnTo>
                  <a:lnTo>
                    <a:pt x="519811" y="327186"/>
                  </a:lnTo>
                  <a:lnTo>
                    <a:pt x="519430" y="326537"/>
                  </a:lnTo>
                  <a:close/>
                </a:path>
                <a:path w="3505200" h="466090">
                  <a:moveTo>
                    <a:pt x="487807" y="336299"/>
                  </a:moveTo>
                  <a:lnTo>
                    <a:pt x="487553" y="336627"/>
                  </a:lnTo>
                  <a:lnTo>
                    <a:pt x="487172" y="336627"/>
                  </a:lnTo>
                  <a:lnTo>
                    <a:pt x="487172" y="336955"/>
                  </a:lnTo>
                  <a:lnTo>
                    <a:pt x="486791" y="337604"/>
                  </a:lnTo>
                  <a:lnTo>
                    <a:pt x="487172" y="337931"/>
                  </a:lnTo>
                  <a:lnTo>
                    <a:pt x="487172" y="338582"/>
                  </a:lnTo>
                  <a:lnTo>
                    <a:pt x="487553" y="338254"/>
                  </a:lnTo>
                  <a:lnTo>
                    <a:pt x="487807" y="338254"/>
                  </a:lnTo>
                  <a:lnTo>
                    <a:pt x="488442" y="337931"/>
                  </a:lnTo>
                  <a:lnTo>
                    <a:pt x="488314" y="337604"/>
                  </a:lnTo>
                  <a:lnTo>
                    <a:pt x="488188" y="336955"/>
                  </a:lnTo>
                  <a:lnTo>
                    <a:pt x="487807" y="336299"/>
                  </a:lnTo>
                  <a:close/>
                </a:path>
                <a:path w="3505200" h="466090">
                  <a:moveTo>
                    <a:pt x="592582" y="327836"/>
                  </a:moveTo>
                  <a:lnTo>
                    <a:pt x="592582" y="329140"/>
                  </a:lnTo>
                  <a:lnTo>
                    <a:pt x="593344" y="329140"/>
                  </a:lnTo>
                  <a:lnTo>
                    <a:pt x="593344" y="328164"/>
                  </a:lnTo>
                  <a:lnTo>
                    <a:pt x="592963" y="328164"/>
                  </a:lnTo>
                  <a:lnTo>
                    <a:pt x="592582" y="327836"/>
                  </a:lnTo>
                  <a:close/>
                </a:path>
                <a:path w="3505200" h="466090">
                  <a:moveTo>
                    <a:pt x="208280" y="330118"/>
                  </a:moveTo>
                  <a:lnTo>
                    <a:pt x="207264" y="330118"/>
                  </a:lnTo>
                  <a:lnTo>
                    <a:pt x="207010" y="330441"/>
                  </a:lnTo>
                  <a:lnTo>
                    <a:pt x="206375" y="330768"/>
                  </a:lnTo>
                  <a:lnTo>
                    <a:pt x="207010" y="331095"/>
                  </a:lnTo>
                  <a:lnTo>
                    <a:pt x="207645" y="331095"/>
                  </a:lnTo>
                  <a:lnTo>
                    <a:pt x="208026" y="331417"/>
                  </a:lnTo>
                  <a:lnTo>
                    <a:pt x="208280" y="331417"/>
                  </a:lnTo>
                  <a:lnTo>
                    <a:pt x="208280" y="331095"/>
                  </a:lnTo>
                  <a:lnTo>
                    <a:pt x="208661" y="330768"/>
                  </a:lnTo>
                  <a:lnTo>
                    <a:pt x="208280" y="330441"/>
                  </a:lnTo>
                  <a:lnTo>
                    <a:pt x="208280" y="330118"/>
                  </a:lnTo>
                  <a:close/>
                </a:path>
                <a:path w="3505200" h="466090">
                  <a:moveTo>
                    <a:pt x="300736" y="330118"/>
                  </a:moveTo>
                  <a:lnTo>
                    <a:pt x="299720" y="330118"/>
                  </a:lnTo>
                  <a:lnTo>
                    <a:pt x="299466" y="330441"/>
                  </a:lnTo>
                  <a:lnTo>
                    <a:pt x="298704" y="330441"/>
                  </a:lnTo>
                  <a:lnTo>
                    <a:pt x="299466" y="331095"/>
                  </a:lnTo>
                  <a:lnTo>
                    <a:pt x="300101" y="331095"/>
                  </a:lnTo>
                  <a:lnTo>
                    <a:pt x="300355" y="330768"/>
                  </a:lnTo>
                  <a:lnTo>
                    <a:pt x="300990" y="330768"/>
                  </a:lnTo>
                  <a:lnTo>
                    <a:pt x="300736" y="330441"/>
                  </a:lnTo>
                  <a:lnTo>
                    <a:pt x="300736" y="330118"/>
                  </a:lnTo>
                  <a:close/>
                </a:path>
                <a:path w="3505200" h="466090">
                  <a:moveTo>
                    <a:pt x="266700" y="314491"/>
                  </a:moveTo>
                  <a:lnTo>
                    <a:pt x="266446" y="314813"/>
                  </a:lnTo>
                  <a:lnTo>
                    <a:pt x="266065" y="314813"/>
                  </a:lnTo>
                  <a:lnTo>
                    <a:pt x="266065" y="315791"/>
                  </a:lnTo>
                  <a:lnTo>
                    <a:pt x="266446" y="316118"/>
                  </a:lnTo>
                  <a:lnTo>
                    <a:pt x="266446" y="316768"/>
                  </a:lnTo>
                  <a:lnTo>
                    <a:pt x="266700" y="316440"/>
                  </a:lnTo>
                  <a:lnTo>
                    <a:pt x="267462" y="316118"/>
                  </a:lnTo>
                  <a:lnTo>
                    <a:pt x="267716" y="316118"/>
                  </a:lnTo>
                  <a:lnTo>
                    <a:pt x="267462" y="315469"/>
                  </a:lnTo>
                  <a:lnTo>
                    <a:pt x="267081" y="315141"/>
                  </a:lnTo>
                  <a:lnTo>
                    <a:pt x="266700" y="314491"/>
                  </a:lnTo>
                  <a:close/>
                </a:path>
                <a:path w="3505200" h="466090">
                  <a:moveTo>
                    <a:pt x="291211" y="313837"/>
                  </a:moveTo>
                  <a:lnTo>
                    <a:pt x="291211" y="314491"/>
                  </a:lnTo>
                  <a:lnTo>
                    <a:pt x="291592" y="314813"/>
                  </a:lnTo>
                  <a:lnTo>
                    <a:pt x="291846" y="314813"/>
                  </a:lnTo>
                  <a:lnTo>
                    <a:pt x="292227" y="314491"/>
                  </a:lnTo>
                  <a:lnTo>
                    <a:pt x="292608" y="314491"/>
                  </a:lnTo>
                  <a:lnTo>
                    <a:pt x="292227" y="314163"/>
                  </a:lnTo>
                  <a:lnTo>
                    <a:pt x="291592" y="314163"/>
                  </a:lnTo>
                  <a:lnTo>
                    <a:pt x="291211" y="313837"/>
                  </a:lnTo>
                  <a:close/>
                </a:path>
                <a:path w="3505200" h="466090">
                  <a:moveTo>
                    <a:pt x="434975" y="314163"/>
                  </a:moveTo>
                  <a:lnTo>
                    <a:pt x="433959" y="314163"/>
                  </a:lnTo>
                  <a:lnTo>
                    <a:pt x="433578" y="314491"/>
                  </a:lnTo>
                  <a:lnTo>
                    <a:pt x="432943" y="314813"/>
                  </a:lnTo>
                  <a:lnTo>
                    <a:pt x="433324" y="314813"/>
                  </a:lnTo>
                  <a:lnTo>
                    <a:pt x="433578" y="315469"/>
                  </a:lnTo>
                  <a:lnTo>
                    <a:pt x="434213" y="315469"/>
                  </a:lnTo>
                  <a:lnTo>
                    <a:pt x="434594" y="315141"/>
                  </a:lnTo>
                  <a:lnTo>
                    <a:pt x="435229" y="314813"/>
                  </a:lnTo>
                  <a:lnTo>
                    <a:pt x="434975" y="314491"/>
                  </a:lnTo>
                  <a:lnTo>
                    <a:pt x="434975" y="314163"/>
                  </a:lnTo>
                  <a:close/>
                </a:path>
                <a:path w="3505200" h="466090">
                  <a:moveTo>
                    <a:pt x="531622" y="314491"/>
                  </a:moveTo>
                  <a:lnTo>
                    <a:pt x="530860" y="315141"/>
                  </a:lnTo>
                  <a:lnTo>
                    <a:pt x="530860" y="315791"/>
                  </a:lnTo>
                  <a:lnTo>
                    <a:pt x="531241" y="316118"/>
                  </a:lnTo>
                  <a:lnTo>
                    <a:pt x="531622" y="316768"/>
                  </a:lnTo>
                  <a:lnTo>
                    <a:pt x="531876" y="316768"/>
                  </a:lnTo>
                  <a:lnTo>
                    <a:pt x="531876" y="316440"/>
                  </a:lnTo>
                  <a:lnTo>
                    <a:pt x="532257" y="316118"/>
                  </a:lnTo>
                  <a:lnTo>
                    <a:pt x="531876" y="315469"/>
                  </a:lnTo>
                  <a:lnTo>
                    <a:pt x="531876" y="315141"/>
                  </a:lnTo>
                  <a:lnTo>
                    <a:pt x="531622" y="314491"/>
                  </a:lnTo>
                  <a:close/>
                </a:path>
                <a:path w="3505200" h="466090">
                  <a:moveTo>
                    <a:pt x="603377" y="314163"/>
                  </a:moveTo>
                  <a:lnTo>
                    <a:pt x="602488" y="314163"/>
                  </a:lnTo>
                  <a:lnTo>
                    <a:pt x="602107" y="314491"/>
                  </a:lnTo>
                  <a:lnTo>
                    <a:pt x="601472" y="314813"/>
                  </a:lnTo>
                  <a:lnTo>
                    <a:pt x="601726" y="315141"/>
                  </a:lnTo>
                  <a:lnTo>
                    <a:pt x="601726" y="315469"/>
                  </a:lnTo>
                  <a:lnTo>
                    <a:pt x="602107" y="315469"/>
                  </a:lnTo>
                  <a:lnTo>
                    <a:pt x="603377" y="314813"/>
                  </a:lnTo>
                  <a:lnTo>
                    <a:pt x="603758" y="314813"/>
                  </a:lnTo>
                  <a:lnTo>
                    <a:pt x="603377" y="314491"/>
                  </a:lnTo>
                  <a:lnTo>
                    <a:pt x="603377" y="314163"/>
                  </a:lnTo>
                  <a:close/>
                </a:path>
                <a:path w="3505200" h="466090">
                  <a:moveTo>
                    <a:pt x="482981" y="311886"/>
                  </a:moveTo>
                  <a:lnTo>
                    <a:pt x="482219" y="311886"/>
                  </a:lnTo>
                  <a:lnTo>
                    <a:pt x="481965" y="312209"/>
                  </a:lnTo>
                  <a:lnTo>
                    <a:pt x="481330" y="312536"/>
                  </a:lnTo>
                  <a:lnTo>
                    <a:pt x="481965" y="312864"/>
                  </a:lnTo>
                  <a:lnTo>
                    <a:pt x="482219" y="313187"/>
                  </a:lnTo>
                  <a:lnTo>
                    <a:pt x="482981" y="313187"/>
                  </a:lnTo>
                  <a:lnTo>
                    <a:pt x="483235" y="312864"/>
                  </a:lnTo>
                  <a:lnTo>
                    <a:pt x="483616" y="312536"/>
                  </a:lnTo>
                  <a:lnTo>
                    <a:pt x="483235" y="312536"/>
                  </a:lnTo>
                  <a:lnTo>
                    <a:pt x="482981" y="311886"/>
                  </a:lnTo>
                  <a:close/>
                </a:path>
                <a:path w="3505200" h="466090">
                  <a:moveTo>
                    <a:pt x="146304" y="316440"/>
                  </a:moveTo>
                  <a:lnTo>
                    <a:pt x="145923" y="317096"/>
                  </a:lnTo>
                  <a:lnTo>
                    <a:pt x="145542" y="317418"/>
                  </a:lnTo>
                  <a:lnTo>
                    <a:pt x="145542" y="318074"/>
                  </a:lnTo>
                  <a:lnTo>
                    <a:pt x="146304" y="318723"/>
                  </a:lnTo>
                  <a:lnTo>
                    <a:pt x="146558" y="318395"/>
                  </a:lnTo>
                  <a:lnTo>
                    <a:pt x="147193" y="318074"/>
                  </a:lnTo>
                  <a:lnTo>
                    <a:pt x="147193" y="317418"/>
                  </a:lnTo>
                  <a:lnTo>
                    <a:pt x="146558" y="317096"/>
                  </a:lnTo>
                  <a:lnTo>
                    <a:pt x="146304" y="316440"/>
                  </a:lnTo>
                  <a:close/>
                </a:path>
                <a:path w="3505200" h="466090">
                  <a:moveTo>
                    <a:pt x="79375" y="360067"/>
                  </a:moveTo>
                  <a:lnTo>
                    <a:pt x="78613" y="360067"/>
                  </a:lnTo>
                  <a:lnTo>
                    <a:pt x="78359" y="360395"/>
                  </a:lnTo>
                  <a:lnTo>
                    <a:pt x="77978" y="360718"/>
                  </a:lnTo>
                  <a:lnTo>
                    <a:pt x="78613" y="361044"/>
                  </a:lnTo>
                  <a:lnTo>
                    <a:pt x="78994" y="361372"/>
                  </a:lnTo>
                  <a:lnTo>
                    <a:pt x="79629" y="361694"/>
                  </a:lnTo>
                  <a:lnTo>
                    <a:pt x="80010" y="361372"/>
                  </a:lnTo>
                  <a:lnTo>
                    <a:pt x="80010" y="361044"/>
                  </a:lnTo>
                  <a:lnTo>
                    <a:pt x="80264" y="360718"/>
                  </a:lnTo>
                  <a:lnTo>
                    <a:pt x="79629" y="360395"/>
                  </a:lnTo>
                  <a:lnTo>
                    <a:pt x="79375" y="360067"/>
                  </a:lnTo>
                  <a:close/>
                </a:path>
                <a:path w="3505200" h="466090">
                  <a:moveTo>
                    <a:pt x="61976" y="352254"/>
                  </a:moveTo>
                  <a:lnTo>
                    <a:pt x="61722" y="352581"/>
                  </a:lnTo>
                  <a:lnTo>
                    <a:pt x="61341" y="352581"/>
                  </a:lnTo>
                  <a:lnTo>
                    <a:pt x="61341" y="352903"/>
                  </a:lnTo>
                  <a:lnTo>
                    <a:pt x="61722" y="353559"/>
                  </a:lnTo>
                  <a:lnTo>
                    <a:pt x="61976" y="354209"/>
                  </a:lnTo>
                  <a:lnTo>
                    <a:pt x="61976" y="354531"/>
                  </a:lnTo>
                  <a:lnTo>
                    <a:pt x="62357" y="354209"/>
                  </a:lnTo>
                  <a:lnTo>
                    <a:pt x="62611" y="354209"/>
                  </a:lnTo>
                  <a:lnTo>
                    <a:pt x="62611" y="353231"/>
                  </a:lnTo>
                  <a:lnTo>
                    <a:pt x="62357" y="352903"/>
                  </a:lnTo>
                  <a:lnTo>
                    <a:pt x="61976" y="352254"/>
                  </a:lnTo>
                  <a:close/>
                </a:path>
                <a:path w="3505200" h="466090">
                  <a:moveTo>
                    <a:pt x="244221" y="352581"/>
                  </a:moveTo>
                  <a:lnTo>
                    <a:pt x="242951" y="352581"/>
                  </a:lnTo>
                  <a:lnTo>
                    <a:pt x="243205" y="352903"/>
                  </a:lnTo>
                  <a:lnTo>
                    <a:pt x="243205" y="353231"/>
                  </a:lnTo>
                  <a:lnTo>
                    <a:pt x="243586" y="352903"/>
                  </a:lnTo>
                  <a:lnTo>
                    <a:pt x="243840" y="352903"/>
                  </a:lnTo>
                  <a:lnTo>
                    <a:pt x="244221" y="352581"/>
                  </a:lnTo>
                  <a:close/>
                </a:path>
                <a:path w="3505200" h="466090">
                  <a:moveTo>
                    <a:pt x="243586" y="352254"/>
                  </a:moveTo>
                  <a:lnTo>
                    <a:pt x="243205" y="352254"/>
                  </a:lnTo>
                  <a:lnTo>
                    <a:pt x="243205" y="352581"/>
                  </a:lnTo>
                  <a:lnTo>
                    <a:pt x="243840" y="352581"/>
                  </a:lnTo>
                  <a:lnTo>
                    <a:pt x="243586" y="352254"/>
                  </a:lnTo>
                  <a:close/>
                </a:path>
                <a:path w="3505200" h="466090">
                  <a:moveTo>
                    <a:pt x="346456" y="352254"/>
                  </a:moveTo>
                  <a:lnTo>
                    <a:pt x="345821" y="352254"/>
                  </a:lnTo>
                  <a:lnTo>
                    <a:pt x="345821" y="352903"/>
                  </a:lnTo>
                  <a:lnTo>
                    <a:pt x="346075" y="353231"/>
                  </a:lnTo>
                  <a:lnTo>
                    <a:pt x="346456" y="352903"/>
                  </a:lnTo>
                  <a:lnTo>
                    <a:pt x="346710" y="352903"/>
                  </a:lnTo>
                  <a:lnTo>
                    <a:pt x="346710" y="352581"/>
                  </a:lnTo>
                  <a:lnTo>
                    <a:pt x="346456" y="352581"/>
                  </a:lnTo>
                  <a:lnTo>
                    <a:pt x="346456" y="352254"/>
                  </a:lnTo>
                  <a:close/>
                </a:path>
                <a:path w="3505200" h="466090">
                  <a:moveTo>
                    <a:pt x="470154" y="347695"/>
                  </a:moveTo>
                  <a:lnTo>
                    <a:pt x="469265" y="348349"/>
                  </a:lnTo>
                  <a:lnTo>
                    <a:pt x="467233" y="349650"/>
                  </a:lnTo>
                  <a:lnTo>
                    <a:pt x="468884" y="350954"/>
                  </a:lnTo>
                  <a:lnTo>
                    <a:pt x="470535" y="352581"/>
                  </a:lnTo>
                  <a:lnTo>
                    <a:pt x="472186" y="353881"/>
                  </a:lnTo>
                  <a:lnTo>
                    <a:pt x="472186" y="354209"/>
                  </a:lnTo>
                  <a:lnTo>
                    <a:pt x="473075" y="354209"/>
                  </a:lnTo>
                  <a:lnTo>
                    <a:pt x="473075" y="353881"/>
                  </a:lnTo>
                  <a:lnTo>
                    <a:pt x="472821" y="353559"/>
                  </a:lnTo>
                  <a:lnTo>
                    <a:pt x="471805" y="351604"/>
                  </a:lnTo>
                  <a:lnTo>
                    <a:pt x="471170" y="349650"/>
                  </a:lnTo>
                  <a:lnTo>
                    <a:pt x="470154" y="347695"/>
                  </a:lnTo>
                  <a:close/>
                </a:path>
                <a:path w="3505200" h="466090">
                  <a:moveTo>
                    <a:pt x="303276" y="355836"/>
                  </a:moveTo>
                  <a:lnTo>
                    <a:pt x="303022" y="356486"/>
                  </a:lnTo>
                  <a:lnTo>
                    <a:pt x="302641" y="356486"/>
                  </a:lnTo>
                  <a:lnTo>
                    <a:pt x="303276" y="356812"/>
                  </a:lnTo>
                  <a:lnTo>
                    <a:pt x="303657" y="356812"/>
                  </a:lnTo>
                  <a:lnTo>
                    <a:pt x="304292" y="357135"/>
                  </a:lnTo>
                  <a:lnTo>
                    <a:pt x="304673" y="356812"/>
                  </a:lnTo>
                  <a:lnTo>
                    <a:pt x="304927" y="356486"/>
                  </a:lnTo>
                  <a:lnTo>
                    <a:pt x="304292" y="356163"/>
                  </a:lnTo>
                  <a:lnTo>
                    <a:pt x="304038" y="356163"/>
                  </a:lnTo>
                  <a:lnTo>
                    <a:pt x="303276" y="355836"/>
                  </a:lnTo>
                  <a:close/>
                </a:path>
                <a:path w="3505200" h="466090">
                  <a:moveTo>
                    <a:pt x="1905" y="362022"/>
                  </a:moveTo>
                  <a:lnTo>
                    <a:pt x="889" y="362022"/>
                  </a:lnTo>
                  <a:lnTo>
                    <a:pt x="635" y="362344"/>
                  </a:lnTo>
                  <a:lnTo>
                    <a:pt x="0" y="362672"/>
                  </a:lnTo>
                  <a:lnTo>
                    <a:pt x="0" y="363000"/>
                  </a:lnTo>
                  <a:lnTo>
                    <a:pt x="254" y="363321"/>
                  </a:lnTo>
                  <a:lnTo>
                    <a:pt x="1270" y="363321"/>
                  </a:lnTo>
                  <a:lnTo>
                    <a:pt x="1651" y="363000"/>
                  </a:lnTo>
                  <a:lnTo>
                    <a:pt x="2286" y="362672"/>
                  </a:lnTo>
                  <a:lnTo>
                    <a:pt x="1905" y="362344"/>
                  </a:lnTo>
                  <a:lnTo>
                    <a:pt x="1905" y="362022"/>
                  </a:lnTo>
                  <a:close/>
                </a:path>
                <a:path w="3505200" h="466090">
                  <a:moveTo>
                    <a:pt x="115951" y="362672"/>
                  </a:moveTo>
                  <a:lnTo>
                    <a:pt x="115951" y="363321"/>
                  </a:lnTo>
                  <a:lnTo>
                    <a:pt x="115570" y="363976"/>
                  </a:lnTo>
                  <a:lnTo>
                    <a:pt x="115570" y="364299"/>
                  </a:lnTo>
                  <a:lnTo>
                    <a:pt x="117221" y="364299"/>
                  </a:lnTo>
                  <a:lnTo>
                    <a:pt x="117221" y="363649"/>
                  </a:lnTo>
                  <a:lnTo>
                    <a:pt x="116840" y="363321"/>
                  </a:lnTo>
                  <a:lnTo>
                    <a:pt x="116586" y="363000"/>
                  </a:lnTo>
                  <a:lnTo>
                    <a:pt x="115951" y="362672"/>
                  </a:lnTo>
                  <a:close/>
                </a:path>
                <a:path w="3505200" h="466090">
                  <a:moveTo>
                    <a:pt x="2075434" y="362022"/>
                  </a:moveTo>
                  <a:lnTo>
                    <a:pt x="2075180" y="362022"/>
                  </a:lnTo>
                  <a:lnTo>
                    <a:pt x="2074799" y="362344"/>
                  </a:lnTo>
                  <a:lnTo>
                    <a:pt x="2074545" y="362344"/>
                  </a:lnTo>
                  <a:lnTo>
                    <a:pt x="2074545" y="363000"/>
                  </a:lnTo>
                  <a:lnTo>
                    <a:pt x="2075434" y="363000"/>
                  </a:lnTo>
                  <a:lnTo>
                    <a:pt x="2075434" y="362022"/>
                  </a:lnTo>
                  <a:close/>
                </a:path>
                <a:path w="3505200" h="466090">
                  <a:moveTo>
                    <a:pt x="263144" y="344112"/>
                  </a:moveTo>
                  <a:lnTo>
                    <a:pt x="263144" y="344440"/>
                  </a:lnTo>
                  <a:lnTo>
                    <a:pt x="263525" y="344768"/>
                  </a:lnTo>
                  <a:lnTo>
                    <a:pt x="263525" y="345090"/>
                  </a:lnTo>
                  <a:lnTo>
                    <a:pt x="264414" y="345090"/>
                  </a:lnTo>
                  <a:lnTo>
                    <a:pt x="264414" y="344440"/>
                  </a:lnTo>
                  <a:lnTo>
                    <a:pt x="263525" y="344440"/>
                  </a:lnTo>
                  <a:lnTo>
                    <a:pt x="263144" y="344112"/>
                  </a:lnTo>
                  <a:close/>
                </a:path>
                <a:path w="3505200" h="466090">
                  <a:moveTo>
                    <a:pt x="306959" y="338582"/>
                  </a:moveTo>
                  <a:lnTo>
                    <a:pt x="306578" y="339232"/>
                  </a:lnTo>
                  <a:lnTo>
                    <a:pt x="306197" y="339559"/>
                  </a:lnTo>
                  <a:lnTo>
                    <a:pt x="306197" y="340208"/>
                  </a:lnTo>
                  <a:lnTo>
                    <a:pt x="306959" y="340859"/>
                  </a:lnTo>
                  <a:lnTo>
                    <a:pt x="307213" y="340208"/>
                  </a:lnTo>
                  <a:lnTo>
                    <a:pt x="307594" y="339881"/>
                  </a:lnTo>
                  <a:lnTo>
                    <a:pt x="307594" y="339232"/>
                  </a:lnTo>
                  <a:lnTo>
                    <a:pt x="307213" y="338909"/>
                  </a:lnTo>
                  <a:lnTo>
                    <a:pt x="306959" y="338582"/>
                  </a:lnTo>
                  <a:close/>
                </a:path>
                <a:path w="3505200" h="466090">
                  <a:moveTo>
                    <a:pt x="205740" y="349977"/>
                  </a:moveTo>
                  <a:lnTo>
                    <a:pt x="205359" y="349977"/>
                  </a:lnTo>
                  <a:lnTo>
                    <a:pt x="204978" y="350300"/>
                  </a:lnTo>
                  <a:lnTo>
                    <a:pt x="204724" y="350300"/>
                  </a:lnTo>
                  <a:lnTo>
                    <a:pt x="204978" y="350626"/>
                  </a:lnTo>
                  <a:lnTo>
                    <a:pt x="204978" y="350954"/>
                  </a:lnTo>
                  <a:lnTo>
                    <a:pt x="205740" y="350954"/>
                  </a:lnTo>
                  <a:lnTo>
                    <a:pt x="205994" y="351276"/>
                  </a:lnTo>
                  <a:lnTo>
                    <a:pt x="205994" y="350954"/>
                  </a:lnTo>
                  <a:lnTo>
                    <a:pt x="205740" y="350626"/>
                  </a:lnTo>
                  <a:lnTo>
                    <a:pt x="205740" y="349977"/>
                  </a:lnTo>
                  <a:close/>
                </a:path>
                <a:path w="3505200" h="466090">
                  <a:moveTo>
                    <a:pt x="36195" y="348672"/>
                  </a:moveTo>
                  <a:lnTo>
                    <a:pt x="35941" y="348999"/>
                  </a:lnTo>
                  <a:lnTo>
                    <a:pt x="35560" y="349327"/>
                  </a:lnTo>
                  <a:lnTo>
                    <a:pt x="35560" y="349650"/>
                  </a:lnTo>
                  <a:lnTo>
                    <a:pt x="35941" y="350300"/>
                  </a:lnTo>
                  <a:lnTo>
                    <a:pt x="36195" y="350954"/>
                  </a:lnTo>
                  <a:lnTo>
                    <a:pt x="36576" y="350626"/>
                  </a:lnTo>
                  <a:lnTo>
                    <a:pt x="36830" y="350300"/>
                  </a:lnTo>
                  <a:lnTo>
                    <a:pt x="36576" y="349650"/>
                  </a:lnTo>
                  <a:lnTo>
                    <a:pt x="36576" y="349327"/>
                  </a:lnTo>
                  <a:lnTo>
                    <a:pt x="36195" y="348672"/>
                  </a:lnTo>
                  <a:close/>
                </a:path>
                <a:path w="3505200" h="466090">
                  <a:moveTo>
                    <a:pt x="200152" y="348672"/>
                  </a:moveTo>
                  <a:lnTo>
                    <a:pt x="200152" y="349977"/>
                  </a:lnTo>
                  <a:lnTo>
                    <a:pt x="199771" y="350300"/>
                  </a:lnTo>
                  <a:lnTo>
                    <a:pt x="201168" y="350300"/>
                  </a:lnTo>
                  <a:lnTo>
                    <a:pt x="201422" y="349650"/>
                  </a:lnTo>
                  <a:lnTo>
                    <a:pt x="201168" y="349650"/>
                  </a:lnTo>
                  <a:lnTo>
                    <a:pt x="200406" y="348999"/>
                  </a:lnTo>
                  <a:lnTo>
                    <a:pt x="200152" y="348672"/>
                  </a:lnTo>
                  <a:close/>
                </a:path>
                <a:path w="3505200" h="466090">
                  <a:moveTo>
                    <a:pt x="302641" y="13995"/>
                  </a:moveTo>
                  <a:lnTo>
                    <a:pt x="301752" y="13995"/>
                  </a:lnTo>
                  <a:lnTo>
                    <a:pt x="301371" y="14325"/>
                  </a:lnTo>
                  <a:lnTo>
                    <a:pt x="300736" y="14643"/>
                  </a:lnTo>
                  <a:lnTo>
                    <a:pt x="300990" y="14973"/>
                  </a:lnTo>
                  <a:lnTo>
                    <a:pt x="301371" y="15303"/>
                  </a:lnTo>
                  <a:lnTo>
                    <a:pt x="302006" y="15303"/>
                  </a:lnTo>
                  <a:lnTo>
                    <a:pt x="302387" y="14973"/>
                  </a:lnTo>
                  <a:lnTo>
                    <a:pt x="303022" y="14643"/>
                  </a:lnTo>
                  <a:lnTo>
                    <a:pt x="302641" y="14325"/>
                  </a:lnTo>
                  <a:lnTo>
                    <a:pt x="302641" y="13995"/>
                  </a:lnTo>
                  <a:close/>
                </a:path>
                <a:path w="3505200" h="466090">
                  <a:moveTo>
                    <a:pt x="230505" y="13995"/>
                  </a:moveTo>
                  <a:lnTo>
                    <a:pt x="229489" y="13995"/>
                  </a:lnTo>
                  <a:lnTo>
                    <a:pt x="229235" y="14325"/>
                  </a:lnTo>
                  <a:lnTo>
                    <a:pt x="228600" y="14643"/>
                  </a:lnTo>
                  <a:lnTo>
                    <a:pt x="228854" y="14973"/>
                  </a:lnTo>
                  <a:lnTo>
                    <a:pt x="228854" y="15303"/>
                  </a:lnTo>
                  <a:lnTo>
                    <a:pt x="229870" y="15303"/>
                  </a:lnTo>
                  <a:lnTo>
                    <a:pt x="230124" y="14973"/>
                  </a:lnTo>
                  <a:lnTo>
                    <a:pt x="230886" y="14643"/>
                  </a:lnTo>
                  <a:lnTo>
                    <a:pt x="230505" y="14325"/>
                  </a:lnTo>
                  <a:lnTo>
                    <a:pt x="230505" y="13995"/>
                  </a:lnTo>
                  <a:close/>
                </a:path>
                <a:path w="3505200" h="466090">
                  <a:moveTo>
                    <a:pt x="319659" y="24091"/>
                  </a:moveTo>
                  <a:lnTo>
                    <a:pt x="319659" y="25069"/>
                  </a:lnTo>
                  <a:lnTo>
                    <a:pt x="320294" y="25069"/>
                  </a:lnTo>
                  <a:lnTo>
                    <a:pt x="320294" y="24409"/>
                  </a:lnTo>
                  <a:lnTo>
                    <a:pt x="320040" y="24409"/>
                  </a:lnTo>
                  <a:lnTo>
                    <a:pt x="319659" y="24091"/>
                  </a:lnTo>
                  <a:close/>
                </a:path>
                <a:path w="3505200" h="466090">
                  <a:moveTo>
                    <a:pt x="336296" y="26047"/>
                  </a:moveTo>
                  <a:lnTo>
                    <a:pt x="335280" y="26047"/>
                  </a:lnTo>
                  <a:lnTo>
                    <a:pt x="335661" y="26365"/>
                  </a:lnTo>
                  <a:lnTo>
                    <a:pt x="335661" y="26695"/>
                  </a:lnTo>
                  <a:lnTo>
                    <a:pt x="335915" y="27025"/>
                  </a:lnTo>
                  <a:lnTo>
                    <a:pt x="336677" y="26695"/>
                  </a:lnTo>
                  <a:lnTo>
                    <a:pt x="336677" y="26365"/>
                  </a:lnTo>
                  <a:lnTo>
                    <a:pt x="336296" y="26047"/>
                  </a:lnTo>
                  <a:close/>
                </a:path>
                <a:path w="3505200" h="466090">
                  <a:moveTo>
                    <a:pt x="856488" y="184594"/>
                  </a:moveTo>
                  <a:lnTo>
                    <a:pt x="856107" y="184912"/>
                  </a:lnTo>
                  <a:lnTo>
                    <a:pt x="855853" y="184912"/>
                  </a:lnTo>
                  <a:lnTo>
                    <a:pt x="855853" y="185889"/>
                  </a:lnTo>
                  <a:lnTo>
                    <a:pt x="856107" y="186220"/>
                  </a:lnTo>
                  <a:lnTo>
                    <a:pt x="856488" y="186867"/>
                  </a:lnTo>
                  <a:lnTo>
                    <a:pt x="856869" y="186550"/>
                  </a:lnTo>
                  <a:lnTo>
                    <a:pt x="857123" y="186550"/>
                  </a:lnTo>
                  <a:lnTo>
                    <a:pt x="857123" y="185572"/>
                  </a:lnTo>
                  <a:lnTo>
                    <a:pt x="856869" y="184912"/>
                  </a:lnTo>
                  <a:lnTo>
                    <a:pt x="856488" y="184594"/>
                  </a:lnTo>
                  <a:close/>
                </a:path>
                <a:path w="3505200" h="466090">
                  <a:moveTo>
                    <a:pt x="748665" y="194030"/>
                  </a:moveTo>
                  <a:lnTo>
                    <a:pt x="748665" y="194360"/>
                  </a:lnTo>
                  <a:lnTo>
                    <a:pt x="749046" y="194691"/>
                  </a:lnTo>
                  <a:lnTo>
                    <a:pt x="749046" y="195338"/>
                  </a:lnTo>
                  <a:lnTo>
                    <a:pt x="749427" y="195338"/>
                  </a:lnTo>
                  <a:lnTo>
                    <a:pt x="749681" y="195008"/>
                  </a:lnTo>
                  <a:lnTo>
                    <a:pt x="750062" y="195008"/>
                  </a:lnTo>
                  <a:lnTo>
                    <a:pt x="750062" y="194360"/>
                  </a:lnTo>
                  <a:lnTo>
                    <a:pt x="749046" y="194360"/>
                  </a:lnTo>
                  <a:lnTo>
                    <a:pt x="748665" y="194030"/>
                  </a:lnTo>
                  <a:close/>
                </a:path>
                <a:path w="3505200" h="466090">
                  <a:moveTo>
                    <a:pt x="735965" y="181991"/>
                  </a:moveTo>
                  <a:lnTo>
                    <a:pt x="735711" y="181991"/>
                  </a:lnTo>
                  <a:lnTo>
                    <a:pt x="734949" y="182308"/>
                  </a:lnTo>
                  <a:lnTo>
                    <a:pt x="734695" y="182308"/>
                  </a:lnTo>
                  <a:lnTo>
                    <a:pt x="734060" y="182638"/>
                  </a:lnTo>
                  <a:lnTo>
                    <a:pt x="734314" y="182956"/>
                  </a:lnTo>
                  <a:lnTo>
                    <a:pt x="734314" y="183286"/>
                  </a:lnTo>
                  <a:lnTo>
                    <a:pt x="735330" y="183286"/>
                  </a:lnTo>
                  <a:lnTo>
                    <a:pt x="735711" y="182956"/>
                  </a:lnTo>
                  <a:lnTo>
                    <a:pt x="736346" y="182638"/>
                  </a:lnTo>
                  <a:lnTo>
                    <a:pt x="735965" y="182308"/>
                  </a:lnTo>
                  <a:lnTo>
                    <a:pt x="735965" y="181991"/>
                  </a:lnTo>
                  <a:close/>
                </a:path>
                <a:path w="3505200" h="466090">
                  <a:moveTo>
                    <a:pt x="483870" y="218452"/>
                  </a:moveTo>
                  <a:lnTo>
                    <a:pt x="482981" y="218452"/>
                  </a:lnTo>
                  <a:lnTo>
                    <a:pt x="483616" y="218770"/>
                  </a:lnTo>
                  <a:lnTo>
                    <a:pt x="483870" y="219430"/>
                  </a:lnTo>
                  <a:lnTo>
                    <a:pt x="484505" y="219430"/>
                  </a:lnTo>
                  <a:lnTo>
                    <a:pt x="485267" y="218770"/>
                  </a:lnTo>
                  <a:lnTo>
                    <a:pt x="484505" y="218770"/>
                  </a:lnTo>
                  <a:lnTo>
                    <a:pt x="483870" y="218452"/>
                  </a:lnTo>
                  <a:close/>
                </a:path>
                <a:path w="3505200" h="466090">
                  <a:moveTo>
                    <a:pt x="184404" y="230174"/>
                  </a:moveTo>
                  <a:lnTo>
                    <a:pt x="183515" y="230174"/>
                  </a:lnTo>
                  <a:lnTo>
                    <a:pt x="183134" y="230492"/>
                  </a:lnTo>
                  <a:lnTo>
                    <a:pt x="182499" y="230822"/>
                  </a:lnTo>
                  <a:lnTo>
                    <a:pt x="182880" y="230822"/>
                  </a:lnTo>
                  <a:lnTo>
                    <a:pt x="184150" y="231470"/>
                  </a:lnTo>
                  <a:lnTo>
                    <a:pt x="184404" y="231152"/>
                  </a:lnTo>
                  <a:lnTo>
                    <a:pt x="184785" y="230822"/>
                  </a:lnTo>
                  <a:lnTo>
                    <a:pt x="184404" y="230492"/>
                  </a:lnTo>
                  <a:lnTo>
                    <a:pt x="184404" y="230174"/>
                  </a:lnTo>
                  <a:close/>
                </a:path>
                <a:path w="3505200" h="466090">
                  <a:moveTo>
                    <a:pt x="735711" y="206730"/>
                  </a:moveTo>
                  <a:lnTo>
                    <a:pt x="735711" y="207378"/>
                  </a:lnTo>
                  <a:lnTo>
                    <a:pt x="735330" y="207708"/>
                  </a:lnTo>
                  <a:lnTo>
                    <a:pt x="735330" y="208356"/>
                  </a:lnTo>
                  <a:lnTo>
                    <a:pt x="736600" y="208356"/>
                  </a:lnTo>
                  <a:lnTo>
                    <a:pt x="736981" y="207708"/>
                  </a:lnTo>
                  <a:lnTo>
                    <a:pt x="736600" y="207708"/>
                  </a:lnTo>
                  <a:lnTo>
                    <a:pt x="736346" y="207378"/>
                  </a:lnTo>
                  <a:lnTo>
                    <a:pt x="735965" y="207060"/>
                  </a:lnTo>
                  <a:lnTo>
                    <a:pt x="735711" y="206730"/>
                  </a:lnTo>
                  <a:close/>
                </a:path>
                <a:path w="3505200" h="466090">
                  <a:moveTo>
                    <a:pt x="828675" y="166687"/>
                  </a:moveTo>
                  <a:lnTo>
                    <a:pt x="828421" y="166687"/>
                  </a:lnTo>
                  <a:lnTo>
                    <a:pt x="828040" y="167017"/>
                  </a:lnTo>
                  <a:lnTo>
                    <a:pt x="828040" y="168643"/>
                  </a:lnTo>
                  <a:lnTo>
                    <a:pt x="828421" y="168643"/>
                  </a:lnTo>
                  <a:lnTo>
                    <a:pt x="828675" y="168313"/>
                  </a:lnTo>
                  <a:lnTo>
                    <a:pt x="829437" y="168313"/>
                  </a:lnTo>
                  <a:lnTo>
                    <a:pt x="828675" y="167017"/>
                  </a:lnTo>
                  <a:lnTo>
                    <a:pt x="828675" y="166687"/>
                  </a:lnTo>
                  <a:close/>
                </a:path>
                <a:path w="3505200" h="466090">
                  <a:moveTo>
                    <a:pt x="880618" y="156273"/>
                  </a:moveTo>
                  <a:lnTo>
                    <a:pt x="880364" y="156591"/>
                  </a:lnTo>
                  <a:lnTo>
                    <a:pt x="879983" y="156591"/>
                  </a:lnTo>
                  <a:lnTo>
                    <a:pt x="879983" y="157568"/>
                  </a:lnTo>
                  <a:lnTo>
                    <a:pt x="880364" y="158216"/>
                  </a:lnTo>
                  <a:lnTo>
                    <a:pt x="880618" y="158546"/>
                  </a:lnTo>
                  <a:lnTo>
                    <a:pt x="880999" y="158216"/>
                  </a:lnTo>
                  <a:lnTo>
                    <a:pt x="881253" y="158216"/>
                  </a:lnTo>
                  <a:lnTo>
                    <a:pt x="881253" y="157568"/>
                  </a:lnTo>
                  <a:lnTo>
                    <a:pt x="880999" y="156921"/>
                  </a:lnTo>
                  <a:lnTo>
                    <a:pt x="880618" y="156273"/>
                  </a:lnTo>
                  <a:close/>
                </a:path>
                <a:path w="3505200" h="466090">
                  <a:moveTo>
                    <a:pt x="2497074" y="372440"/>
                  </a:moveTo>
                  <a:lnTo>
                    <a:pt x="2496058" y="375695"/>
                  </a:lnTo>
                  <a:lnTo>
                    <a:pt x="2495042" y="379276"/>
                  </a:lnTo>
                  <a:lnTo>
                    <a:pt x="2496693" y="381231"/>
                  </a:lnTo>
                  <a:lnTo>
                    <a:pt x="2501900" y="388067"/>
                  </a:lnTo>
                  <a:lnTo>
                    <a:pt x="2501265" y="394253"/>
                  </a:lnTo>
                  <a:lnTo>
                    <a:pt x="2496312" y="401412"/>
                  </a:lnTo>
                  <a:lnTo>
                    <a:pt x="2507488" y="397181"/>
                  </a:lnTo>
                  <a:lnTo>
                    <a:pt x="2510028" y="394253"/>
                  </a:lnTo>
                  <a:lnTo>
                    <a:pt x="2511163" y="385785"/>
                  </a:lnTo>
                  <a:lnTo>
                    <a:pt x="2501900" y="385785"/>
                  </a:lnTo>
                  <a:lnTo>
                    <a:pt x="2500884" y="377972"/>
                  </a:lnTo>
                  <a:lnTo>
                    <a:pt x="2497074" y="372440"/>
                  </a:lnTo>
                  <a:close/>
                </a:path>
                <a:path w="3505200" h="466090">
                  <a:moveTo>
                    <a:pt x="2511425" y="383835"/>
                  </a:moveTo>
                  <a:lnTo>
                    <a:pt x="2501900" y="385785"/>
                  </a:lnTo>
                  <a:lnTo>
                    <a:pt x="2511163" y="385785"/>
                  </a:lnTo>
                  <a:lnTo>
                    <a:pt x="2511425" y="383835"/>
                  </a:lnTo>
                  <a:close/>
                </a:path>
                <a:path w="3505200" h="466090">
                  <a:moveTo>
                    <a:pt x="2509139" y="361372"/>
                  </a:moveTo>
                  <a:lnTo>
                    <a:pt x="2506853" y="366581"/>
                  </a:lnTo>
                  <a:lnTo>
                    <a:pt x="2504821" y="371463"/>
                  </a:lnTo>
                  <a:lnTo>
                    <a:pt x="2502281" y="377322"/>
                  </a:lnTo>
                  <a:lnTo>
                    <a:pt x="2505837" y="378626"/>
                  </a:lnTo>
                  <a:lnTo>
                    <a:pt x="2509139" y="379604"/>
                  </a:lnTo>
                  <a:lnTo>
                    <a:pt x="2512314" y="380903"/>
                  </a:lnTo>
                  <a:lnTo>
                    <a:pt x="2513076" y="380253"/>
                  </a:lnTo>
                  <a:lnTo>
                    <a:pt x="2513711" y="379604"/>
                  </a:lnTo>
                  <a:lnTo>
                    <a:pt x="2513965" y="379276"/>
                  </a:lnTo>
                  <a:lnTo>
                    <a:pt x="2511496" y="375242"/>
                  </a:lnTo>
                  <a:lnTo>
                    <a:pt x="2512790" y="370445"/>
                  </a:lnTo>
                  <a:lnTo>
                    <a:pt x="2513465" y="365588"/>
                  </a:lnTo>
                  <a:lnTo>
                    <a:pt x="2509139" y="361372"/>
                  </a:lnTo>
                  <a:close/>
                </a:path>
                <a:path w="3505200" h="466090">
                  <a:moveTo>
                    <a:pt x="2497074" y="363000"/>
                  </a:moveTo>
                  <a:lnTo>
                    <a:pt x="2496693" y="363649"/>
                  </a:lnTo>
                  <a:lnTo>
                    <a:pt x="2496058" y="364299"/>
                  </a:lnTo>
                  <a:lnTo>
                    <a:pt x="2496058" y="365603"/>
                  </a:lnTo>
                  <a:lnTo>
                    <a:pt x="2496693" y="365926"/>
                  </a:lnTo>
                  <a:lnTo>
                    <a:pt x="2497074" y="366581"/>
                  </a:lnTo>
                  <a:lnTo>
                    <a:pt x="2497328" y="365926"/>
                  </a:lnTo>
                  <a:lnTo>
                    <a:pt x="2497963" y="365277"/>
                  </a:lnTo>
                  <a:lnTo>
                    <a:pt x="2498344" y="364627"/>
                  </a:lnTo>
                  <a:lnTo>
                    <a:pt x="2497709" y="363976"/>
                  </a:lnTo>
                  <a:lnTo>
                    <a:pt x="2497328" y="363321"/>
                  </a:lnTo>
                  <a:lnTo>
                    <a:pt x="2497074" y="363000"/>
                  </a:lnTo>
                  <a:close/>
                </a:path>
                <a:path w="3505200" h="466090">
                  <a:moveTo>
                    <a:pt x="2957068" y="320351"/>
                  </a:moveTo>
                  <a:lnTo>
                    <a:pt x="2952174" y="329867"/>
                  </a:lnTo>
                  <a:lnTo>
                    <a:pt x="2951148" y="339559"/>
                  </a:lnTo>
                  <a:lnTo>
                    <a:pt x="2951047" y="340859"/>
                  </a:lnTo>
                  <a:lnTo>
                    <a:pt x="2950674" y="350978"/>
                  </a:lnTo>
                  <a:lnTo>
                    <a:pt x="2947924" y="361044"/>
                  </a:lnTo>
                  <a:lnTo>
                    <a:pt x="2959100" y="321327"/>
                  </a:lnTo>
                  <a:lnTo>
                    <a:pt x="2957830" y="320677"/>
                  </a:lnTo>
                  <a:lnTo>
                    <a:pt x="2957068" y="320351"/>
                  </a:lnTo>
                  <a:close/>
                </a:path>
                <a:path w="3505200" h="466090">
                  <a:moveTo>
                    <a:pt x="2946654" y="338582"/>
                  </a:moveTo>
                  <a:lnTo>
                    <a:pt x="2946400" y="339232"/>
                  </a:lnTo>
                  <a:lnTo>
                    <a:pt x="2946019" y="339559"/>
                  </a:lnTo>
                  <a:lnTo>
                    <a:pt x="2946019" y="340536"/>
                  </a:lnTo>
                  <a:lnTo>
                    <a:pt x="2946400" y="340536"/>
                  </a:lnTo>
                  <a:lnTo>
                    <a:pt x="2946654" y="340859"/>
                  </a:lnTo>
                  <a:lnTo>
                    <a:pt x="2947035" y="340208"/>
                  </a:lnTo>
                  <a:lnTo>
                    <a:pt x="2947289" y="339881"/>
                  </a:lnTo>
                  <a:lnTo>
                    <a:pt x="2947289" y="339232"/>
                  </a:lnTo>
                  <a:lnTo>
                    <a:pt x="2947035" y="338909"/>
                  </a:lnTo>
                  <a:lnTo>
                    <a:pt x="2946654" y="338582"/>
                  </a:lnTo>
                  <a:close/>
                </a:path>
                <a:path w="3505200" h="466090">
                  <a:moveTo>
                    <a:pt x="2948686" y="332068"/>
                  </a:moveTo>
                  <a:lnTo>
                    <a:pt x="2947289" y="332068"/>
                  </a:lnTo>
                  <a:lnTo>
                    <a:pt x="2946654" y="332723"/>
                  </a:lnTo>
                  <a:lnTo>
                    <a:pt x="2946019" y="333046"/>
                  </a:lnTo>
                  <a:lnTo>
                    <a:pt x="2946400" y="333700"/>
                  </a:lnTo>
                  <a:lnTo>
                    <a:pt x="2946654" y="334672"/>
                  </a:lnTo>
                  <a:lnTo>
                    <a:pt x="2947289" y="335977"/>
                  </a:lnTo>
                  <a:lnTo>
                    <a:pt x="2948305" y="335000"/>
                  </a:lnTo>
                  <a:lnTo>
                    <a:pt x="2948940" y="334350"/>
                  </a:lnTo>
                  <a:lnTo>
                    <a:pt x="2949318" y="333700"/>
                  </a:lnTo>
                  <a:lnTo>
                    <a:pt x="2949321" y="333372"/>
                  </a:lnTo>
                  <a:lnTo>
                    <a:pt x="2948686" y="332068"/>
                  </a:lnTo>
                  <a:close/>
                </a:path>
                <a:path w="3505200" h="466090">
                  <a:moveTo>
                    <a:pt x="2519172" y="135432"/>
                  </a:moveTo>
                  <a:lnTo>
                    <a:pt x="2518283" y="140639"/>
                  </a:lnTo>
                  <a:lnTo>
                    <a:pt x="2516886" y="144868"/>
                  </a:lnTo>
                  <a:lnTo>
                    <a:pt x="2516632" y="148780"/>
                  </a:lnTo>
                  <a:lnTo>
                    <a:pt x="2516251" y="149098"/>
                  </a:lnTo>
                  <a:lnTo>
                    <a:pt x="2516251" y="149428"/>
                  </a:lnTo>
                  <a:lnTo>
                    <a:pt x="2523490" y="147154"/>
                  </a:lnTo>
                  <a:lnTo>
                    <a:pt x="2522855" y="144221"/>
                  </a:lnTo>
                  <a:lnTo>
                    <a:pt x="2521839" y="140970"/>
                  </a:lnTo>
                  <a:lnTo>
                    <a:pt x="2523744" y="138036"/>
                  </a:lnTo>
                  <a:lnTo>
                    <a:pt x="2522474" y="136740"/>
                  </a:lnTo>
                  <a:lnTo>
                    <a:pt x="2520569" y="135763"/>
                  </a:lnTo>
                  <a:lnTo>
                    <a:pt x="2519172" y="135432"/>
                  </a:lnTo>
                  <a:close/>
                </a:path>
                <a:path w="3505200" h="466090">
                  <a:moveTo>
                    <a:pt x="3003169" y="348349"/>
                  </a:moveTo>
                  <a:lnTo>
                    <a:pt x="3000045" y="357102"/>
                  </a:lnTo>
                  <a:lnTo>
                    <a:pt x="3000184" y="366131"/>
                  </a:lnTo>
                  <a:lnTo>
                    <a:pt x="3000990" y="375221"/>
                  </a:lnTo>
                  <a:lnTo>
                    <a:pt x="2999867" y="384158"/>
                  </a:lnTo>
                  <a:lnTo>
                    <a:pt x="3004079" y="375726"/>
                  </a:lnTo>
                  <a:lnTo>
                    <a:pt x="3004708" y="366743"/>
                  </a:lnTo>
                  <a:lnTo>
                    <a:pt x="3003742" y="357516"/>
                  </a:lnTo>
                  <a:lnTo>
                    <a:pt x="3003169" y="348349"/>
                  </a:lnTo>
                  <a:close/>
                </a:path>
                <a:path w="3505200" h="466090">
                  <a:moveTo>
                    <a:pt x="2214245" y="432343"/>
                  </a:moveTo>
                  <a:lnTo>
                    <a:pt x="2216150" y="441457"/>
                  </a:lnTo>
                  <a:lnTo>
                    <a:pt x="2219452" y="455133"/>
                  </a:lnTo>
                  <a:lnTo>
                    <a:pt x="2220468" y="453179"/>
                  </a:lnTo>
                  <a:lnTo>
                    <a:pt x="2221103" y="450575"/>
                  </a:lnTo>
                  <a:lnTo>
                    <a:pt x="2223008" y="449597"/>
                  </a:lnTo>
                  <a:lnTo>
                    <a:pt x="2226693" y="445991"/>
                  </a:lnTo>
                  <a:lnTo>
                    <a:pt x="2225436" y="442476"/>
                  </a:lnTo>
                  <a:lnTo>
                    <a:pt x="2223061" y="439022"/>
                  </a:lnTo>
                  <a:lnTo>
                    <a:pt x="2223389" y="435598"/>
                  </a:lnTo>
                  <a:lnTo>
                    <a:pt x="2220722" y="434620"/>
                  </a:lnTo>
                  <a:lnTo>
                    <a:pt x="2218182" y="433970"/>
                  </a:lnTo>
                  <a:lnTo>
                    <a:pt x="2214245" y="432343"/>
                  </a:lnTo>
                  <a:close/>
                </a:path>
                <a:path w="3505200" h="466090">
                  <a:moveTo>
                    <a:pt x="3026410" y="281283"/>
                  </a:moveTo>
                  <a:lnTo>
                    <a:pt x="3027934" y="287792"/>
                  </a:lnTo>
                  <a:lnTo>
                    <a:pt x="3033522" y="293000"/>
                  </a:lnTo>
                  <a:lnTo>
                    <a:pt x="3035173" y="301142"/>
                  </a:lnTo>
                  <a:lnTo>
                    <a:pt x="3037078" y="297887"/>
                  </a:lnTo>
                  <a:lnTo>
                    <a:pt x="3039364" y="295605"/>
                  </a:lnTo>
                  <a:lnTo>
                    <a:pt x="3039110" y="294633"/>
                  </a:lnTo>
                  <a:lnTo>
                    <a:pt x="3037459" y="291050"/>
                  </a:lnTo>
                  <a:lnTo>
                    <a:pt x="3035808" y="287792"/>
                  </a:lnTo>
                  <a:lnTo>
                    <a:pt x="3033903" y="284214"/>
                  </a:lnTo>
                  <a:lnTo>
                    <a:pt x="3031236" y="283237"/>
                  </a:lnTo>
                  <a:lnTo>
                    <a:pt x="3028696" y="282260"/>
                  </a:lnTo>
                  <a:lnTo>
                    <a:pt x="3026410" y="281283"/>
                  </a:lnTo>
                  <a:close/>
                </a:path>
                <a:path w="3505200" h="466090">
                  <a:moveTo>
                    <a:pt x="2511425" y="333046"/>
                  </a:moveTo>
                  <a:lnTo>
                    <a:pt x="2507472" y="340447"/>
                  </a:lnTo>
                  <a:lnTo>
                    <a:pt x="2506662" y="346353"/>
                  </a:lnTo>
                  <a:lnTo>
                    <a:pt x="2509281" y="351954"/>
                  </a:lnTo>
                  <a:lnTo>
                    <a:pt x="2515616" y="358441"/>
                  </a:lnTo>
                  <a:lnTo>
                    <a:pt x="2514600" y="355508"/>
                  </a:lnTo>
                  <a:lnTo>
                    <a:pt x="2511679" y="351604"/>
                  </a:lnTo>
                  <a:lnTo>
                    <a:pt x="2512695" y="349650"/>
                  </a:lnTo>
                  <a:lnTo>
                    <a:pt x="2516251" y="343141"/>
                  </a:lnTo>
                  <a:lnTo>
                    <a:pt x="2512695" y="338582"/>
                  </a:lnTo>
                  <a:lnTo>
                    <a:pt x="2511425" y="333046"/>
                  </a:lnTo>
                  <a:close/>
                </a:path>
                <a:path w="3505200" h="466090">
                  <a:moveTo>
                    <a:pt x="2515997" y="348999"/>
                  </a:moveTo>
                  <a:lnTo>
                    <a:pt x="2515362" y="349327"/>
                  </a:lnTo>
                  <a:lnTo>
                    <a:pt x="2514600" y="349650"/>
                  </a:lnTo>
                  <a:lnTo>
                    <a:pt x="2514346" y="349977"/>
                  </a:lnTo>
                  <a:lnTo>
                    <a:pt x="2514346" y="350300"/>
                  </a:lnTo>
                  <a:lnTo>
                    <a:pt x="2514600" y="350954"/>
                  </a:lnTo>
                  <a:lnTo>
                    <a:pt x="2514981" y="351604"/>
                  </a:lnTo>
                  <a:lnTo>
                    <a:pt x="2516251" y="350954"/>
                  </a:lnTo>
                  <a:lnTo>
                    <a:pt x="2516886" y="350300"/>
                  </a:lnTo>
                  <a:lnTo>
                    <a:pt x="2516886" y="349650"/>
                  </a:lnTo>
                  <a:lnTo>
                    <a:pt x="2516632" y="349327"/>
                  </a:lnTo>
                  <a:lnTo>
                    <a:pt x="2515997" y="348999"/>
                  </a:lnTo>
                  <a:close/>
                </a:path>
                <a:path w="3505200" h="466090">
                  <a:moveTo>
                    <a:pt x="2142109" y="354209"/>
                  </a:moveTo>
                  <a:lnTo>
                    <a:pt x="2140077" y="354209"/>
                  </a:lnTo>
                  <a:lnTo>
                    <a:pt x="2140077" y="377322"/>
                  </a:lnTo>
                  <a:lnTo>
                    <a:pt x="2144073" y="371513"/>
                  </a:lnTo>
                  <a:lnTo>
                    <a:pt x="2144998" y="365765"/>
                  </a:lnTo>
                  <a:lnTo>
                    <a:pt x="2143970" y="360018"/>
                  </a:lnTo>
                  <a:lnTo>
                    <a:pt x="2142109" y="354209"/>
                  </a:lnTo>
                  <a:close/>
                </a:path>
                <a:path w="3505200" h="466090">
                  <a:moveTo>
                    <a:pt x="2931922" y="447315"/>
                  </a:moveTo>
                  <a:lnTo>
                    <a:pt x="2931287" y="447970"/>
                  </a:lnTo>
                  <a:lnTo>
                    <a:pt x="2930398" y="448293"/>
                  </a:lnTo>
                  <a:lnTo>
                    <a:pt x="2929382" y="448621"/>
                  </a:lnTo>
                  <a:lnTo>
                    <a:pt x="2929636" y="449597"/>
                  </a:lnTo>
                  <a:lnTo>
                    <a:pt x="2930017" y="450248"/>
                  </a:lnTo>
                  <a:lnTo>
                    <a:pt x="2930652" y="451224"/>
                  </a:lnTo>
                  <a:lnTo>
                    <a:pt x="2936494" y="450897"/>
                  </a:lnTo>
                  <a:lnTo>
                    <a:pt x="2935224" y="449925"/>
                  </a:lnTo>
                  <a:lnTo>
                    <a:pt x="2933954" y="448621"/>
                  </a:lnTo>
                  <a:lnTo>
                    <a:pt x="2931922" y="447315"/>
                  </a:lnTo>
                  <a:close/>
                </a:path>
                <a:path w="3505200" h="466090">
                  <a:moveTo>
                    <a:pt x="2492756" y="418993"/>
                  </a:moveTo>
                  <a:lnTo>
                    <a:pt x="2493137" y="423224"/>
                  </a:lnTo>
                  <a:lnTo>
                    <a:pt x="2493391" y="427135"/>
                  </a:lnTo>
                  <a:lnTo>
                    <a:pt x="2493772" y="431366"/>
                  </a:lnTo>
                  <a:lnTo>
                    <a:pt x="2496312" y="430716"/>
                  </a:lnTo>
                  <a:lnTo>
                    <a:pt x="2500249" y="430716"/>
                  </a:lnTo>
                  <a:lnTo>
                    <a:pt x="2501646" y="428762"/>
                  </a:lnTo>
                  <a:lnTo>
                    <a:pt x="2504821" y="423224"/>
                  </a:lnTo>
                  <a:lnTo>
                    <a:pt x="2499995" y="420947"/>
                  </a:lnTo>
                  <a:lnTo>
                    <a:pt x="2492756" y="418993"/>
                  </a:lnTo>
                  <a:close/>
                </a:path>
                <a:path w="3505200" h="466090">
                  <a:moveTo>
                    <a:pt x="2521839" y="321327"/>
                  </a:moveTo>
                  <a:lnTo>
                    <a:pt x="2516632" y="321978"/>
                  </a:lnTo>
                  <a:lnTo>
                    <a:pt x="2513711" y="330441"/>
                  </a:lnTo>
                  <a:lnTo>
                    <a:pt x="2521204" y="332723"/>
                  </a:lnTo>
                  <a:lnTo>
                    <a:pt x="2523109" y="330441"/>
                  </a:lnTo>
                  <a:lnTo>
                    <a:pt x="2522474" y="325231"/>
                  </a:lnTo>
                  <a:lnTo>
                    <a:pt x="2522474" y="323932"/>
                  </a:lnTo>
                  <a:lnTo>
                    <a:pt x="2522220" y="322626"/>
                  </a:lnTo>
                  <a:lnTo>
                    <a:pt x="2521839" y="321327"/>
                  </a:lnTo>
                  <a:close/>
                </a:path>
                <a:path w="3505200" h="466090">
                  <a:moveTo>
                    <a:pt x="2498598" y="151053"/>
                  </a:moveTo>
                  <a:lnTo>
                    <a:pt x="2497709" y="153009"/>
                  </a:lnTo>
                  <a:lnTo>
                    <a:pt x="2497709" y="155295"/>
                  </a:lnTo>
                  <a:lnTo>
                    <a:pt x="2500249" y="154317"/>
                  </a:lnTo>
                  <a:lnTo>
                    <a:pt x="2499614" y="153339"/>
                  </a:lnTo>
                  <a:lnTo>
                    <a:pt x="2499360" y="152031"/>
                  </a:lnTo>
                  <a:lnTo>
                    <a:pt x="2498598" y="151053"/>
                  </a:lnTo>
                  <a:close/>
                </a:path>
                <a:path w="3505200" h="466090">
                  <a:moveTo>
                    <a:pt x="2944368" y="406948"/>
                  </a:moveTo>
                  <a:lnTo>
                    <a:pt x="2937891" y="408575"/>
                  </a:lnTo>
                  <a:lnTo>
                    <a:pt x="2934589" y="411507"/>
                  </a:lnTo>
                  <a:lnTo>
                    <a:pt x="2936875" y="416716"/>
                  </a:lnTo>
                  <a:lnTo>
                    <a:pt x="2937510" y="418344"/>
                  </a:lnTo>
                  <a:lnTo>
                    <a:pt x="2942717" y="417694"/>
                  </a:lnTo>
                  <a:lnTo>
                    <a:pt x="2946527" y="417694"/>
                  </a:lnTo>
                  <a:lnTo>
                    <a:pt x="2945638" y="413134"/>
                  </a:lnTo>
                  <a:lnTo>
                    <a:pt x="2945384" y="410530"/>
                  </a:lnTo>
                  <a:lnTo>
                    <a:pt x="2944368" y="406948"/>
                  </a:lnTo>
                  <a:close/>
                </a:path>
                <a:path w="3505200" h="466090">
                  <a:moveTo>
                    <a:pt x="2946527" y="417694"/>
                  </a:moveTo>
                  <a:lnTo>
                    <a:pt x="2942717" y="417694"/>
                  </a:lnTo>
                  <a:lnTo>
                    <a:pt x="2946654" y="418344"/>
                  </a:lnTo>
                  <a:lnTo>
                    <a:pt x="2946527" y="417694"/>
                  </a:lnTo>
                  <a:close/>
                </a:path>
                <a:path w="3505200" h="466090">
                  <a:moveTo>
                    <a:pt x="2421636" y="371463"/>
                  </a:moveTo>
                  <a:lnTo>
                    <a:pt x="2420798" y="378051"/>
                  </a:lnTo>
                  <a:lnTo>
                    <a:pt x="2423509" y="380701"/>
                  </a:lnTo>
                  <a:lnTo>
                    <a:pt x="2427886" y="381580"/>
                  </a:lnTo>
                  <a:lnTo>
                    <a:pt x="2432050" y="382858"/>
                  </a:lnTo>
                  <a:lnTo>
                    <a:pt x="2432531" y="375695"/>
                  </a:lnTo>
                  <a:lnTo>
                    <a:pt x="2425192" y="375695"/>
                  </a:lnTo>
                  <a:lnTo>
                    <a:pt x="2421636" y="371463"/>
                  </a:lnTo>
                  <a:close/>
                </a:path>
                <a:path w="3505200" h="466090">
                  <a:moveTo>
                    <a:pt x="2432685" y="373418"/>
                  </a:moveTo>
                  <a:lnTo>
                    <a:pt x="2425192" y="375695"/>
                  </a:lnTo>
                  <a:lnTo>
                    <a:pt x="2432531" y="375695"/>
                  </a:lnTo>
                  <a:lnTo>
                    <a:pt x="2432685" y="373418"/>
                  </a:lnTo>
                  <a:close/>
                </a:path>
                <a:path w="3505200" h="466090">
                  <a:moveTo>
                    <a:pt x="2438908" y="363649"/>
                  </a:moveTo>
                  <a:lnTo>
                    <a:pt x="2429129" y="367231"/>
                  </a:lnTo>
                  <a:lnTo>
                    <a:pt x="2433701" y="374067"/>
                  </a:lnTo>
                  <a:lnTo>
                    <a:pt x="2435352" y="370485"/>
                  </a:lnTo>
                  <a:lnTo>
                    <a:pt x="2436622" y="367880"/>
                  </a:lnTo>
                  <a:lnTo>
                    <a:pt x="2438908" y="363649"/>
                  </a:lnTo>
                  <a:close/>
                </a:path>
                <a:path w="3505200" h="466090">
                  <a:moveTo>
                    <a:pt x="2205101" y="350626"/>
                  </a:moveTo>
                  <a:lnTo>
                    <a:pt x="2205101" y="360718"/>
                  </a:lnTo>
                  <a:lnTo>
                    <a:pt x="2206117" y="360718"/>
                  </a:lnTo>
                  <a:lnTo>
                    <a:pt x="2207387" y="361044"/>
                  </a:lnTo>
                  <a:lnTo>
                    <a:pt x="2208403" y="361044"/>
                  </a:lnTo>
                  <a:lnTo>
                    <a:pt x="2210943" y="359089"/>
                  </a:lnTo>
                  <a:lnTo>
                    <a:pt x="2215515" y="357463"/>
                  </a:lnTo>
                  <a:lnTo>
                    <a:pt x="2211578" y="352903"/>
                  </a:lnTo>
                  <a:lnTo>
                    <a:pt x="2210308" y="351276"/>
                  </a:lnTo>
                  <a:lnTo>
                    <a:pt x="2207387" y="351276"/>
                  </a:lnTo>
                  <a:lnTo>
                    <a:pt x="2205101" y="350626"/>
                  </a:lnTo>
                  <a:close/>
                </a:path>
                <a:path w="3505200" h="466090">
                  <a:moveTo>
                    <a:pt x="2386711" y="119481"/>
                  </a:moveTo>
                  <a:lnTo>
                    <a:pt x="2385949" y="120777"/>
                  </a:lnTo>
                  <a:lnTo>
                    <a:pt x="2385695" y="121754"/>
                  </a:lnTo>
                  <a:lnTo>
                    <a:pt x="2385314" y="122732"/>
                  </a:lnTo>
                  <a:lnTo>
                    <a:pt x="2386965" y="124358"/>
                  </a:lnTo>
                  <a:lnTo>
                    <a:pt x="2387600" y="125336"/>
                  </a:lnTo>
                  <a:lnTo>
                    <a:pt x="2388997" y="124358"/>
                  </a:lnTo>
                  <a:lnTo>
                    <a:pt x="2391283" y="123710"/>
                  </a:lnTo>
                  <a:lnTo>
                    <a:pt x="2391537" y="122415"/>
                  </a:lnTo>
                  <a:lnTo>
                    <a:pt x="2391918" y="121754"/>
                  </a:lnTo>
                  <a:lnTo>
                    <a:pt x="2391918" y="120129"/>
                  </a:lnTo>
                  <a:lnTo>
                    <a:pt x="2386711" y="119481"/>
                  </a:lnTo>
                  <a:close/>
                </a:path>
                <a:path w="3505200" h="466090">
                  <a:moveTo>
                    <a:pt x="2417772" y="176679"/>
                  </a:moveTo>
                  <a:lnTo>
                    <a:pt x="2417953" y="176771"/>
                  </a:lnTo>
                  <a:lnTo>
                    <a:pt x="2417772" y="176679"/>
                  </a:lnTo>
                  <a:close/>
                </a:path>
                <a:path w="3505200" h="466090">
                  <a:moveTo>
                    <a:pt x="2417953" y="175806"/>
                  </a:moveTo>
                  <a:lnTo>
                    <a:pt x="2416048" y="175806"/>
                  </a:lnTo>
                  <a:lnTo>
                    <a:pt x="2417772" y="176679"/>
                  </a:lnTo>
                  <a:lnTo>
                    <a:pt x="2417953" y="176453"/>
                  </a:lnTo>
                  <a:lnTo>
                    <a:pt x="2417953" y="175806"/>
                  </a:lnTo>
                  <a:close/>
                </a:path>
                <a:path w="3505200" h="466090">
                  <a:moveTo>
                    <a:pt x="2417318" y="163436"/>
                  </a:moveTo>
                  <a:lnTo>
                    <a:pt x="2414778" y="166357"/>
                  </a:lnTo>
                  <a:lnTo>
                    <a:pt x="2412111" y="168960"/>
                  </a:lnTo>
                  <a:lnTo>
                    <a:pt x="2409571" y="171894"/>
                  </a:lnTo>
                  <a:lnTo>
                    <a:pt x="2411476" y="172872"/>
                  </a:lnTo>
                  <a:lnTo>
                    <a:pt x="2413381" y="174498"/>
                  </a:lnTo>
                  <a:lnTo>
                    <a:pt x="2415413" y="175806"/>
                  </a:lnTo>
                  <a:lnTo>
                    <a:pt x="2416429" y="171894"/>
                  </a:lnTo>
                  <a:lnTo>
                    <a:pt x="2417699" y="168313"/>
                  </a:lnTo>
                  <a:lnTo>
                    <a:pt x="2418715" y="164414"/>
                  </a:lnTo>
                  <a:lnTo>
                    <a:pt x="2418334" y="164084"/>
                  </a:lnTo>
                  <a:lnTo>
                    <a:pt x="2417699" y="163753"/>
                  </a:lnTo>
                  <a:lnTo>
                    <a:pt x="2417318" y="163436"/>
                  </a:lnTo>
                  <a:close/>
                </a:path>
                <a:path w="3505200" h="466090">
                  <a:moveTo>
                    <a:pt x="2997327" y="413134"/>
                  </a:moveTo>
                  <a:lnTo>
                    <a:pt x="2997581" y="420298"/>
                  </a:lnTo>
                  <a:lnTo>
                    <a:pt x="2997962" y="425179"/>
                  </a:lnTo>
                  <a:lnTo>
                    <a:pt x="2998216" y="430389"/>
                  </a:lnTo>
                  <a:lnTo>
                    <a:pt x="3000502" y="429089"/>
                  </a:lnTo>
                  <a:lnTo>
                    <a:pt x="3002788" y="427456"/>
                  </a:lnTo>
                  <a:lnTo>
                    <a:pt x="3005074" y="426157"/>
                  </a:lnTo>
                  <a:lnTo>
                    <a:pt x="3002534" y="421925"/>
                  </a:lnTo>
                  <a:lnTo>
                    <a:pt x="3000502" y="418670"/>
                  </a:lnTo>
                  <a:lnTo>
                    <a:pt x="2997327" y="413134"/>
                  </a:lnTo>
                  <a:close/>
                </a:path>
                <a:path w="3505200" h="466090">
                  <a:moveTo>
                    <a:pt x="2669159" y="396530"/>
                  </a:moveTo>
                  <a:lnTo>
                    <a:pt x="2668778" y="396530"/>
                  </a:lnTo>
                  <a:lnTo>
                    <a:pt x="2665857" y="397507"/>
                  </a:lnTo>
                  <a:lnTo>
                    <a:pt x="2663190" y="398807"/>
                  </a:lnTo>
                  <a:lnTo>
                    <a:pt x="2660269" y="400112"/>
                  </a:lnTo>
                  <a:lnTo>
                    <a:pt x="2660650" y="401412"/>
                  </a:lnTo>
                  <a:lnTo>
                    <a:pt x="2661285" y="403044"/>
                  </a:lnTo>
                  <a:lnTo>
                    <a:pt x="2661920" y="404343"/>
                  </a:lnTo>
                  <a:lnTo>
                    <a:pt x="2667762" y="401739"/>
                  </a:lnTo>
                  <a:lnTo>
                    <a:pt x="2670810" y="400439"/>
                  </a:lnTo>
                  <a:lnTo>
                    <a:pt x="2670048" y="399135"/>
                  </a:lnTo>
                  <a:lnTo>
                    <a:pt x="2669159" y="396530"/>
                  </a:lnTo>
                  <a:close/>
                </a:path>
                <a:path w="3505200" h="466090">
                  <a:moveTo>
                    <a:pt x="3189986" y="391648"/>
                  </a:moveTo>
                  <a:lnTo>
                    <a:pt x="3189986" y="395230"/>
                  </a:lnTo>
                  <a:lnTo>
                    <a:pt x="3188970" y="398485"/>
                  </a:lnTo>
                  <a:lnTo>
                    <a:pt x="3190621" y="402717"/>
                  </a:lnTo>
                  <a:lnTo>
                    <a:pt x="3194812" y="403044"/>
                  </a:lnTo>
                  <a:lnTo>
                    <a:pt x="3197098" y="403694"/>
                  </a:lnTo>
                  <a:lnTo>
                    <a:pt x="3197098" y="403044"/>
                  </a:lnTo>
                  <a:lnTo>
                    <a:pt x="3197479" y="402717"/>
                  </a:lnTo>
                  <a:lnTo>
                    <a:pt x="3197479" y="402066"/>
                  </a:lnTo>
                  <a:lnTo>
                    <a:pt x="3194812" y="398485"/>
                  </a:lnTo>
                  <a:lnTo>
                    <a:pt x="3190445" y="392299"/>
                  </a:lnTo>
                  <a:lnTo>
                    <a:pt x="3190240" y="392299"/>
                  </a:lnTo>
                  <a:lnTo>
                    <a:pt x="3190213" y="391971"/>
                  </a:lnTo>
                  <a:lnTo>
                    <a:pt x="3189986" y="391648"/>
                  </a:lnTo>
                  <a:close/>
                </a:path>
                <a:path w="3505200" h="466090">
                  <a:moveTo>
                    <a:pt x="3190240" y="392008"/>
                  </a:moveTo>
                  <a:lnTo>
                    <a:pt x="3190240" y="392299"/>
                  </a:lnTo>
                  <a:lnTo>
                    <a:pt x="3190445" y="392299"/>
                  </a:lnTo>
                  <a:lnTo>
                    <a:pt x="3190240" y="392008"/>
                  </a:lnTo>
                  <a:close/>
                </a:path>
                <a:path w="3505200" h="466090">
                  <a:moveTo>
                    <a:pt x="3190240" y="391321"/>
                  </a:moveTo>
                  <a:lnTo>
                    <a:pt x="3189986" y="391321"/>
                  </a:lnTo>
                  <a:lnTo>
                    <a:pt x="3189986" y="391648"/>
                  </a:lnTo>
                  <a:lnTo>
                    <a:pt x="3190240" y="391971"/>
                  </a:lnTo>
                  <a:lnTo>
                    <a:pt x="3190240" y="391321"/>
                  </a:lnTo>
                  <a:close/>
                </a:path>
                <a:path w="3505200" h="466090">
                  <a:moveTo>
                    <a:pt x="2768346" y="433321"/>
                  </a:moveTo>
                  <a:lnTo>
                    <a:pt x="2767076" y="438529"/>
                  </a:lnTo>
                  <a:lnTo>
                    <a:pt x="2765806" y="442761"/>
                  </a:lnTo>
                  <a:lnTo>
                    <a:pt x="2764790" y="446993"/>
                  </a:lnTo>
                  <a:lnTo>
                    <a:pt x="2773299" y="440806"/>
                  </a:lnTo>
                  <a:lnTo>
                    <a:pt x="2768346" y="433321"/>
                  </a:lnTo>
                  <a:close/>
                </a:path>
                <a:path w="3505200" h="466090">
                  <a:moveTo>
                    <a:pt x="3036443" y="384486"/>
                  </a:moveTo>
                  <a:lnTo>
                    <a:pt x="3033522" y="387417"/>
                  </a:lnTo>
                  <a:lnTo>
                    <a:pt x="3028696" y="389694"/>
                  </a:lnTo>
                  <a:lnTo>
                    <a:pt x="3036824" y="396203"/>
                  </a:lnTo>
                  <a:lnTo>
                    <a:pt x="3037840" y="391648"/>
                  </a:lnTo>
                  <a:lnTo>
                    <a:pt x="3038729" y="388390"/>
                  </a:lnTo>
                  <a:lnTo>
                    <a:pt x="3039364" y="385135"/>
                  </a:lnTo>
                  <a:lnTo>
                    <a:pt x="3038475" y="385135"/>
                  </a:lnTo>
                  <a:lnTo>
                    <a:pt x="3036443" y="384486"/>
                  </a:lnTo>
                  <a:close/>
                </a:path>
                <a:path w="3505200" h="466090">
                  <a:moveTo>
                    <a:pt x="2712847" y="398807"/>
                  </a:moveTo>
                  <a:lnTo>
                    <a:pt x="2711831" y="402066"/>
                  </a:lnTo>
                  <a:lnTo>
                    <a:pt x="2710561" y="404994"/>
                  </a:lnTo>
                  <a:lnTo>
                    <a:pt x="2709545" y="408252"/>
                  </a:lnTo>
                  <a:lnTo>
                    <a:pt x="2710561" y="408903"/>
                  </a:lnTo>
                  <a:lnTo>
                    <a:pt x="2711577" y="409225"/>
                  </a:lnTo>
                  <a:lnTo>
                    <a:pt x="2712212" y="409881"/>
                  </a:lnTo>
                  <a:lnTo>
                    <a:pt x="2713863" y="407276"/>
                  </a:lnTo>
                  <a:lnTo>
                    <a:pt x="2715768" y="404671"/>
                  </a:lnTo>
                  <a:lnTo>
                    <a:pt x="2717419" y="401739"/>
                  </a:lnTo>
                  <a:lnTo>
                    <a:pt x="2716149" y="400439"/>
                  </a:lnTo>
                  <a:lnTo>
                    <a:pt x="2714498" y="399462"/>
                  </a:lnTo>
                  <a:lnTo>
                    <a:pt x="2712847" y="398807"/>
                  </a:lnTo>
                  <a:close/>
                </a:path>
                <a:path w="3505200" h="466090">
                  <a:moveTo>
                    <a:pt x="2234184" y="371463"/>
                  </a:moveTo>
                  <a:lnTo>
                    <a:pt x="2231898" y="371463"/>
                  </a:lnTo>
                  <a:lnTo>
                    <a:pt x="2230882" y="371789"/>
                  </a:lnTo>
                  <a:lnTo>
                    <a:pt x="2230628" y="374394"/>
                  </a:lnTo>
                  <a:lnTo>
                    <a:pt x="2229866" y="379604"/>
                  </a:lnTo>
                  <a:lnTo>
                    <a:pt x="2233803" y="379604"/>
                  </a:lnTo>
                  <a:lnTo>
                    <a:pt x="2235835" y="379276"/>
                  </a:lnTo>
                  <a:lnTo>
                    <a:pt x="2235454" y="376671"/>
                  </a:lnTo>
                  <a:lnTo>
                    <a:pt x="2234184" y="371463"/>
                  </a:lnTo>
                  <a:close/>
                </a:path>
                <a:path w="3505200" h="466090">
                  <a:moveTo>
                    <a:pt x="2545969" y="370485"/>
                  </a:moveTo>
                  <a:lnTo>
                    <a:pt x="2541397" y="374394"/>
                  </a:lnTo>
                  <a:lnTo>
                    <a:pt x="2544064" y="382858"/>
                  </a:lnTo>
                  <a:lnTo>
                    <a:pt x="2545715" y="378298"/>
                  </a:lnTo>
                  <a:lnTo>
                    <a:pt x="2547085" y="374394"/>
                  </a:lnTo>
                  <a:lnTo>
                    <a:pt x="2548001" y="371463"/>
                  </a:lnTo>
                  <a:lnTo>
                    <a:pt x="2547366" y="371135"/>
                  </a:lnTo>
                  <a:lnTo>
                    <a:pt x="2546604" y="370813"/>
                  </a:lnTo>
                  <a:lnTo>
                    <a:pt x="2545969" y="370485"/>
                  </a:lnTo>
                  <a:close/>
                </a:path>
                <a:path w="3505200" h="466090">
                  <a:moveTo>
                    <a:pt x="3102483" y="393275"/>
                  </a:moveTo>
                  <a:lnTo>
                    <a:pt x="3097530" y="402066"/>
                  </a:lnTo>
                  <a:lnTo>
                    <a:pt x="3098546" y="402717"/>
                  </a:lnTo>
                  <a:lnTo>
                    <a:pt x="3099435" y="403044"/>
                  </a:lnTo>
                  <a:lnTo>
                    <a:pt x="3100451" y="403694"/>
                  </a:lnTo>
                  <a:lnTo>
                    <a:pt x="3102483" y="401090"/>
                  </a:lnTo>
                  <a:lnTo>
                    <a:pt x="3104007" y="398157"/>
                  </a:lnTo>
                  <a:lnTo>
                    <a:pt x="3105658" y="395230"/>
                  </a:lnTo>
                  <a:lnTo>
                    <a:pt x="3104769" y="394576"/>
                  </a:lnTo>
                  <a:lnTo>
                    <a:pt x="3103753" y="393926"/>
                  </a:lnTo>
                  <a:lnTo>
                    <a:pt x="3102483" y="393275"/>
                  </a:lnTo>
                  <a:close/>
                </a:path>
                <a:path w="3505200" h="466090">
                  <a:moveTo>
                    <a:pt x="2498598" y="448621"/>
                  </a:moveTo>
                  <a:lnTo>
                    <a:pt x="2489835" y="449270"/>
                  </a:lnTo>
                  <a:lnTo>
                    <a:pt x="2491105" y="458388"/>
                  </a:lnTo>
                  <a:lnTo>
                    <a:pt x="2493772" y="455133"/>
                  </a:lnTo>
                  <a:lnTo>
                    <a:pt x="2496058" y="452202"/>
                  </a:lnTo>
                  <a:lnTo>
                    <a:pt x="2498598" y="448621"/>
                  </a:lnTo>
                  <a:close/>
                </a:path>
                <a:path w="3505200" h="466090">
                  <a:moveTo>
                    <a:pt x="2942463" y="432666"/>
                  </a:moveTo>
                  <a:lnTo>
                    <a:pt x="2938145" y="436247"/>
                  </a:lnTo>
                  <a:lnTo>
                    <a:pt x="2936240" y="438202"/>
                  </a:lnTo>
                  <a:lnTo>
                    <a:pt x="2933954" y="439830"/>
                  </a:lnTo>
                  <a:lnTo>
                    <a:pt x="2934081" y="440156"/>
                  </a:lnTo>
                  <a:lnTo>
                    <a:pt x="2934208" y="441134"/>
                  </a:lnTo>
                  <a:lnTo>
                    <a:pt x="2934589" y="441784"/>
                  </a:lnTo>
                  <a:lnTo>
                    <a:pt x="2937510" y="441457"/>
                  </a:lnTo>
                  <a:lnTo>
                    <a:pt x="2940750" y="441457"/>
                  </a:lnTo>
                  <a:lnTo>
                    <a:pt x="2942463" y="440479"/>
                  </a:lnTo>
                  <a:lnTo>
                    <a:pt x="2943098" y="440156"/>
                  </a:lnTo>
                  <a:lnTo>
                    <a:pt x="2942463" y="436902"/>
                  </a:lnTo>
                  <a:lnTo>
                    <a:pt x="2942463" y="432666"/>
                  </a:lnTo>
                  <a:close/>
                </a:path>
                <a:path w="3505200" h="466090">
                  <a:moveTo>
                    <a:pt x="2940750" y="441457"/>
                  </a:moveTo>
                  <a:lnTo>
                    <a:pt x="2937510" y="441457"/>
                  </a:lnTo>
                  <a:lnTo>
                    <a:pt x="2940177" y="441784"/>
                  </a:lnTo>
                  <a:lnTo>
                    <a:pt x="2940750" y="441457"/>
                  </a:lnTo>
                  <a:close/>
                </a:path>
                <a:path w="3505200" h="466090">
                  <a:moveTo>
                    <a:pt x="2936240" y="428762"/>
                  </a:moveTo>
                  <a:lnTo>
                    <a:pt x="2935859" y="430389"/>
                  </a:lnTo>
                  <a:lnTo>
                    <a:pt x="2935757" y="432666"/>
                  </a:lnTo>
                  <a:lnTo>
                    <a:pt x="2935605" y="433644"/>
                  </a:lnTo>
                  <a:lnTo>
                    <a:pt x="2936240" y="433644"/>
                  </a:lnTo>
                  <a:lnTo>
                    <a:pt x="2936494" y="433970"/>
                  </a:lnTo>
                  <a:lnTo>
                    <a:pt x="2937256" y="433970"/>
                  </a:lnTo>
                  <a:lnTo>
                    <a:pt x="2937510" y="432666"/>
                  </a:lnTo>
                  <a:lnTo>
                    <a:pt x="2938145" y="431039"/>
                  </a:lnTo>
                  <a:lnTo>
                    <a:pt x="2938526" y="429738"/>
                  </a:lnTo>
                  <a:lnTo>
                    <a:pt x="2936875" y="429089"/>
                  </a:lnTo>
                  <a:lnTo>
                    <a:pt x="2936240" y="428762"/>
                  </a:lnTo>
                  <a:close/>
                </a:path>
                <a:path w="3505200" h="466090">
                  <a:moveTo>
                    <a:pt x="2507488" y="409553"/>
                  </a:moveTo>
                  <a:lnTo>
                    <a:pt x="2504821" y="410857"/>
                  </a:lnTo>
                  <a:lnTo>
                    <a:pt x="2503551" y="411507"/>
                  </a:lnTo>
                  <a:lnTo>
                    <a:pt x="2504821" y="413462"/>
                  </a:lnTo>
                  <a:lnTo>
                    <a:pt x="2505837" y="415739"/>
                  </a:lnTo>
                  <a:lnTo>
                    <a:pt x="2507107" y="417694"/>
                  </a:lnTo>
                  <a:lnTo>
                    <a:pt x="2508504" y="417038"/>
                  </a:lnTo>
                  <a:lnTo>
                    <a:pt x="2509393" y="416389"/>
                  </a:lnTo>
                  <a:lnTo>
                    <a:pt x="2510790" y="416067"/>
                  </a:lnTo>
                  <a:lnTo>
                    <a:pt x="2508758" y="411507"/>
                  </a:lnTo>
                  <a:lnTo>
                    <a:pt x="2507488" y="409553"/>
                  </a:lnTo>
                  <a:close/>
                </a:path>
                <a:path w="3505200" h="466090">
                  <a:moveTo>
                    <a:pt x="3014218" y="314491"/>
                  </a:moveTo>
                  <a:lnTo>
                    <a:pt x="3013583" y="314813"/>
                  </a:lnTo>
                  <a:lnTo>
                    <a:pt x="3012948" y="314813"/>
                  </a:lnTo>
                  <a:lnTo>
                    <a:pt x="3011932" y="315141"/>
                  </a:lnTo>
                  <a:lnTo>
                    <a:pt x="3012694" y="318723"/>
                  </a:lnTo>
                  <a:lnTo>
                    <a:pt x="3013397" y="322305"/>
                  </a:lnTo>
                  <a:lnTo>
                    <a:pt x="3014218" y="326209"/>
                  </a:lnTo>
                  <a:lnTo>
                    <a:pt x="3018790" y="322305"/>
                  </a:lnTo>
                  <a:lnTo>
                    <a:pt x="3014218" y="314491"/>
                  </a:lnTo>
                  <a:close/>
                </a:path>
                <a:path w="3505200" h="466090">
                  <a:moveTo>
                    <a:pt x="2150237" y="433970"/>
                  </a:moveTo>
                  <a:lnTo>
                    <a:pt x="2149221" y="433970"/>
                  </a:lnTo>
                  <a:lnTo>
                    <a:pt x="2147951" y="434298"/>
                  </a:lnTo>
                  <a:lnTo>
                    <a:pt x="2146935" y="434298"/>
                  </a:lnTo>
                  <a:lnTo>
                    <a:pt x="2147316" y="437553"/>
                  </a:lnTo>
                  <a:lnTo>
                    <a:pt x="2147570" y="440479"/>
                  </a:lnTo>
                  <a:lnTo>
                    <a:pt x="2147951" y="443739"/>
                  </a:lnTo>
                  <a:lnTo>
                    <a:pt x="2151507" y="443739"/>
                  </a:lnTo>
                  <a:lnTo>
                    <a:pt x="2151253" y="440479"/>
                  </a:lnTo>
                  <a:lnTo>
                    <a:pt x="2150618" y="437225"/>
                  </a:lnTo>
                  <a:lnTo>
                    <a:pt x="2150237" y="433970"/>
                  </a:lnTo>
                  <a:close/>
                </a:path>
                <a:path w="3505200" h="466090">
                  <a:moveTo>
                    <a:pt x="2437257" y="384158"/>
                  </a:moveTo>
                  <a:lnTo>
                    <a:pt x="2435987" y="388717"/>
                  </a:lnTo>
                  <a:lnTo>
                    <a:pt x="2434971" y="393275"/>
                  </a:lnTo>
                  <a:lnTo>
                    <a:pt x="2433701" y="397835"/>
                  </a:lnTo>
                  <a:lnTo>
                    <a:pt x="2434717" y="398157"/>
                  </a:lnTo>
                  <a:lnTo>
                    <a:pt x="2435606" y="398485"/>
                  </a:lnTo>
                  <a:lnTo>
                    <a:pt x="2436622" y="398485"/>
                  </a:lnTo>
                  <a:lnTo>
                    <a:pt x="2437638" y="394253"/>
                  </a:lnTo>
                  <a:lnTo>
                    <a:pt x="2438527" y="389694"/>
                  </a:lnTo>
                  <a:lnTo>
                    <a:pt x="2439924" y="385135"/>
                  </a:lnTo>
                  <a:lnTo>
                    <a:pt x="2437892" y="384486"/>
                  </a:lnTo>
                  <a:lnTo>
                    <a:pt x="2437257" y="384158"/>
                  </a:lnTo>
                  <a:close/>
                </a:path>
                <a:path w="3505200" h="466090">
                  <a:moveTo>
                    <a:pt x="3503041" y="419320"/>
                  </a:moveTo>
                  <a:lnTo>
                    <a:pt x="3502152" y="419320"/>
                  </a:lnTo>
                  <a:lnTo>
                    <a:pt x="3501136" y="419643"/>
                  </a:lnTo>
                  <a:lnTo>
                    <a:pt x="3500120" y="419643"/>
                  </a:lnTo>
                  <a:lnTo>
                    <a:pt x="3500755" y="422248"/>
                  </a:lnTo>
                  <a:lnTo>
                    <a:pt x="3501517" y="424853"/>
                  </a:lnTo>
                  <a:lnTo>
                    <a:pt x="3501771" y="427456"/>
                  </a:lnTo>
                  <a:lnTo>
                    <a:pt x="3505073" y="427456"/>
                  </a:lnTo>
                  <a:lnTo>
                    <a:pt x="3503803" y="422248"/>
                  </a:lnTo>
                  <a:lnTo>
                    <a:pt x="3503041" y="419320"/>
                  </a:lnTo>
                  <a:close/>
                </a:path>
                <a:path w="3505200" h="466090">
                  <a:moveTo>
                    <a:pt x="2457831" y="386113"/>
                  </a:moveTo>
                  <a:lnTo>
                    <a:pt x="2457196" y="387417"/>
                  </a:lnTo>
                  <a:lnTo>
                    <a:pt x="2456815" y="388717"/>
                  </a:lnTo>
                  <a:lnTo>
                    <a:pt x="2456180" y="390022"/>
                  </a:lnTo>
                  <a:lnTo>
                    <a:pt x="2463038" y="391971"/>
                  </a:lnTo>
                  <a:lnTo>
                    <a:pt x="2463419" y="390672"/>
                  </a:lnTo>
                  <a:lnTo>
                    <a:pt x="2464054" y="389694"/>
                  </a:lnTo>
                  <a:lnTo>
                    <a:pt x="2464435" y="388717"/>
                  </a:lnTo>
                  <a:lnTo>
                    <a:pt x="2462022" y="387739"/>
                  </a:lnTo>
                  <a:lnTo>
                    <a:pt x="2460117" y="386762"/>
                  </a:lnTo>
                  <a:lnTo>
                    <a:pt x="2457831" y="386113"/>
                  </a:lnTo>
                  <a:close/>
                </a:path>
                <a:path w="3505200" h="466090">
                  <a:moveTo>
                    <a:pt x="3247771" y="386440"/>
                  </a:moveTo>
                  <a:lnTo>
                    <a:pt x="3247390" y="387089"/>
                  </a:lnTo>
                  <a:lnTo>
                    <a:pt x="3246755" y="387739"/>
                  </a:lnTo>
                  <a:lnTo>
                    <a:pt x="3246501" y="388390"/>
                  </a:lnTo>
                  <a:lnTo>
                    <a:pt x="3247771" y="390022"/>
                  </a:lnTo>
                  <a:lnTo>
                    <a:pt x="3249041" y="392949"/>
                  </a:lnTo>
                  <a:lnTo>
                    <a:pt x="3252343" y="392949"/>
                  </a:lnTo>
                  <a:lnTo>
                    <a:pt x="3253994" y="390672"/>
                  </a:lnTo>
                  <a:lnTo>
                    <a:pt x="3257169" y="388390"/>
                  </a:lnTo>
                  <a:lnTo>
                    <a:pt x="3252597" y="387417"/>
                  </a:lnTo>
                  <a:lnTo>
                    <a:pt x="3250057" y="387089"/>
                  </a:lnTo>
                  <a:lnTo>
                    <a:pt x="3247771" y="386440"/>
                  </a:lnTo>
                  <a:close/>
                </a:path>
                <a:path w="3505200" h="466090">
                  <a:moveTo>
                    <a:pt x="2362835" y="429738"/>
                  </a:moveTo>
                  <a:lnTo>
                    <a:pt x="2360803" y="436902"/>
                  </a:lnTo>
                  <a:lnTo>
                    <a:pt x="2359279" y="442107"/>
                  </a:lnTo>
                  <a:lnTo>
                    <a:pt x="2370709" y="439507"/>
                  </a:lnTo>
                  <a:lnTo>
                    <a:pt x="2361819" y="433644"/>
                  </a:lnTo>
                  <a:lnTo>
                    <a:pt x="2362835" y="429738"/>
                  </a:lnTo>
                  <a:close/>
                </a:path>
                <a:path w="3505200" h="466090">
                  <a:moveTo>
                    <a:pt x="3072384" y="347372"/>
                  </a:moveTo>
                  <a:lnTo>
                    <a:pt x="3071368" y="347695"/>
                  </a:lnTo>
                  <a:lnTo>
                    <a:pt x="3070098" y="348023"/>
                  </a:lnTo>
                  <a:lnTo>
                    <a:pt x="3069082" y="349650"/>
                  </a:lnTo>
                  <a:lnTo>
                    <a:pt x="3067812" y="350954"/>
                  </a:lnTo>
                  <a:lnTo>
                    <a:pt x="3068828" y="351604"/>
                  </a:lnTo>
                  <a:lnTo>
                    <a:pt x="3070098" y="353231"/>
                  </a:lnTo>
                  <a:lnTo>
                    <a:pt x="3071114" y="353231"/>
                  </a:lnTo>
                  <a:lnTo>
                    <a:pt x="3072765" y="352903"/>
                  </a:lnTo>
                  <a:lnTo>
                    <a:pt x="3074035" y="351276"/>
                  </a:lnTo>
                  <a:lnTo>
                    <a:pt x="3076575" y="349650"/>
                  </a:lnTo>
                  <a:lnTo>
                    <a:pt x="3074035" y="348672"/>
                  </a:lnTo>
                  <a:lnTo>
                    <a:pt x="3072384" y="347372"/>
                  </a:lnTo>
                  <a:close/>
                </a:path>
                <a:path w="3505200" h="466090">
                  <a:moveTo>
                    <a:pt x="2704084" y="452202"/>
                  </a:moveTo>
                  <a:lnTo>
                    <a:pt x="2702687" y="455133"/>
                  </a:lnTo>
                  <a:lnTo>
                    <a:pt x="2701798" y="458061"/>
                  </a:lnTo>
                  <a:lnTo>
                    <a:pt x="2700401" y="460993"/>
                  </a:lnTo>
                  <a:lnTo>
                    <a:pt x="2703449" y="460993"/>
                  </a:lnTo>
                  <a:lnTo>
                    <a:pt x="2704719" y="458711"/>
                  </a:lnTo>
                  <a:lnTo>
                    <a:pt x="2705735" y="456106"/>
                  </a:lnTo>
                  <a:lnTo>
                    <a:pt x="2707005" y="453829"/>
                  </a:lnTo>
                  <a:lnTo>
                    <a:pt x="2704973" y="452525"/>
                  </a:lnTo>
                  <a:lnTo>
                    <a:pt x="2704084" y="452202"/>
                  </a:lnTo>
                  <a:close/>
                </a:path>
                <a:path w="3505200" h="466090">
                  <a:moveTo>
                    <a:pt x="3004439" y="275746"/>
                  </a:moveTo>
                  <a:lnTo>
                    <a:pt x="3002534" y="278350"/>
                  </a:lnTo>
                  <a:lnTo>
                    <a:pt x="3000883" y="280955"/>
                  </a:lnTo>
                  <a:lnTo>
                    <a:pt x="2998978" y="283237"/>
                  </a:lnTo>
                  <a:lnTo>
                    <a:pt x="2999867" y="283888"/>
                  </a:lnTo>
                  <a:lnTo>
                    <a:pt x="3000502" y="284537"/>
                  </a:lnTo>
                  <a:lnTo>
                    <a:pt x="3001518" y="285187"/>
                  </a:lnTo>
                  <a:lnTo>
                    <a:pt x="3003550" y="282910"/>
                  </a:lnTo>
                  <a:lnTo>
                    <a:pt x="3005836" y="280633"/>
                  </a:lnTo>
                  <a:lnTo>
                    <a:pt x="3007741" y="278350"/>
                  </a:lnTo>
                  <a:lnTo>
                    <a:pt x="3006471" y="277374"/>
                  </a:lnTo>
                  <a:lnTo>
                    <a:pt x="3005455" y="276724"/>
                  </a:lnTo>
                  <a:lnTo>
                    <a:pt x="3004439" y="275746"/>
                  </a:lnTo>
                  <a:close/>
                </a:path>
                <a:path w="3505200" h="466090">
                  <a:moveTo>
                    <a:pt x="2495042" y="349977"/>
                  </a:moveTo>
                  <a:lnTo>
                    <a:pt x="2495677" y="353231"/>
                  </a:lnTo>
                  <a:lnTo>
                    <a:pt x="2496312" y="356163"/>
                  </a:lnTo>
                  <a:lnTo>
                    <a:pt x="2497074" y="359089"/>
                  </a:lnTo>
                  <a:lnTo>
                    <a:pt x="2500884" y="351927"/>
                  </a:lnTo>
                  <a:lnTo>
                    <a:pt x="2495042" y="349977"/>
                  </a:lnTo>
                  <a:close/>
                </a:path>
                <a:path w="3505200" h="466090">
                  <a:moveTo>
                    <a:pt x="3495548" y="333046"/>
                  </a:moveTo>
                  <a:lnTo>
                    <a:pt x="3495929" y="336304"/>
                  </a:lnTo>
                  <a:lnTo>
                    <a:pt x="3496564" y="344440"/>
                  </a:lnTo>
                  <a:lnTo>
                    <a:pt x="3501517" y="337277"/>
                  </a:lnTo>
                  <a:lnTo>
                    <a:pt x="3495548" y="333046"/>
                  </a:lnTo>
                  <a:close/>
                </a:path>
                <a:path w="3505200" h="466090">
                  <a:moveTo>
                    <a:pt x="2963926" y="432993"/>
                  </a:moveTo>
                  <a:lnTo>
                    <a:pt x="2963037" y="435598"/>
                  </a:lnTo>
                  <a:lnTo>
                    <a:pt x="2962402" y="438202"/>
                  </a:lnTo>
                  <a:lnTo>
                    <a:pt x="2961386" y="441457"/>
                  </a:lnTo>
                  <a:lnTo>
                    <a:pt x="2969895" y="438202"/>
                  </a:lnTo>
                  <a:lnTo>
                    <a:pt x="2963926" y="432993"/>
                  </a:lnTo>
                  <a:close/>
                </a:path>
                <a:path w="3505200" h="466090">
                  <a:moveTo>
                    <a:pt x="2230882" y="397835"/>
                  </a:moveTo>
                  <a:lnTo>
                    <a:pt x="2229866" y="398157"/>
                  </a:lnTo>
                  <a:lnTo>
                    <a:pt x="2228977" y="398157"/>
                  </a:lnTo>
                  <a:lnTo>
                    <a:pt x="2227961" y="398485"/>
                  </a:lnTo>
                  <a:lnTo>
                    <a:pt x="2228596" y="401090"/>
                  </a:lnTo>
                  <a:lnTo>
                    <a:pt x="2229231" y="403367"/>
                  </a:lnTo>
                  <a:lnTo>
                    <a:pt x="2229612" y="405970"/>
                  </a:lnTo>
                  <a:lnTo>
                    <a:pt x="2230882" y="405649"/>
                  </a:lnTo>
                  <a:lnTo>
                    <a:pt x="2231898" y="405649"/>
                  </a:lnTo>
                  <a:lnTo>
                    <a:pt x="2232533" y="405321"/>
                  </a:lnTo>
                  <a:lnTo>
                    <a:pt x="2231898" y="402717"/>
                  </a:lnTo>
                  <a:lnTo>
                    <a:pt x="2231517" y="400112"/>
                  </a:lnTo>
                  <a:lnTo>
                    <a:pt x="2230882" y="397835"/>
                  </a:lnTo>
                  <a:close/>
                </a:path>
                <a:path w="3505200" h="466090">
                  <a:moveTo>
                    <a:pt x="2710307" y="418670"/>
                  </a:moveTo>
                  <a:lnTo>
                    <a:pt x="2708656" y="426485"/>
                  </a:lnTo>
                  <a:lnTo>
                    <a:pt x="2715514" y="426485"/>
                  </a:lnTo>
                  <a:lnTo>
                    <a:pt x="2713863" y="423880"/>
                  </a:lnTo>
                  <a:lnTo>
                    <a:pt x="2712212" y="421598"/>
                  </a:lnTo>
                  <a:lnTo>
                    <a:pt x="2710307" y="418670"/>
                  </a:lnTo>
                  <a:close/>
                </a:path>
                <a:path w="3505200" h="466090">
                  <a:moveTo>
                    <a:pt x="2424176" y="397835"/>
                  </a:moveTo>
                  <a:lnTo>
                    <a:pt x="2423922" y="399784"/>
                  </a:lnTo>
                  <a:lnTo>
                    <a:pt x="2423287" y="401739"/>
                  </a:lnTo>
                  <a:lnTo>
                    <a:pt x="2422906" y="404016"/>
                  </a:lnTo>
                  <a:lnTo>
                    <a:pt x="2422906" y="404343"/>
                  </a:lnTo>
                  <a:lnTo>
                    <a:pt x="2425192" y="404994"/>
                  </a:lnTo>
                  <a:lnTo>
                    <a:pt x="2426208" y="405321"/>
                  </a:lnTo>
                  <a:lnTo>
                    <a:pt x="2427097" y="403044"/>
                  </a:lnTo>
                  <a:lnTo>
                    <a:pt x="2427859" y="400762"/>
                  </a:lnTo>
                  <a:lnTo>
                    <a:pt x="2428113" y="398807"/>
                  </a:lnTo>
                  <a:lnTo>
                    <a:pt x="2425573" y="398157"/>
                  </a:lnTo>
                  <a:lnTo>
                    <a:pt x="2424176" y="397835"/>
                  </a:lnTo>
                  <a:close/>
                </a:path>
                <a:path w="3505200" h="466090">
                  <a:moveTo>
                    <a:pt x="2936494" y="289096"/>
                  </a:moveTo>
                  <a:lnTo>
                    <a:pt x="2937891" y="293328"/>
                  </a:lnTo>
                  <a:lnTo>
                    <a:pt x="2938526" y="295932"/>
                  </a:lnTo>
                  <a:lnTo>
                    <a:pt x="2939796" y="299514"/>
                  </a:lnTo>
                  <a:lnTo>
                    <a:pt x="2944114" y="294305"/>
                  </a:lnTo>
                  <a:lnTo>
                    <a:pt x="2944749" y="291373"/>
                  </a:lnTo>
                  <a:lnTo>
                    <a:pt x="2936494" y="289096"/>
                  </a:lnTo>
                  <a:close/>
                </a:path>
                <a:path w="3505200" h="466090">
                  <a:moveTo>
                    <a:pt x="2965958" y="289424"/>
                  </a:moveTo>
                  <a:lnTo>
                    <a:pt x="2964942" y="290074"/>
                  </a:lnTo>
                  <a:lnTo>
                    <a:pt x="2963926" y="290396"/>
                  </a:lnTo>
                  <a:lnTo>
                    <a:pt x="2963037" y="291050"/>
                  </a:lnTo>
                  <a:lnTo>
                    <a:pt x="2965577" y="295605"/>
                  </a:lnTo>
                  <a:lnTo>
                    <a:pt x="2966974" y="297887"/>
                  </a:lnTo>
                  <a:lnTo>
                    <a:pt x="2967863" y="297237"/>
                  </a:lnTo>
                  <a:lnTo>
                    <a:pt x="2968879" y="296909"/>
                  </a:lnTo>
                  <a:lnTo>
                    <a:pt x="2969895" y="296260"/>
                  </a:lnTo>
                  <a:lnTo>
                    <a:pt x="2968498" y="293978"/>
                  </a:lnTo>
                  <a:lnTo>
                    <a:pt x="2965958" y="289424"/>
                  </a:lnTo>
                  <a:close/>
                </a:path>
                <a:path w="3505200" h="466090">
                  <a:moveTo>
                    <a:pt x="3099816" y="304396"/>
                  </a:moveTo>
                  <a:lnTo>
                    <a:pt x="3098800" y="304396"/>
                  </a:lnTo>
                  <a:lnTo>
                    <a:pt x="3098546" y="305700"/>
                  </a:lnTo>
                  <a:lnTo>
                    <a:pt x="3098450" y="307654"/>
                  </a:lnTo>
                  <a:lnTo>
                    <a:pt x="3098165" y="308627"/>
                  </a:lnTo>
                  <a:lnTo>
                    <a:pt x="3099435" y="308955"/>
                  </a:lnTo>
                  <a:lnTo>
                    <a:pt x="3101467" y="308955"/>
                  </a:lnTo>
                  <a:lnTo>
                    <a:pt x="3101530" y="307328"/>
                  </a:lnTo>
                  <a:lnTo>
                    <a:pt x="3101721" y="306350"/>
                  </a:lnTo>
                  <a:lnTo>
                    <a:pt x="3101721" y="305051"/>
                  </a:lnTo>
                  <a:lnTo>
                    <a:pt x="3100832" y="304723"/>
                  </a:lnTo>
                  <a:lnTo>
                    <a:pt x="3099816" y="304396"/>
                  </a:lnTo>
                  <a:close/>
                </a:path>
                <a:path w="3505200" h="466090">
                  <a:moveTo>
                    <a:pt x="2207768" y="373090"/>
                  </a:moveTo>
                  <a:lnTo>
                    <a:pt x="2206371" y="375695"/>
                  </a:lnTo>
                  <a:lnTo>
                    <a:pt x="2205482" y="378298"/>
                  </a:lnTo>
                  <a:lnTo>
                    <a:pt x="2204085" y="381231"/>
                  </a:lnTo>
                  <a:lnTo>
                    <a:pt x="2212594" y="379604"/>
                  </a:lnTo>
                  <a:lnTo>
                    <a:pt x="2207768" y="373090"/>
                  </a:lnTo>
                  <a:close/>
                </a:path>
                <a:path w="3505200" h="466090">
                  <a:moveTo>
                    <a:pt x="3103372" y="372440"/>
                  </a:moveTo>
                  <a:lnTo>
                    <a:pt x="3100832" y="374067"/>
                  </a:lnTo>
                  <a:lnTo>
                    <a:pt x="3098546" y="375695"/>
                  </a:lnTo>
                  <a:lnTo>
                    <a:pt x="3095879" y="376999"/>
                  </a:lnTo>
                  <a:lnTo>
                    <a:pt x="3097149" y="378948"/>
                  </a:lnTo>
                  <a:lnTo>
                    <a:pt x="3097911" y="379926"/>
                  </a:lnTo>
                  <a:lnTo>
                    <a:pt x="3100197" y="377972"/>
                  </a:lnTo>
                  <a:lnTo>
                    <a:pt x="3102483" y="376344"/>
                  </a:lnTo>
                  <a:lnTo>
                    <a:pt x="3105023" y="374394"/>
                  </a:lnTo>
                  <a:lnTo>
                    <a:pt x="3104388" y="373740"/>
                  </a:lnTo>
                  <a:lnTo>
                    <a:pt x="3104007" y="373090"/>
                  </a:lnTo>
                  <a:lnTo>
                    <a:pt x="3103372" y="372440"/>
                  </a:lnTo>
                  <a:close/>
                </a:path>
                <a:path w="3505200" h="466090">
                  <a:moveTo>
                    <a:pt x="2330831" y="376671"/>
                  </a:moveTo>
                  <a:lnTo>
                    <a:pt x="2329561" y="376671"/>
                  </a:lnTo>
                  <a:lnTo>
                    <a:pt x="2327529" y="376999"/>
                  </a:lnTo>
                  <a:lnTo>
                    <a:pt x="2327275" y="379604"/>
                  </a:lnTo>
                  <a:lnTo>
                    <a:pt x="2327465" y="381553"/>
                  </a:lnTo>
                  <a:lnTo>
                    <a:pt x="2327529" y="384486"/>
                  </a:lnTo>
                  <a:lnTo>
                    <a:pt x="2328799" y="384486"/>
                  </a:lnTo>
                  <a:lnTo>
                    <a:pt x="2330196" y="384158"/>
                  </a:lnTo>
                  <a:lnTo>
                    <a:pt x="2331466" y="384158"/>
                  </a:lnTo>
                  <a:lnTo>
                    <a:pt x="2331180" y="382209"/>
                  </a:lnTo>
                  <a:lnTo>
                    <a:pt x="2331085" y="378948"/>
                  </a:lnTo>
                  <a:lnTo>
                    <a:pt x="2330831" y="376671"/>
                  </a:lnTo>
                  <a:close/>
                </a:path>
                <a:path w="3505200" h="466090">
                  <a:moveTo>
                    <a:pt x="2943733" y="385785"/>
                  </a:moveTo>
                  <a:lnTo>
                    <a:pt x="2942082" y="387089"/>
                  </a:lnTo>
                  <a:lnTo>
                    <a:pt x="2940177" y="388717"/>
                  </a:lnTo>
                  <a:lnTo>
                    <a:pt x="2938526" y="390022"/>
                  </a:lnTo>
                  <a:lnTo>
                    <a:pt x="2939796" y="390994"/>
                  </a:lnTo>
                  <a:lnTo>
                    <a:pt x="2941828" y="392949"/>
                  </a:lnTo>
                  <a:lnTo>
                    <a:pt x="2942082" y="392626"/>
                  </a:lnTo>
                  <a:lnTo>
                    <a:pt x="2943733" y="391321"/>
                  </a:lnTo>
                  <a:lnTo>
                    <a:pt x="2945003" y="389694"/>
                  </a:lnTo>
                  <a:lnTo>
                    <a:pt x="2946400" y="388067"/>
                  </a:lnTo>
                  <a:lnTo>
                    <a:pt x="2945384" y="387417"/>
                  </a:lnTo>
                  <a:lnTo>
                    <a:pt x="2944749" y="386440"/>
                  </a:lnTo>
                  <a:lnTo>
                    <a:pt x="2943733" y="385785"/>
                  </a:lnTo>
                  <a:close/>
                </a:path>
                <a:path w="3505200" h="466090">
                  <a:moveTo>
                    <a:pt x="2698877" y="363649"/>
                  </a:moveTo>
                  <a:lnTo>
                    <a:pt x="2699766" y="366581"/>
                  </a:lnTo>
                  <a:lnTo>
                    <a:pt x="2701798" y="371135"/>
                  </a:lnTo>
                  <a:lnTo>
                    <a:pt x="2704338" y="364627"/>
                  </a:lnTo>
                  <a:lnTo>
                    <a:pt x="2698877" y="363649"/>
                  </a:lnTo>
                  <a:close/>
                </a:path>
                <a:path w="3505200" h="466090">
                  <a:moveTo>
                    <a:pt x="2966212" y="410530"/>
                  </a:moveTo>
                  <a:lnTo>
                    <a:pt x="2963672" y="412484"/>
                  </a:lnTo>
                  <a:lnTo>
                    <a:pt x="2959735" y="414112"/>
                  </a:lnTo>
                  <a:lnTo>
                    <a:pt x="2964307" y="420298"/>
                  </a:lnTo>
                  <a:lnTo>
                    <a:pt x="2965958" y="416716"/>
                  </a:lnTo>
                  <a:lnTo>
                    <a:pt x="2967228" y="414112"/>
                  </a:lnTo>
                  <a:lnTo>
                    <a:pt x="2968244" y="411830"/>
                  </a:lnTo>
                  <a:lnTo>
                    <a:pt x="2967609" y="411180"/>
                  </a:lnTo>
                  <a:lnTo>
                    <a:pt x="2966974" y="410857"/>
                  </a:lnTo>
                  <a:lnTo>
                    <a:pt x="2966212" y="410530"/>
                  </a:lnTo>
                  <a:close/>
                </a:path>
                <a:path w="3505200" h="466090">
                  <a:moveTo>
                    <a:pt x="3003804" y="302119"/>
                  </a:moveTo>
                  <a:lnTo>
                    <a:pt x="3002153" y="303418"/>
                  </a:lnTo>
                  <a:lnTo>
                    <a:pt x="3000883" y="304723"/>
                  </a:lnTo>
                  <a:lnTo>
                    <a:pt x="2999613" y="306350"/>
                  </a:lnTo>
                  <a:lnTo>
                    <a:pt x="2999232" y="306678"/>
                  </a:lnTo>
                  <a:lnTo>
                    <a:pt x="3000248" y="307977"/>
                  </a:lnTo>
                  <a:lnTo>
                    <a:pt x="3000883" y="309605"/>
                  </a:lnTo>
                  <a:lnTo>
                    <a:pt x="3002788" y="307328"/>
                  </a:lnTo>
                  <a:lnTo>
                    <a:pt x="3004185" y="305700"/>
                  </a:lnTo>
                  <a:lnTo>
                    <a:pt x="3005836" y="304073"/>
                  </a:lnTo>
                  <a:lnTo>
                    <a:pt x="3005074" y="303418"/>
                  </a:lnTo>
                  <a:lnTo>
                    <a:pt x="3003804" y="302119"/>
                  </a:lnTo>
                  <a:close/>
                </a:path>
                <a:path w="3505200" h="466090">
                  <a:moveTo>
                    <a:pt x="2377186" y="352254"/>
                  </a:moveTo>
                  <a:lnTo>
                    <a:pt x="2375916" y="352254"/>
                  </a:lnTo>
                  <a:lnTo>
                    <a:pt x="2375916" y="359089"/>
                  </a:lnTo>
                  <a:lnTo>
                    <a:pt x="2378456" y="359417"/>
                  </a:lnTo>
                  <a:lnTo>
                    <a:pt x="2379091" y="357463"/>
                  </a:lnTo>
                  <a:lnTo>
                    <a:pt x="2379472" y="355185"/>
                  </a:lnTo>
                  <a:lnTo>
                    <a:pt x="2380107" y="352903"/>
                  </a:lnTo>
                  <a:lnTo>
                    <a:pt x="2378456" y="352581"/>
                  </a:lnTo>
                  <a:lnTo>
                    <a:pt x="2377186" y="352254"/>
                  </a:lnTo>
                  <a:close/>
                </a:path>
                <a:path w="3505200" h="466090">
                  <a:moveTo>
                    <a:pt x="2597277" y="372762"/>
                  </a:moveTo>
                  <a:lnTo>
                    <a:pt x="2594610" y="372762"/>
                  </a:lnTo>
                  <a:lnTo>
                    <a:pt x="2593086" y="374394"/>
                  </a:lnTo>
                  <a:lnTo>
                    <a:pt x="2592324" y="376344"/>
                  </a:lnTo>
                  <a:lnTo>
                    <a:pt x="2593721" y="377972"/>
                  </a:lnTo>
                  <a:lnTo>
                    <a:pt x="2594356" y="379276"/>
                  </a:lnTo>
                  <a:lnTo>
                    <a:pt x="2596007" y="378298"/>
                  </a:lnTo>
                  <a:lnTo>
                    <a:pt x="2597277" y="377649"/>
                  </a:lnTo>
                  <a:lnTo>
                    <a:pt x="2601849" y="375044"/>
                  </a:lnTo>
                  <a:lnTo>
                    <a:pt x="2598547" y="373740"/>
                  </a:lnTo>
                  <a:lnTo>
                    <a:pt x="2597277" y="372762"/>
                  </a:lnTo>
                  <a:close/>
                </a:path>
                <a:path w="3505200" h="466090">
                  <a:moveTo>
                    <a:pt x="2295906" y="176123"/>
                  </a:moveTo>
                  <a:lnTo>
                    <a:pt x="2296795" y="178079"/>
                  </a:lnTo>
                  <a:lnTo>
                    <a:pt x="2297557" y="180035"/>
                  </a:lnTo>
                  <a:lnTo>
                    <a:pt x="2298446" y="181991"/>
                  </a:lnTo>
                  <a:lnTo>
                    <a:pt x="2299462" y="180682"/>
                  </a:lnTo>
                  <a:lnTo>
                    <a:pt x="2300478" y="179705"/>
                  </a:lnTo>
                  <a:lnTo>
                    <a:pt x="2301748" y="178727"/>
                  </a:lnTo>
                  <a:lnTo>
                    <a:pt x="2299843" y="177749"/>
                  </a:lnTo>
                  <a:lnTo>
                    <a:pt x="2297811" y="176771"/>
                  </a:lnTo>
                  <a:lnTo>
                    <a:pt x="2295906" y="176123"/>
                  </a:lnTo>
                  <a:close/>
                </a:path>
                <a:path w="3505200" h="466090">
                  <a:moveTo>
                    <a:pt x="2294255" y="173850"/>
                  </a:moveTo>
                  <a:lnTo>
                    <a:pt x="2291588" y="175475"/>
                  </a:lnTo>
                  <a:lnTo>
                    <a:pt x="2292350" y="175806"/>
                  </a:lnTo>
                  <a:lnTo>
                    <a:pt x="2293620" y="175806"/>
                  </a:lnTo>
                  <a:lnTo>
                    <a:pt x="2295271" y="175475"/>
                  </a:lnTo>
                  <a:lnTo>
                    <a:pt x="2294890" y="174828"/>
                  </a:lnTo>
                  <a:lnTo>
                    <a:pt x="2294509" y="174498"/>
                  </a:lnTo>
                  <a:lnTo>
                    <a:pt x="2294255" y="173850"/>
                  </a:lnTo>
                  <a:close/>
                </a:path>
                <a:path w="3505200" h="466090">
                  <a:moveTo>
                    <a:pt x="2295906" y="175475"/>
                  </a:moveTo>
                  <a:lnTo>
                    <a:pt x="2295271" y="175475"/>
                  </a:lnTo>
                  <a:lnTo>
                    <a:pt x="2295271" y="175806"/>
                  </a:lnTo>
                  <a:lnTo>
                    <a:pt x="2295906" y="175806"/>
                  </a:lnTo>
                  <a:lnTo>
                    <a:pt x="2295906" y="175475"/>
                  </a:lnTo>
                  <a:close/>
                </a:path>
                <a:path w="3505200" h="466090">
                  <a:moveTo>
                    <a:pt x="2469007" y="130556"/>
                  </a:moveTo>
                  <a:lnTo>
                    <a:pt x="2467991" y="133159"/>
                  </a:lnTo>
                  <a:lnTo>
                    <a:pt x="2467356" y="135432"/>
                  </a:lnTo>
                  <a:lnTo>
                    <a:pt x="2466340" y="138036"/>
                  </a:lnTo>
                  <a:lnTo>
                    <a:pt x="2467356" y="138366"/>
                  </a:lnTo>
                  <a:lnTo>
                    <a:pt x="2467991" y="138684"/>
                  </a:lnTo>
                  <a:lnTo>
                    <a:pt x="2469007" y="139014"/>
                  </a:lnTo>
                  <a:lnTo>
                    <a:pt x="2469896" y="136740"/>
                  </a:lnTo>
                  <a:lnTo>
                    <a:pt x="2471166" y="134137"/>
                  </a:lnTo>
                  <a:lnTo>
                    <a:pt x="2472182" y="131851"/>
                  </a:lnTo>
                  <a:lnTo>
                    <a:pt x="2471166" y="131521"/>
                  </a:lnTo>
                  <a:lnTo>
                    <a:pt x="2469896" y="130873"/>
                  </a:lnTo>
                  <a:lnTo>
                    <a:pt x="2469007" y="130556"/>
                  </a:lnTo>
                  <a:close/>
                </a:path>
                <a:path w="3505200" h="466090">
                  <a:moveTo>
                    <a:pt x="2509393" y="144221"/>
                  </a:moveTo>
                  <a:lnTo>
                    <a:pt x="2506218" y="144221"/>
                  </a:lnTo>
                  <a:lnTo>
                    <a:pt x="2506472" y="146824"/>
                  </a:lnTo>
                  <a:lnTo>
                    <a:pt x="2506472" y="149428"/>
                  </a:lnTo>
                  <a:lnTo>
                    <a:pt x="2506853" y="152031"/>
                  </a:lnTo>
                  <a:lnTo>
                    <a:pt x="2507107" y="152031"/>
                  </a:lnTo>
                  <a:lnTo>
                    <a:pt x="2509393" y="151384"/>
                  </a:lnTo>
                  <a:lnTo>
                    <a:pt x="2509393" y="144221"/>
                  </a:lnTo>
                  <a:close/>
                </a:path>
                <a:path w="3505200" h="466090">
                  <a:moveTo>
                    <a:pt x="2424176" y="420947"/>
                  </a:moveTo>
                  <a:lnTo>
                    <a:pt x="2423541" y="420947"/>
                  </a:lnTo>
                  <a:lnTo>
                    <a:pt x="2422906" y="423552"/>
                  </a:lnTo>
                  <a:lnTo>
                    <a:pt x="2422525" y="425829"/>
                  </a:lnTo>
                  <a:lnTo>
                    <a:pt x="2421890" y="428434"/>
                  </a:lnTo>
                  <a:lnTo>
                    <a:pt x="2422906" y="428762"/>
                  </a:lnTo>
                  <a:lnTo>
                    <a:pt x="2423922" y="428762"/>
                  </a:lnTo>
                  <a:lnTo>
                    <a:pt x="2424811" y="429089"/>
                  </a:lnTo>
                  <a:lnTo>
                    <a:pt x="2425573" y="423880"/>
                  </a:lnTo>
                  <a:lnTo>
                    <a:pt x="2425827" y="421275"/>
                  </a:lnTo>
                  <a:lnTo>
                    <a:pt x="2425192" y="421275"/>
                  </a:lnTo>
                  <a:lnTo>
                    <a:pt x="2424176" y="420947"/>
                  </a:lnTo>
                  <a:close/>
                </a:path>
                <a:path w="3505200" h="466090">
                  <a:moveTo>
                    <a:pt x="2378456" y="136740"/>
                  </a:moveTo>
                  <a:lnTo>
                    <a:pt x="2378202" y="137058"/>
                  </a:lnTo>
                  <a:lnTo>
                    <a:pt x="2378202" y="137388"/>
                  </a:lnTo>
                  <a:lnTo>
                    <a:pt x="2377567" y="138036"/>
                  </a:lnTo>
                  <a:lnTo>
                    <a:pt x="2378456" y="139661"/>
                  </a:lnTo>
                  <a:lnTo>
                    <a:pt x="2379853" y="141617"/>
                  </a:lnTo>
                  <a:lnTo>
                    <a:pt x="2381123" y="143573"/>
                  </a:lnTo>
                  <a:lnTo>
                    <a:pt x="2381758" y="143243"/>
                  </a:lnTo>
                  <a:lnTo>
                    <a:pt x="2382393" y="142595"/>
                  </a:lnTo>
                  <a:lnTo>
                    <a:pt x="2383028" y="142265"/>
                  </a:lnTo>
                  <a:lnTo>
                    <a:pt x="2381758" y="140309"/>
                  </a:lnTo>
                  <a:lnTo>
                    <a:pt x="2380107" y="138684"/>
                  </a:lnTo>
                  <a:lnTo>
                    <a:pt x="2378456" y="136740"/>
                  </a:lnTo>
                  <a:close/>
                </a:path>
                <a:path w="3505200" h="466090">
                  <a:moveTo>
                    <a:pt x="3014980" y="362022"/>
                  </a:moveTo>
                  <a:lnTo>
                    <a:pt x="3011932" y="362022"/>
                  </a:lnTo>
                  <a:lnTo>
                    <a:pt x="3011932" y="364299"/>
                  </a:lnTo>
                  <a:lnTo>
                    <a:pt x="3011678" y="366581"/>
                  </a:lnTo>
                  <a:lnTo>
                    <a:pt x="3011678" y="368858"/>
                  </a:lnTo>
                  <a:lnTo>
                    <a:pt x="3015234" y="368858"/>
                  </a:lnTo>
                  <a:lnTo>
                    <a:pt x="3015234" y="364299"/>
                  </a:lnTo>
                  <a:lnTo>
                    <a:pt x="3014980" y="362022"/>
                  </a:lnTo>
                  <a:close/>
                </a:path>
                <a:path w="3505200" h="466090">
                  <a:moveTo>
                    <a:pt x="2306320" y="355508"/>
                  </a:moveTo>
                  <a:lnTo>
                    <a:pt x="2303399" y="355836"/>
                  </a:lnTo>
                  <a:lnTo>
                    <a:pt x="2303653" y="357135"/>
                  </a:lnTo>
                  <a:lnTo>
                    <a:pt x="2304034" y="358441"/>
                  </a:lnTo>
                  <a:lnTo>
                    <a:pt x="2304415" y="359417"/>
                  </a:lnTo>
                  <a:lnTo>
                    <a:pt x="2305304" y="359089"/>
                  </a:lnTo>
                  <a:lnTo>
                    <a:pt x="2306701" y="358768"/>
                  </a:lnTo>
                  <a:lnTo>
                    <a:pt x="2307590" y="358441"/>
                  </a:lnTo>
                  <a:lnTo>
                    <a:pt x="2307336" y="357463"/>
                  </a:lnTo>
                  <a:lnTo>
                    <a:pt x="2306701" y="356486"/>
                  </a:lnTo>
                  <a:lnTo>
                    <a:pt x="2306320" y="355508"/>
                  </a:lnTo>
                  <a:close/>
                </a:path>
                <a:path w="3505200" h="466090">
                  <a:moveTo>
                    <a:pt x="2820670" y="412158"/>
                  </a:moveTo>
                  <a:lnTo>
                    <a:pt x="2820035" y="412807"/>
                  </a:lnTo>
                  <a:lnTo>
                    <a:pt x="2818638" y="413134"/>
                  </a:lnTo>
                  <a:lnTo>
                    <a:pt x="2820289" y="415411"/>
                  </a:lnTo>
                  <a:lnTo>
                    <a:pt x="2821559" y="417366"/>
                  </a:lnTo>
                  <a:lnTo>
                    <a:pt x="2822575" y="419320"/>
                  </a:lnTo>
                  <a:lnTo>
                    <a:pt x="2823591" y="418670"/>
                  </a:lnTo>
                  <a:lnTo>
                    <a:pt x="2824607" y="418344"/>
                  </a:lnTo>
                  <a:lnTo>
                    <a:pt x="2825496" y="417694"/>
                  </a:lnTo>
                  <a:lnTo>
                    <a:pt x="2823845" y="416067"/>
                  </a:lnTo>
                  <a:lnTo>
                    <a:pt x="2822575" y="414112"/>
                  </a:lnTo>
                  <a:lnTo>
                    <a:pt x="2820924" y="412484"/>
                  </a:lnTo>
                  <a:lnTo>
                    <a:pt x="2820670" y="412158"/>
                  </a:lnTo>
                  <a:close/>
                </a:path>
                <a:path w="3505200" h="466090">
                  <a:moveTo>
                    <a:pt x="3003169" y="400112"/>
                  </a:moveTo>
                  <a:lnTo>
                    <a:pt x="3000248" y="400112"/>
                  </a:lnTo>
                  <a:lnTo>
                    <a:pt x="3000248" y="402389"/>
                  </a:lnTo>
                  <a:lnTo>
                    <a:pt x="2999867" y="404671"/>
                  </a:lnTo>
                  <a:lnTo>
                    <a:pt x="2999867" y="406948"/>
                  </a:lnTo>
                  <a:lnTo>
                    <a:pt x="3003550" y="406948"/>
                  </a:lnTo>
                  <a:lnTo>
                    <a:pt x="3003550" y="404671"/>
                  </a:lnTo>
                  <a:lnTo>
                    <a:pt x="3003169" y="402389"/>
                  </a:lnTo>
                  <a:lnTo>
                    <a:pt x="3003169" y="400112"/>
                  </a:lnTo>
                  <a:close/>
                </a:path>
                <a:path w="3505200" h="466090">
                  <a:moveTo>
                    <a:pt x="2482596" y="385462"/>
                  </a:moveTo>
                  <a:lnTo>
                    <a:pt x="2481326" y="387089"/>
                  </a:lnTo>
                  <a:lnTo>
                    <a:pt x="2480310" y="387739"/>
                  </a:lnTo>
                  <a:lnTo>
                    <a:pt x="2482342" y="390344"/>
                  </a:lnTo>
                  <a:lnTo>
                    <a:pt x="2483358" y="390994"/>
                  </a:lnTo>
                  <a:lnTo>
                    <a:pt x="2483612" y="391321"/>
                  </a:lnTo>
                  <a:lnTo>
                    <a:pt x="2485263" y="390022"/>
                  </a:lnTo>
                  <a:lnTo>
                    <a:pt x="2487295" y="388717"/>
                  </a:lnTo>
                  <a:lnTo>
                    <a:pt x="2485263" y="387417"/>
                  </a:lnTo>
                  <a:lnTo>
                    <a:pt x="2484247" y="386113"/>
                  </a:lnTo>
                  <a:lnTo>
                    <a:pt x="2483358" y="385785"/>
                  </a:lnTo>
                  <a:lnTo>
                    <a:pt x="2482596" y="385462"/>
                  </a:lnTo>
                  <a:close/>
                </a:path>
                <a:path w="3505200" h="466090">
                  <a:moveTo>
                    <a:pt x="3038729" y="314163"/>
                  </a:moveTo>
                  <a:lnTo>
                    <a:pt x="3037840" y="314491"/>
                  </a:lnTo>
                  <a:lnTo>
                    <a:pt x="3037078" y="315141"/>
                  </a:lnTo>
                  <a:lnTo>
                    <a:pt x="3036189" y="315469"/>
                  </a:lnTo>
                  <a:lnTo>
                    <a:pt x="3038094" y="319700"/>
                  </a:lnTo>
                  <a:lnTo>
                    <a:pt x="3039110" y="321650"/>
                  </a:lnTo>
                  <a:lnTo>
                    <a:pt x="3040126" y="321327"/>
                  </a:lnTo>
                  <a:lnTo>
                    <a:pt x="3040761" y="320677"/>
                  </a:lnTo>
                  <a:lnTo>
                    <a:pt x="3041650" y="320351"/>
                  </a:lnTo>
                  <a:lnTo>
                    <a:pt x="3040761" y="318395"/>
                  </a:lnTo>
                  <a:lnTo>
                    <a:pt x="3039745" y="316440"/>
                  </a:lnTo>
                  <a:lnTo>
                    <a:pt x="3038729" y="314163"/>
                  </a:lnTo>
                  <a:close/>
                </a:path>
                <a:path w="3505200" h="466090">
                  <a:moveTo>
                    <a:pt x="2185797" y="351276"/>
                  </a:moveTo>
                  <a:lnTo>
                    <a:pt x="2184908" y="351604"/>
                  </a:lnTo>
                  <a:lnTo>
                    <a:pt x="2182876" y="352254"/>
                  </a:lnTo>
                  <a:lnTo>
                    <a:pt x="2183892" y="354531"/>
                  </a:lnTo>
                  <a:lnTo>
                    <a:pt x="2185162" y="357135"/>
                  </a:lnTo>
                  <a:lnTo>
                    <a:pt x="2186178" y="359417"/>
                  </a:lnTo>
                  <a:lnTo>
                    <a:pt x="2186813" y="359417"/>
                  </a:lnTo>
                  <a:lnTo>
                    <a:pt x="2187829" y="358768"/>
                  </a:lnTo>
                  <a:lnTo>
                    <a:pt x="2188464" y="358441"/>
                  </a:lnTo>
                  <a:lnTo>
                    <a:pt x="2187448" y="356163"/>
                  </a:lnTo>
                  <a:lnTo>
                    <a:pt x="2186813" y="353559"/>
                  </a:lnTo>
                  <a:lnTo>
                    <a:pt x="2185797" y="351276"/>
                  </a:lnTo>
                  <a:close/>
                </a:path>
                <a:path w="3505200" h="466090">
                  <a:moveTo>
                    <a:pt x="3195828" y="348023"/>
                  </a:moveTo>
                  <a:lnTo>
                    <a:pt x="3194812" y="348023"/>
                  </a:lnTo>
                  <a:lnTo>
                    <a:pt x="3193923" y="348349"/>
                  </a:lnTo>
                  <a:lnTo>
                    <a:pt x="3192526" y="348349"/>
                  </a:lnTo>
                  <a:lnTo>
                    <a:pt x="3193161" y="350626"/>
                  </a:lnTo>
                  <a:lnTo>
                    <a:pt x="3193542" y="353231"/>
                  </a:lnTo>
                  <a:lnTo>
                    <a:pt x="3194177" y="355185"/>
                  </a:lnTo>
                  <a:lnTo>
                    <a:pt x="3194177" y="355508"/>
                  </a:lnTo>
                  <a:lnTo>
                    <a:pt x="3195193" y="355185"/>
                  </a:lnTo>
                  <a:lnTo>
                    <a:pt x="3196431" y="355185"/>
                  </a:lnTo>
                  <a:lnTo>
                    <a:pt x="3196241" y="353231"/>
                  </a:lnTo>
                  <a:lnTo>
                    <a:pt x="3196209" y="350626"/>
                  </a:lnTo>
                  <a:lnTo>
                    <a:pt x="3195828" y="348023"/>
                  </a:lnTo>
                  <a:close/>
                </a:path>
                <a:path w="3505200" h="466090">
                  <a:moveTo>
                    <a:pt x="3196431" y="355185"/>
                  </a:moveTo>
                  <a:lnTo>
                    <a:pt x="3195193" y="355185"/>
                  </a:lnTo>
                  <a:lnTo>
                    <a:pt x="3196463" y="355508"/>
                  </a:lnTo>
                  <a:lnTo>
                    <a:pt x="3196431" y="355185"/>
                  </a:lnTo>
                  <a:close/>
                </a:path>
                <a:path w="3505200" h="466090">
                  <a:moveTo>
                    <a:pt x="2427478" y="455133"/>
                  </a:moveTo>
                  <a:lnTo>
                    <a:pt x="2425192" y="455133"/>
                  </a:lnTo>
                  <a:lnTo>
                    <a:pt x="2425192" y="462620"/>
                  </a:lnTo>
                  <a:lnTo>
                    <a:pt x="2427478" y="462620"/>
                  </a:lnTo>
                  <a:lnTo>
                    <a:pt x="2427478" y="455133"/>
                  </a:lnTo>
                  <a:close/>
                </a:path>
                <a:path w="3505200" h="466090">
                  <a:moveTo>
                    <a:pt x="2328164" y="421925"/>
                  </a:moveTo>
                  <a:lnTo>
                    <a:pt x="2326259" y="423880"/>
                  </a:lnTo>
                  <a:lnTo>
                    <a:pt x="2328164" y="425829"/>
                  </a:lnTo>
                  <a:lnTo>
                    <a:pt x="2329815" y="427784"/>
                  </a:lnTo>
                  <a:lnTo>
                    <a:pt x="2331847" y="429738"/>
                  </a:lnTo>
                  <a:lnTo>
                    <a:pt x="2332482" y="429089"/>
                  </a:lnTo>
                  <a:lnTo>
                    <a:pt x="2333117" y="428111"/>
                  </a:lnTo>
                  <a:lnTo>
                    <a:pt x="2334133" y="427135"/>
                  </a:lnTo>
                  <a:lnTo>
                    <a:pt x="2332101" y="425507"/>
                  </a:lnTo>
                  <a:lnTo>
                    <a:pt x="2330196" y="423552"/>
                  </a:lnTo>
                  <a:lnTo>
                    <a:pt x="2328164" y="421925"/>
                  </a:lnTo>
                  <a:close/>
                </a:path>
                <a:path w="3505200" h="466090">
                  <a:moveTo>
                    <a:pt x="3035554" y="435598"/>
                  </a:moveTo>
                  <a:lnTo>
                    <a:pt x="3034538" y="437225"/>
                  </a:lnTo>
                  <a:lnTo>
                    <a:pt x="3033268" y="438852"/>
                  </a:lnTo>
                  <a:lnTo>
                    <a:pt x="3032252" y="440806"/>
                  </a:lnTo>
                  <a:lnTo>
                    <a:pt x="3031871" y="440806"/>
                  </a:lnTo>
                  <a:lnTo>
                    <a:pt x="3033268" y="441784"/>
                  </a:lnTo>
                  <a:lnTo>
                    <a:pt x="3033903" y="442433"/>
                  </a:lnTo>
                  <a:lnTo>
                    <a:pt x="3035554" y="440806"/>
                  </a:lnTo>
                  <a:lnTo>
                    <a:pt x="3036824" y="439179"/>
                  </a:lnTo>
                  <a:lnTo>
                    <a:pt x="3038475" y="437875"/>
                  </a:lnTo>
                  <a:lnTo>
                    <a:pt x="3037459" y="437225"/>
                  </a:lnTo>
                  <a:lnTo>
                    <a:pt x="3036443" y="436247"/>
                  </a:lnTo>
                  <a:lnTo>
                    <a:pt x="3035554" y="435598"/>
                  </a:lnTo>
                  <a:close/>
                </a:path>
                <a:path w="3505200" h="466090">
                  <a:moveTo>
                    <a:pt x="2677541" y="336627"/>
                  </a:moveTo>
                  <a:lnTo>
                    <a:pt x="2676271" y="337931"/>
                  </a:lnTo>
                  <a:lnTo>
                    <a:pt x="2675001" y="338909"/>
                  </a:lnTo>
                  <a:lnTo>
                    <a:pt x="2675001" y="340859"/>
                  </a:lnTo>
                  <a:lnTo>
                    <a:pt x="2676271" y="341835"/>
                  </a:lnTo>
                  <a:lnTo>
                    <a:pt x="2677287" y="342813"/>
                  </a:lnTo>
                  <a:lnTo>
                    <a:pt x="2678303" y="341835"/>
                  </a:lnTo>
                  <a:lnTo>
                    <a:pt x="2679573" y="340859"/>
                  </a:lnTo>
                  <a:lnTo>
                    <a:pt x="2680208" y="339881"/>
                  </a:lnTo>
                  <a:lnTo>
                    <a:pt x="2680589" y="339559"/>
                  </a:lnTo>
                  <a:lnTo>
                    <a:pt x="2678938" y="337931"/>
                  </a:lnTo>
                  <a:lnTo>
                    <a:pt x="2677541" y="336627"/>
                  </a:lnTo>
                  <a:close/>
                </a:path>
                <a:path w="3505200" h="466090">
                  <a:moveTo>
                    <a:pt x="2676271" y="457084"/>
                  </a:moveTo>
                  <a:lnTo>
                    <a:pt x="2675255" y="458711"/>
                  </a:lnTo>
                  <a:lnTo>
                    <a:pt x="2673985" y="460015"/>
                  </a:lnTo>
                  <a:lnTo>
                    <a:pt x="2673096" y="461642"/>
                  </a:lnTo>
                  <a:lnTo>
                    <a:pt x="2673350" y="461970"/>
                  </a:lnTo>
                  <a:lnTo>
                    <a:pt x="2676271" y="461970"/>
                  </a:lnTo>
                  <a:lnTo>
                    <a:pt x="2677287" y="460993"/>
                  </a:lnTo>
                  <a:lnTo>
                    <a:pt x="2677922" y="460343"/>
                  </a:lnTo>
                  <a:lnTo>
                    <a:pt x="2678938" y="459365"/>
                  </a:lnTo>
                  <a:lnTo>
                    <a:pt x="2677922" y="458711"/>
                  </a:lnTo>
                  <a:lnTo>
                    <a:pt x="2677287" y="458061"/>
                  </a:lnTo>
                  <a:lnTo>
                    <a:pt x="2676271" y="457084"/>
                  </a:lnTo>
                  <a:close/>
                </a:path>
                <a:path w="3505200" h="466090">
                  <a:moveTo>
                    <a:pt x="2949321" y="310909"/>
                  </a:moveTo>
                  <a:lnTo>
                    <a:pt x="2948686" y="311232"/>
                  </a:lnTo>
                  <a:lnTo>
                    <a:pt x="2947924" y="311232"/>
                  </a:lnTo>
                  <a:lnTo>
                    <a:pt x="2947035" y="311560"/>
                  </a:lnTo>
                  <a:lnTo>
                    <a:pt x="2947289" y="313837"/>
                  </a:lnTo>
                  <a:lnTo>
                    <a:pt x="2947924" y="316118"/>
                  </a:lnTo>
                  <a:lnTo>
                    <a:pt x="2948305" y="318395"/>
                  </a:lnTo>
                  <a:lnTo>
                    <a:pt x="2949575" y="318395"/>
                  </a:lnTo>
                  <a:lnTo>
                    <a:pt x="2950972" y="318074"/>
                  </a:lnTo>
                  <a:lnTo>
                    <a:pt x="2951861" y="318074"/>
                  </a:lnTo>
                  <a:lnTo>
                    <a:pt x="2950972" y="315791"/>
                  </a:lnTo>
                  <a:lnTo>
                    <a:pt x="2950210" y="313187"/>
                  </a:lnTo>
                  <a:lnTo>
                    <a:pt x="2949321" y="310909"/>
                  </a:lnTo>
                  <a:close/>
                </a:path>
                <a:path w="3505200" h="466090">
                  <a:moveTo>
                    <a:pt x="3000502" y="327836"/>
                  </a:moveTo>
                  <a:lnTo>
                    <a:pt x="3000248" y="328814"/>
                  </a:lnTo>
                  <a:lnTo>
                    <a:pt x="2999867" y="329463"/>
                  </a:lnTo>
                  <a:lnTo>
                    <a:pt x="2999613" y="330441"/>
                  </a:lnTo>
                  <a:lnTo>
                    <a:pt x="3001518" y="331095"/>
                  </a:lnTo>
                  <a:lnTo>
                    <a:pt x="3003169" y="331745"/>
                  </a:lnTo>
                  <a:lnTo>
                    <a:pt x="3005074" y="332395"/>
                  </a:lnTo>
                  <a:lnTo>
                    <a:pt x="3005455" y="331417"/>
                  </a:lnTo>
                  <a:lnTo>
                    <a:pt x="3005836" y="330768"/>
                  </a:lnTo>
                  <a:lnTo>
                    <a:pt x="3006090" y="330118"/>
                  </a:lnTo>
                  <a:lnTo>
                    <a:pt x="3004185" y="329463"/>
                  </a:lnTo>
                  <a:lnTo>
                    <a:pt x="3002534" y="328814"/>
                  </a:lnTo>
                  <a:lnTo>
                    <a:pt x="3000502" y="327836"/>
                  </a:lnTo>
                  <a:close/>
                </a:path>
                <a:path w="3505200" h="466090">
                  <a:moveTo>
                    <a:pt x="2472817" y="439507"/>
                  </a:moveTo>
                  <a:lnTo>
                    <a:pt x="2471166" y="440479"/>
                  </a:lnTo>
                  <a:lnTo>
                    <a:pt x="2469642" y="441457"/>
                  </a:lnTo>
                  <a:lnTo>
                    <a:pt x="2468245" y="442433"/>
                  </a:lnTo>
                  <a:lnTo>
                    <a:pt x="2469007" y="443411"/>
                  </a:lnTo>
                  <a:lnTo>
                    <a:pt x="2469896" y="444061"/>
                  </a:lnTo>
                  <a:lnTo>
                    <a:pt x="2470531" y="445038"/>
                  </a:lnTo>
                  <a:lnTo>
                    <a:pt x="2471928" y="443739"/>
                  </a:lnTo>
                  <a:lnTo>
                    <a:pt x="2473198" y="442433"/>
                  </a:lnTo>
                  <a:lnTo>
                    <a:pt x="2474468" y="441457"/>
                  </a:lnTo>
                  <a:lnTo>
                    <a:pt x="2473833" y="440806"/>
                  </a:lnTo>
                  <a:lnTo>
                    <a:pt x="2473452" y="440156"/>
                  </a:lnTo>
                  <a:lnTo>
                    <a:pt x="2472817" y="439507"/>
                  </a:lnTo>
                  <a:close/>
                </a:path>
                <a:path w="3505200" h="466090">
                  <a:moveTo>
                    <a:pt x="3000248" y="387417"/>
                  </a:moveTo>
                  <a:lnTo>
                    <a:pt x="2999232" y="388067"/>
                  </a:lnTo>
                  <a:lnTo>
                    <a:pt x="2998597" y="388390"/>
                  </a:lnTo>
                  <a:lnTo>
                    <a:pt x="2997581" y="389044"/>
                  </a:lnTo>
                  <a:lnTo>
                    <a:pt x="2998597" y="390994"/>
                  </a:lnTo>
                  <a:lnTo>
                    <a:pt x="2999867" y="392626"/>
                  </a:lnTo>
                  <a:lnTo>
                    <a:pt x="3001264" y="394576"/>
                  </a:lnTo>
                  <a:lnTo>
                    <a:pt x="3002534" y="393926"/>
                  </a:lnTo>
                  <a:lnTo>
                    <a:pt x="3003169" y="393275"/>
                  </a:lnTo>
                  <a:lnTo>
                    <a:pt x="3002153" y="391321"/>
                  </a:lnTo>
                  <a:lnTo>
                    <a:pt x="3001264" y="389366"/>
                  </a:lnTo>
                  <a:lnTo>
                    <a:pt x="3000248" y="387417"/>
                  </a:lnTo>
                  <a:close/>
                </a:path>
                <a:path w="3505200" h="466090">
                  <a:moveTo>
                    <a:pt x="3495548" y="411180"/>
                  </a:moveTo>
                  <a:lnTo>
                    <a:pt x="3493262" y="411180"/>
                  </a:lnTo>
                  <a:lnTo>
                    <a:pt x="3493262" y="417694"/>
                  </a:lnTo>
                  <a:lnTo>
                    <a:pt x="3493897" y="417694"/>
                  </a:lnTo>
                  <a:lnTo>
                    <a:pt x="3494659" y="418016"/>
                  </a:lnTo>
                  <a:lnTo>
                    <a:pt x="3495548" y="418016"/>
                  </a:lnTo>
                  <a:lnTo>
                    <a:pt x="3495548" y="411180"/>
                  </a:lnTo>
                  <a:close/>
                </a:path>
                <a:path w="3505200" h="466090">
                  <a:moveTo>
                    <a:pt x="2475484" y="422248"/>
                  </a:moveTo>
                  <a:lnTo>
                    <a:pt x="2470912" y="423552"/>
                  </a:lnTo>
                  <a:lnTo>
                    <a:pt x="2469007" y="424202"/>
                  </a:lnTo>
                  <a:lnTo>
                    <a:pt x="2469176" y="424853"/>
                  </a:lnTo>
                  <a:lnTo>
                    <a:pt x="2469261" y="425829"/>
                  </a:lnTo>
                  <a:lnTo>
                    <a:pt x="2469642" y="426807"/>
                  </a:lnTo>
                  <a:lnTo>
                    <a:pt x="2476500" y="424853"/>
                  </a:lnTo>
                  <a:lnTo>
                    <a:pt x="2475865" y="423880"/>
                  </a:lnTo>
                  <a:lnTo>
                    <a:pt x="2475865" y="423224"/>
                  </a:lnTo>
                  <a:lnTo>
                    <a:pt x="2475484" y="422248"/>
                  </a:lnTo>
                  <a:close/>
                </a:path>
                <a:path w="3505200" h="466090">
                  <a:moveTo>
                    <a:pt x="3137662" y="434948"/>
                  </a:moveTo>
                  <a:lnTo>
                    <a:pt x="3136773" y="436247"/>
                  </a:lnTo>
                  <a:lnTo>
                    <a:pt x="3135757" y="437553"/>
                  </a:lnTo>
                  <a:lnTo>
                    <a:pt x="3134858" y="438991"/>
                  </a:lnTo>
                  <a:lnTo>
                    <a:pt x="3136392" y="440806"/>
                  </a:lnTo>
                  <a:lnTo>
                    <a:pt x="3139059" y="440806"/>
                  </a:lnTo>
                  <a:lnTo>
                    <a:pt x="3140329" y="439830"/>
                  </a:lnTo>
                  <a:lnTo>
                    <a:pt x="3142615" y="439179"/>
                  </a:lnTo>
                  <a:lnTo>
                    <a:pt x="3139313" y="436247"/>
                  </a:lnTo>
                  <a:lnTo>
                    <a:pt x="3138297" y="435598"/>
                  </a:lnTo>
                  <a:lnTo>
                    <a:pt x="3137662" y="434948"/>
                  </a:lnTo>
                  <a:close/>
                </a:path>
                <a:path w="3505200" h="466090">
                  <a:moveTo>
                    <a:pt x="2483993" y="434620"/>
                  </a:moveTo>
                  <a:lnTo>
                    <a:pt x="2483358" y="434620"/>
                  </a:lnTo>
                  <a:lnTo>
                    <a:pt x="2483358" y="440806"/>
                  </a:lnTo>
                  <a:lnTo>
                    <a:pt x="2485644" y="440806"/>
                  </a:lnTo>
                  <a:lnTo>
                    <a:pt x="2485644" y="439179"/>
                  </a:lnTo>
                  <a:lnTo>
                    <a:pt x="2485898" y="437225"/>
                  </a:lnTo>
                  <a:lnTo>
                    <a:pt x="2485898" y="434948"/>
                  </a:lnTo>
                  <a:lnTo>
                    <a:pt x="2484882" y="434948"/>
                  </a:lnTo>
                  <a:lnTo>
                    <a:pt x="2483993" y="434620"/>
                  </a:lnTo>
                  <a:close/>
                </a:path>
                <a:path w="3505200" h="466090">
                  <a:moveTo>
                    <a:pt x="2643632" y="374717"/>
                  </a:moveTo>
                  <a:lnTo>
                    <a:pt x="2641981" y="375695"/>
                  </a:lnTo>
                  <a:lnTo>
                    <a:pt x="2640076" y="376344"/>
                  </a:lnTo>
                  <a:lnTo>
                    <a:pt x="2638425" y="377322"/>
                  </a:lnTo>
                  <a:lnTo>
                    <a:pt x="2638806" y="377972"/>
                  </a:lnTo>
                  <a:lnTo>
                    <a:pt x="2639060" y="378948"/>
                  </a:lnTo>
                  <a:lnTo>
                    <a:pt x="2639060" y="379604"/>
                  </a:lnTo>
                  <a:lnTo>
                    <a:pt x="2640711" y="379276"/>
                  </a:lnTo>
                  <a:lnTo>
                    <a:pt x="2642616" y="378948"/>
                  </a:lnTo>
                  <a:lnTo>
                    <a:pt x="2644267" y="378298"/>
                  </a:lnTo>
                  <a:lnTo>
                    <a:pt x="2644648" y="377972"/>
                  </a:lnTo>
                  <a:lnTo>
                    <a:pt x="2644013" y="375695"/>
                  </a:lnTo>
                  <a:lnTo>
                    <a:pt x="2643632" y="374717"/>
                  </a:lnTo>
                  <a:close/>
                </a:path>
                <a:path w="3505200" h="466090">
                  <a:moveTo>
                    <a:pt x="2412111" y="145199"/>
                  </a:moveTo>
                  <a:lnTo>
                    <a:pt x="2411095" y="146177"/>
                  </a:lnTo>
                  <a:lnTo>
                    <a:pt x="2410206" y="146824"/>
                  </a:lnTo>
                  <a:lnTo>
                    <a:pt x="2409571" y="147802"/>
                  </a:lnTo>
                  <a:lnTo>
                    <a:pt x="2411095" y="149098"/>
                  </a:lnTo>
                  <a:lnTo>
                    <a:pt x="2414397" y="151714"/>
                  </a:lnTo>
                  <a:lnTo>
                    <a:pt x="2415667" y="150406"/>
                  </a:lnTo>
                  <a:lnTo>
                    <a:pt x="2416429" y="149758"/>
                  </a:lnTo>
                  <a:lnTo>
                    <a:pt x="2415032" y="148132"/>
                  </a:lnTo>
                  <a:lnTo>
                    <a:pt x="2413381" y="146824"/>
                  </a:lnTo>
                  <a:lnTo>
                    <a:pt x="2412111" y="145199"/>
                  </a:lnTo>
                  <a:close/>
                </a:path>
                <a:path w="3505200" h="466090">
                  <a:moveTo>
                    <a:pt x="2469007" y="450575"/>
                  </a:moveTo>
                  <a:lnTo>
                    <a:pt x="2468531" y="453501"/>
                  </a:lnTo>
                  <a:lnTo>
                    <a:pt x="2468208" y="455783"/>
                  </a:lnTo>
                  <a:lnTo>
                    <a:pt x="2467991" y="457733"/>
                  </a:lnTo>
                  <a:lnTo>
                    <a:pt x="2468626" y="457733"/>
                  </a:lnTo>
                  <a:lnTo>
                    <a:pt x="2469261" y="458061"/>
                  </a:lnTo>
                  <a:lnTo>
                    <a:pt x="2469896" y="458061"/>
                  </a:lnTo>
                  <a:lnTo>
                    <a:pt x="2470277" y="455783"/>
                  </a:lnTo>
                  <a:lnTo>
                    <a:pt x="2471166" y="453501"/>
                  </a:lnTo>
                  <a:lnTo>
                    <a:pt x="2471928" y="451224"/>
                  </a:lnTo>
                  <a:lnTo>
                    <a:pt x="2470912" y="450897"/>
                  </a:lnTo>
                  <a:lnTo>
                    <a:pt x="2469896" y="450897"/>
                  </a:lnTo>
                  <a:lnTo>
                    <a:pt x="2469007" y="450575"/>
                  </a:lnTo>
                  <a:close/>
                </a:path>
                <a:path w="3505200" h="466090">
                  <a:moveTo>
                    <a:pt x="2218817" y="456106"/>
                  </a:moveTo>
                  <a:lnTo>
                    <a:pt x="2217547" y="458061"/>
                  </a:lnTo>
                  <a:lnTo>
                    <a:pt x="2215896" y="460015"/>
                  </a:lnTo>
                  <a:lnTo>
                    <a:pt x="2214626" y="461970"/>
                  </a:lnTo>
                  <a:lnTo>
                    <a:pt x="2217166" y="462620"/>
                  </a:lnTo>
                  <a:lnTo>
                    <a:pt x="2218182" y="462942"/>
                  </a:lnTo>
                  <a:lnTo>
                    <a:pt x="2218436" y="460665"/>
                  </a:lnTo>
                  <a:lnTo>
                    <a:pt x="2218490" y="458061"/>
                  </a:lnTo>
                  <a:lnTo>
                    <a:pt x="2218817" y="456106"/>
                  </a:lnTo>
                  <a:close/>
                </a:path>
                <a:path w="3505200" h="466090">
                  <a:moveTo>
                    <a:pt x="2219452" y="455783"/>
                  </a:moveTo>
                  <a:lnTo>
                    <a:pt x="2219198" y="455783"/>
                  </a:lnTo>
                  <a:lnTo>
                    <a:pt x="2219198" y="456106"/>
                  </a:lnTo>
                  <a:lnTo>
                    <a:pt x="2219452" y="455783"/>
                  </a:lnTo>
                  <a:close/>
                </a:path>
                <a:path w="3505200" h="466090">
                  <a:moveTo>
                    <a:pt x="2878709" y="442761"/>
                  </a:moveTo>
                  <a:lnTo>
                    <a:pt x="2878074" y="443083"/>
                  </a:lnTo>
                  <a:lnTo>
                    <a:pt x="2877439" y="443083"/>
                  </a:lnTo>
                  <a:lnTo>
                    <a:pt x="2876804" y="443411"/>
                  </a:lnTo>
                  <a:lnTo>
                    <a:pt x="2877185" y="445038"/>
                  </a:lnTo>
                  <a:lnTo>
                    <a:pt x="2877820" y="446993"/>
                  </a:lnTo>
                  <a:lnTo>
                    <a:pt x="2878074" y="448621"/>
                  </a:lnTo>
                  <a:lnTo>
                    <a:pt x="2878709" y="448293"/>
                  </a:lnTo>
                  <a:lnTo>
                    <a:pt x="2879344" y="448293"/>
                  </a:lnTo>
                  <a:lnTo>
                    <a:pt x="2880106" y="447970"/>
                  </a:lnTo>
                  <a:lnTo>
                    <a:pt x="2879725" y="446344"/>
                  </a:lnTo>
                  <a:lnTo>
                    <a:pt x="2879090" y="444388"/>
                  </a:lnTo>
                  <a:lnTo>
                    <a:pt x="2878709" y="442761"/>
                  </a:lnTo>
                  <a:close/>
                </a:path>
                <a:path w="3505200" h="466090">
                  <a:moveTo>
                    <a:pt x="2447036" y="446344"/>
                  </a:moveTo>
                  <a:lnTo>
                    <a:pt x="2446782" y="446993"/>
                  </a:lnTo>
                  <a:lnTo>
                    <a:pt x="2446147" y="447643"/>
                  </a:lnTo>
                  <a:lnTo>
                    <a:pt x="2445385" y="448293"/>
                  </a:lnTo>
                  <a:lnTo>
                    <a:pt x="2446782" y="449597"/>
                  </a:lnTo>
                  <a:lnTo>
                    <a:pt x="2448433" y="450897"/>
                  </a:lnTo>
                  <a:lnTo>
                    <a:pt x="2449703" y="452202"/>
                  </a:lnTo>
                  <a:lnTo>
                    <a:pt x="2450338" y="451552"/>
                  </a:lnTo>
                  <a:lnTo>
                    <a:pt x="2450719" y="450897"/>
                  </a:lnTo>
                  <a:lnTo>
                    <a:pt x="2451354" y="450248"/>
                  </a:lnTo>
                  <a:lnTo>
                    <a:pt x="2449957" y="448947"/>
                  </a:lnTo>
                  <a:lnTo>
                    <a:pt x="2448433" y="447643"/>
                  </a:lnTo>
                  <a:lnTo>
                    <a:pt x="2447036" y="446344"/>
                  </a:lnTo>
                  <a:close/>
                </a:path>
                <a:path w="3505200" h="466090">
                  <a:moveTo>
                    <a:pt x="2099310" y="458061"/>
                  </a:moveTo>
                  <a:lnTo>
                    <a:pt x="2098929" y="458388"/>
                  </a:lnTo>
                  <a:lnTo>
                    <a:pt x="2099310" y="458388"/>
                  </a:lnTo>
                  <a:lnTo>
                    <a:pt x="2099310" y="458061"/>
                  </a:lnTo>
                  <a:close/>
                </a:path>
                <a:path w="3505200" h="466090">
                  <a:moveTo>
                    <a:pt x="2940177" y="256537"/>
                  </a:moveTo>
                  <a:lnTo>
                    <a:pt x="2939161" y="256537"/>
                  </a:lnTo>
                  <a:lnTo>
                    <a:pt x="2938526" y="258170"/>
                  </a:lnTo>
                  <a:lnTo>
                    <a:pt x="2937891" y="260447"/>
                  </a:lnTo>
                  <a:lnTo>
                    <a:pt x="2937256" y="262402"/>
                  </a:lnTo>
                  <a:lnTo>
                    <a:pt x="2938145" y="262724"/>
                  </a:lnTo>
                  <a:lnTo>
                    <a:pt x="2938780" y="263051"/>
                  </a:lnTo>
                  <a:lnTo>
                    <a:pt x="2939796" y="263051"/>
                  </a:lnTo>
                  <a:lnTo>
                    <a:pt x="2941066" y="259142"/>
                  </a:lnTo>
                  <a:lnTo>
                    <a:pt x="2941828" y="257192"/>
                  </a:lnTo>
                  <a:lnTo>
                    <a:pt x="2940812" y="256865"/>
                  </a:lnTo>
                  <a:lnTo>
                    <a:pt x="2940177" y="256537"/>
                  </a:lnTo>
                  <a:close/>
                </a:path>
                <a:path w="3505200" h="466090">
                  <a:moveTo>
                    <a:pt x="2401316" y="182638"/>
                  </a:moveTo>
                  <a:lnTo>
                    <a:pt x="2399411" y="183616"/>
                  </a:lnTo>
                  <a:lnTo>
                    <a:pt x="2399665" y="184264"/>
                  </a:lnTo>
                  <a:lnTo>
                    <a:pt x="2400046" y="184912"/>
                  </a:lnTo>
                  <a:lnTo>
                    <a:pt x="2400046" y="185572"/>
                  </a:lnTo>
                  <a:lnTo>
                    <a:pt x="2401951" y="184912"/>
                  </a:lnTo>
                  <a:lnTo>
                    <a:pt x="2401826" y="183616"/>
                  </a:lnTo>
                  <a:lnTo>
                    <a:pt x="2401697" y="183286"/>
                  </a:lnTo>
                  <a:lnTo>
                    <a:pt x="2401316" y="182638"/>
                  </a:lnTo>
                  <a:close/>
                </a:path>
                <a:path w="3505200" h="466090">
                  <a:moveTo>
                    <a:pt x="2543048" y="138684"/>
                  </a:moveTo>
                  <a:lnTo>
                    <a:pt x="2543429" y="139014"/>
                  </a:lnTo>
                  <a:lnTo>
                    <a:pt x="2544064" y="139661"/>
                  </a:lnTo>
                  <a:lnTo>
                    <a:pt x="2544318" y="139992"/>
                  </a:lnTo>
                  <a:lnTo>
                    <a:pt x="2544699" y="139661"/>
                  </a:lnTo>
                  <a:lnTo>
                    <a:pt x="2545334" y="139344"/>
                  </a:lnTo>
                  <a:lnTo>
                    <a:pt x="2545715" y="139014"/>
                  </a:lnTo>
                  <a:lnTo>
                    <a:pt x="2543048" y="138684"/>
                  </a:lnTo>
                  <a:close/>
                </a:path>
                <a:path w="3505200" h="466090">
                  <a:moveTo>
                    <a:pt x="2373249" y="362344"/>
                  </a:moveTo>
                  <a:lnTo>
                    <a:pt x="2372995" y="363000"/>
                  </a:lnTo>
                  <a:lnTo>
                    <a:pt x="2371979" y="363976"/>
                  </a:lnTo>
                  <a:lnTo>
                    <a:pt x="2371979" y="365603"/>
                  </a:lnTo>
                  <a:lnTo>
                    <a:pt x="2372995" y="366581"/>
                  </a:lnTo>
                  <a:lnTo>
                    <a:pt x="2374265" y="368531"/>
                  </a:lnTo>
                  <a:lnTo>
                    <a:pt x="2375281" y="366254"/>
                  </a:lnTo>
                  <a:lnTo>
                    <a:pt x="2375916" y="364949"/>
                  </a:lnTo>
                  <a:lnTo>
                    <a:pt x="2375790" y="363976"/>
                  </a:lnTo>
                  <a:lnTo>
                    <a:pt x="2375535" y="363321"/>
                  </a:lnTo>
                  <a:lnTo>
                    <a:pt x="2374265" y="363000"/>
                  </a:lnTo>
                  <a:lnTo>
                    <a:pt x="2373249" y="362344"/>
                  </a:lnTo>
                  <a:close/>
                </a:path>
                <a:path w="3505200" h="466090">
                  <a:moveTo>
                    <a:pt x="2989072" y="367231"/>
                  </a:moveTo>
                  <a:lnTo>
                    <a:pt x="2988818" y="369186"/>
                  </a:lnTo>
                  <a:lnTo>
                    <a:pt x="2988437" y="371135"/>
                  </a:lnTo>
                  <a:lnTo>
                    <a:pt x="2987802" y="373090"/>
                  </a:lnTo>
                  <a:lnTo>
                    <a:pt x="2988437" y="373418"/>
                  </a:lnTo>
                  <a:lnTo>
                    <a:pt x="2989453" y="373418"/>
                  </a:lnTo>
                  <a:lnTo>
                    <a:pt x="2990088" y="373740"/>
                  </a:lnTo>
                  <a:lnTo>
                    <a:pt x="2990723" y="371789"/>
                  </a:lnTo>
                  <a:lnTo>
                    <a:pt x="2991104" y="369835"/>
                  </a:lnTo>
                  <a:lnTo>
                    <a:pt x="2991739" y="367880"/>
                  </a:lnTo>
                  <a:lnTo>
                    <a:pt x="2990723" y="367553"/>
                  </a:lnTo>
                  <a:lnTo>
                    <a:pt x="2990088" y="367553"/>
                  </a:lnTo>
                  <a:lnTo>
                    <a:pt x="2989072" y="367231"/>
                  </a:lnTo>
                  <a:close/>
                </a:path>
                <a:path w="3505200" h="466090">
                  <a:moveTo>
                    <a:pt x="3195193" y="374067"/>
                  </a:moveTo>
                  <a:lnTo>
                    <a:pt x="3194558" y="374394"/>
                  </a:lnTo>
                  <a:lnTo>
                    <a:pt x="3193542" y="374717"/>
                  </a:lnTo>
                  <a:lnTo>
                    <a:pt x="3192907" y="375044"/>
                  </a:lnTo>
                  <a:lnTo>
                    <a:pt x="3193542" y="376344"/>
                  </a:lnTo>
                  <a:lnTo>
                    <a:pt x="3194177" y="377972"/>
                  </a:lnTo>
                  <a:lnTo>
                    <a:pt x="3195193" y="379926"/>
                  </a:lnTo>
                  <a:lnTo>
                    <a:pt x="3195447" y="379926"/>
                  </a:lnTo>
                  <a:lnTo>
                    <a:pt x="3196209" y="379604"/>
                  </a:lnTo>
                  <a:lnTo>
                    <a:pt x="3196463" y="379604"/>
                  </a:lnTo>
                  <a:lnTo>
                    <a:pt x="3196209" y="377649"/>
                  </a:lnTo>
                  <a:lnTo>
                    <a:pt x="3195447" y="375695"/>
                  </a:lnTo>
                  <a:lnTo>
                    <a:pt x="3195193" y="374067"/>
                  </a:lnTo>
                  <a:close/>
                </a:path>
                <a:path w="3505200" h="466090">
                  <a:moveTo>
                    <a:pt x="2474468" y="399784"/>
                  </a:moveTo>
                  <a:lnTo>
                    <a:pt x="2472817" y="400439"/>
                  </a:lnTo>
                  <a:lnTo>
                    <a:pt x="2470912" y="401090"/>
                  </a:lnTo>
                  <a:lnTo>
                    <a:pt x="2469261" y="401739"/>
                  </a:lnTo>
                  <a:lnTo>
                    <a:pt x="2469642" y="402389"/>
                  </a:lnTo>
                  <a:lnTo>
                    <a:pt x="2469896" y="403367"/>
                  </a:lnTo>
                  <a:lnTo>
                    <a:pt x="2470277" y="404016"/>
                  </a:lnTo>
                  <a:lnTo>
                    <a:pt x="2471928" y="403044"/>
                  </a:lnTo>
                  <a:lnTo>
                    <a:pt x="2473452" y="402389"/>
                  </a:lnTo>
                  <a:lnTo>
                    <a:pt x="2475103" y="401412"/>
                  </a:lnTo>
                  <a:lnTo>
                    <a:pt x="2475103" y="401090"/>
                  </a:lnTo>
                  <a:lnTo>
                    <a:pt x="2474849" y="400439"/>
                  </a:lnTo>
                  <a:lnTo>
                    <a:pt x="2474468" y="399784"/>
                  </a:lnTo>
                  <a:close/>
                </a:path>
                <a:path w="3505200" h="466090">
                  <a:moveTo>
                    <a:pt x="2500630" y="404671"/>
                  </a:moveTo>
                  <a:lnTo>
                    <a:pt x="2499995" y="406620"/>
                  </a:lnTo>
                  <a:lnTo>
                    <a:pt x="2498979" y="408252"/>
                  </a:lnTo>
                  <a:lnTo>
                    <a:pt x="2498344" y="410203"/>
                  </a:lnTo>
                  <a:lnTo>
                    <a:pt x="2499614" y="410857"/>
                  </a:lnTo>
                  <a:lnTo>
                    <a:pt x="2500630" y="410857"/>
                  </a:lnTo>
                  <a:lnTo>
                    <a:pt x="2501900" y="406948"/>
                  </a:lnTo>
                  <a:lnTo>
                    <a:pt x="2502535" y="405321"/>
                  </a:lnTo>
                  <a:lnTo>
                    <a:pt x="2501900" y="405321"/>
                  </a:lnTo>
                  <a:lnTo>
                    <a:pt x="2500630" y="404671"/>
                  </a:lnTo>
                  <a:close/>
                </a:path>
                <a:path w="3505200" h="466090">
                  <a:moveTo>
                    <a:pt x="2483358" y="407598"/>
                  </a:moveTo>
                  <a:lnTo>
                    <a:pt x="2478405" y="407598"/>
                  </a:lnTo>
                  <a:lnTo>
                    <a:pt x="2479675" y="408903"/>
                  </a:lnTo>
                  <a:lnTo>
                    <a:pt x="2481072" y="410203"/>
                  </a:lnTo>
                  <a:lnTo>
                    <a:pt x="2482596" y="411507"/>
                  </a:lnTo>
                  <a:lnTo>
                    <a:pt x="2482977" y="410857"/>
                  </a:lnTo>
                  <a:lnTo>
                    <a:pt x="2483612" y="410203"/>
                  </a:lnTo>
                  <a:lnTo>
                    <a:pt x="2483993" y="409881"/>
                  </a:lnTo>
                  <a:lnTo>
                    <a:pt x="2483612" y="408903"/>
                  </a:lnTo>
                  <a:lnTo>
                    <a:pt x="2483358" y="407598"/>
                  </a:lnTo>
                  <a:close/>
                </a:path>
                <a:path w="3505200" h="466090">
                  <a:moveTo>
                    <a:pt x="2481326" y="407276"/>
                  </a:moveTo>
                  <a:lnTo>
                    <a:pt x="2479675" y="407598"/>
                  </a:lnTo>
                  <a:lnTo>
                    <a:pt x="2482596" y="407598"/>
                  </a:lnTo>
                  <a:lnTo>
                    <a:pt x="2481326" y="407276"/>
                  </a:lnTo>
                  <a:close/>
                </a:path>
                <a:path w="3505200" h="466090">
                  <a:moveTo>
                    <a:pt x="3501136" y="408575"/>
                  </a:moveTo>
                  <a:lnTo>
                    <a:pt x="3500501" y="408903"/>
                  </a:lnTo>
                  <a:lnTo>
                    <a:pt x="3499485" y="409225"/>
                  </a:lnTo>
                  <a:lnTo>
                    <a:pt x="3498850" y="409553"/>
                  </a:lnTo>
                  <a:lnTo>
                    <a:pt x="3499485" y="411180"/>
                  </a:lnTo>
                  <a:lnTo>
                    <a:pt x="3500501" y="413134"/>
                  </a:lnTo>
                  <a:lnTo>
                    <a:pt x="3501136" y="414761"/>
                  </a:lnTo>
                  <a:lnTo>
                    <a:pt x="3502152" y="414435"/>
                  </a:lnTo>
                  <a:lnTo>
                    <a:pt x="3503422" y="413785"/>
                  </a:lnTo>
                  <a:lnTo>
                    <a:pt x="3502787" y="412158"/>
                  </a:lnTo>
                  <a:lnTo>
                    <a:pt x="3501771" y="410203"/>
                  </a:lnTo>
                  <a:lnTo>
                    <a:pt x="3501136" y="408575"/>
                  </a:lnTo>
                  <a:close/>
                </a:path>
                <a:path w="3505200" h="466090">
                  <a:moveTo>
                    <a:pt x="3194558" y="420621"/>
                  </a:moveTo>
                  <a:lnTo>
                    <a:pt x="3194558" y="426807"/>
                  </a:lnTo>
                  <a:lnTo>
                    <a:pt x="3195193" y="426807"/>
                  </a:lnTo>
                  <a:lnTo>
                    <a:pt x="3195828" y="427135"/>
                  </a:lnTo>
                  <a:lnTo>
                    <a:pt x="3196463" y="427135"/>
                  </a:lnTo>
                  <a:lnTo>
                    <a:pt x="3197098" y="424853"/>
                  </a:lnTo>
                  <a:lnTo>
                    <a:pt x="3197479" y="423224"/>
                  </a:lnTo>
                  <a:lnTo>
                    <a:pt x="3197733" y="421275"/>
                  </a:lnTo>
                  <a:lnTo>
                    <a:pt x="3196844" y="420947"/>
                  </a:lnTo>
                  <a:lnTo>
                    <a:pt x="3195447" y="420947"/>
                  </a:lnTo>
                  <a:lnTo>
                    <a:pt x="3194558" y="420621"/>
                  </a:lnTo>
                  <a:close/>
                </a:path>
                <a:path w="3505200" h="466090">
                  <a:moveTo>
                    <a:pt x="2767457" y="383835"/>
                  </a:moveTo>
                  <a:lnTo>
                    <a:pt x="2767076" y="383835"/>
                  </a:lnTo>
                  <a:lnTo>
                    <a:pt x="2765806" y="384486"/>
                  </a:lnTo>
                  <a:lnTo>
                    <a:pt x="2763774" y="386440"/>
                  </a:lnTo>
                  <a:lnTo>
                    <a:pt x="2764790" y="387089"/>
                  </a:lnTo>
                  <a:lnTo>
                    <a:pt x="2765806" y="388390"/>
                  </a:lnTo>
                  <a:lnTo>
                    <a:pt x="2767711" y="388390"/>
                  </a:lnTo>
                  <a:lnTo>
                    <a:pt x="2768727" y="387417"/>
                  </a:lnTo>
                  <a:lnTo>
                    <a:pt x="2770378" y="386762"/>
                  </a:lnTo>
                  <a:lnTo>
                    <a:pt x="2768346" y="384812"/>
                  </a:lnTo>
                  <a:lnTo>
                    <a:pt x="2767457" y="383835"/>
                  </a:lnTo>
                  <a:close/>
                </a:path>
                <a:path w="3505200" h="466090">
                  <a:moveTo>
                    <a:pt x="2965323" y="385135"/>
                  </a:moveTo>
                  <a:lnTo>
                    <a:pt x="2963926" y="385135"/>
                  </a:lnTo>
                  <a:lnTo>
                    <a:pt x="2963291" y="385462"/>
                  </a:lnTo>
                  <a:lnTo>
                    <a:pt x="2963672" y="387417"/>
                  </a:lnTo>
                  <a:lnTo>
                    <a:pt x="2963926" y="389366"/>
                  </a:lnTo>
                  <a:lnTo>
                    <a:pt x="2964688" y="391321"/>
                  </a:lnTo>
                  <a:lnTo>
                    <a:pt x="2965577" y="390994"/>
                  </a:lnTo>
                  <a:lnTo>
                    <a:pt x="2966212" y="390994"/>
                  </a:lnTo>
                  <a:lnTo>
                    <a:pt x="2967228" y="390672"/>
                  </a:lnTo>
                  <a:lnTo>
                    <a:pt x="2965958" y="386762"/>
                  </a:lnTo>
                  <a:lnTo>
                    <a:pt x="2965323" y="385135"/>
                  </a:lnTo>
                  <a:close/>
                </a:path>
                <a:path w="3505200" h="466090">
                  <a:moveTo>
                    <a:pt x="2373249" y="398485"/>
                  </a:moveTo>
                  <a:lnTo>
                    <a:pt x="2372614" y="400439"/>
                  </a:lnTo>
                  <a:lnTo>
                    <a:pt x="2372233" y="402389"/>
                  </a:lnTo>
                  <a:lnTo>
                    <a:pt x="2371598" y="404343"/>
                  </a:lnTo>
                  <a:lnTo>
                    <a:pt x="2372233" y="404671"/>
                  </a:lnTo>
                  <a:lnTo>
                    <a:pt x="2373249" y="404671"/>
                  </a:lnTo>
                  <a:lnTo>
                    <a:pt x="2373884" y="404994"/>
                  </a:lnTo>
                  <a:lnTo>
                    <a:pt x="2374519" y="403044"/>
                  </a:lnTo>
                  <a:lnTo>
                    <a:pt x="2375535" y="401090"/>
                  </a:lnTo>
                  <a:lnTo>
                    <a:pt x="2376170" y="399462"/>
                  </a:lnTo>
                  <a:lnTo>
                    <a:pt x="2375281" y="399135"/>
                  </a:lnTo>
                  <a:lnTo>
                    <a:pt x="2373249" y="398485"/>
                  </a:lnTo>
                  <a:close/>
                </a:path>
                <a:path w="3505200" h="466090">
                  <a:moveTo>
                    <a:pt x="2809875" y="398485"/>
                  </a:moveTo>
                  <a:lnTo>
                    <a:pt x="2809240" y="399135"/>
                  </a:lnTo>
                  <a:lnTo>
                    <a:pt x="2808859" y="399784"/>
                  </a:lnTo>
                  <a:lnTo>
                    <a:pt x="2808605" y="400439"/>
                  </a:lnTo>
                  <a:lnTo>
                    <a:pt x="2810129" y="401412"/>
                  </a:lnTo>
                  <a:lnTo>
                    <a:pt x="2811526" y="402717"/>
                  </a:lnTo>
                  <a:lnTo>
                    <a:pt x="2813177" y="403694"/>
                  </a:lnTo>
                  <a:lnTo>
                    <a:pt x="2813431" y="403044"/>
                  </a:lnTo>
                  <a:lnTo>
                    <a:pt x="2814066" y="402389"/>
                  </a:lnTo>
                  <a:lnTo>
                    <a:pt x="2814447" y="401739"/>
                  </a:lnTo>
                  <a:lnTo>
                    <a:pt x="2812796" y="400762"/>
                  </a:lnTo>
                  <a:lnTo>
                    <a:pt x="2811526" y="399462"/>
                  </a:lnTo>
                  <a:lnTo>
                    <a:pt x="2809875" y="398485"/>
                  </a:lnTo>
                  <a:close/>
                </a:path>
                <a:path w="3505200" h="466090">
                  <a:moveTo>
                    <a:pt x="3100832" y="323932"/>
                  </a:moveTo>
                  <a:lnTo>
                    <a:pt x="3100400" y="326209"/>
                  </a:lnTo>
                  <a:lnTo>
                    <a:pt x="3100134" y="327836"/>
                  </a:lnTo>
                  <a:lnTo>
                    <a:pt x="3099816" y="329463"/>
                  </a:lnTo>
                  <a:lnTo>
                    <a:pt x="3100451" y="329463"/>
                  </a:lnTo>
                  <a:lnTo>
                    <a:pt x="3101467" y="329791"/>
                  </a:lnTo>
                  <a:lnTo>
                    <a:pt x="3102102" y="329791"/>
                  </a:lnTo>
                  <a:lnTo>
                    <a:pt x="3102533" y="327513"/>
                  </a:lnTo>
                  <a:lnTo>
                    <a:pt x="3102799" y="325887"/>
                  </a:lnTo>
                  <a:lnTo>
                    <a:pt x="3103118" y="324255"/>
                  </a:lnTo>
                  <a:lnTo>
                    <a:pt x="3101467" y="324255"/>
                  </a:lnTo>
                  <a:lnTo>
                    <a:pt x="3100832" y="323932"/>
                  </a:lnTo>
                  <a:close/>
                </a:path>
                <a:path w="3505200" h="466090">
                  <a:moveTo>
                    <a:pt x="2894711" y="267610"/>
                  </a:moveTo>
                  <a:lnTo>
                    <a:pt x="2894457" y="267610"/>
                  </a:lnTo>
                  <a:lnTo>
                    <a:pt x="2893441" y="267933"/>
                  </a:lnTo>
                  <a:lnTo>
                    <a:pt x="2892806" y="268911"/>
                  </a:lnTo>
                  <a:lnTo>
                    <a:pt x="2891790" y="269560"/>
                  </a:lnTo>
                  <a:lnTo>
                    <a:pt x="2892425" y="270215"/>
                  </a:lnTo>
                  <a:lnTo>
                    <a:pt x="2893060" y="271191"/>
                  </a:lnTo>
                  <a:lnTo>
                    <a:pt x="2893822" y="271191"/>
                  </a:lnTo>
                  <a:lnTo>
                    <a:pt x="2894711" y="270865"/>
                  </a:lnTo>
                  <a:lnTo>
                    <a:pt x="2895727" y="270215"/>
                  </a:lnTo>
                  <a:lnTo>
                    <a:pt x="2897378" y="269237"/>
                  </a:lnTo>
                  <a:lnTo>
                    <a:pt x="2895727" y="268260"/>
                  </a:lnTo>
                  <a:lnTo>
                    <a:pt x="2894711" y="267610"/>
                  </a:lnTo>
                  <a:close/>
                </a:path>
                <a:path w="3505200" h="466090">
                  <a:moveTo>
                    <a:pt x="2941066" y="267933"/>
                  </a:moveTo>
                  <a:lnTo>
                    <a:pt x="2940812" y="267933"/>
                  </a:lnTo>
                  <a:lnTo>
                    <a:pt x="2940177" y="269237"/>
                  </a:lnTo>
                  <a:lnTo>
                    <a:pt x="2939796" y="269887"/>
                  </a:lnTo>
                  <a:lnTo>
                    <a:pt x="2941828" y="271191"/>
                  </a:lnTo>
                  <a:lnTo>
                    <a:pt x="2942717" y="271514"/>
                  </a:lnTo>
                  <a:lnTo>
                    <a:pt x="2943098" y="271514"/>
                  </a:lnTo>
                  <a:lnTo>
                    <a:pt x="2944114" y="270537"/>
                  </a:lnTo>
                  <a:lnTo>
                    <a:pt x="2945384" y="269560"/>
                  </a:lnTo>
                  <a:lnTo>
                    <a:pt x="2943352" y="268911"/>
                  </a:lnTo>
                  <a:lnTo>
                    <a:pt x="2942463" y="268260"/>
                  </a:lnTo>
                  <a:lnTo>
                    <a:pt x="2941066" y="267933"/>
                  </a:lnTo>
                  <a:close/>
                </a:path>
                <a:path w="3505200" h="466090">
                  <a:moveTo>
                    <a:pt x="2210689" y="230492"/>
                  </a:moveTo>
                  <a:lnTo>
                    <a:pt x="2209038" y="230492"/>
                  </a:lnTo>
                  <a:lnTo>
                    <a:pt x="2207768" y="232130"/>
                  </a:lnTo>
                  <a:lnTo>
                    <a:pt x="2208022" y="232448"/>
                  </a:lnTo>
                  <a:lnTo>
                    <a:pt x="2208657" y="233426"/>
                  </a:lnTo>
                  <a:lnTo>
                    <a:pt x="2209673" y="234734"/>
                  </a:lnTo>
                  <a:lnTo>
                    <a:pt x="2211324" y="234734"/>
                  </a:lnTo>
                  <a:lnTo>
                    <a:pt x="2212340" y="233426"/>
                  </a:lnTo>
                  <a:lnTo>
                    <a:pt x="2213864" y="231800"/>
                  </a:lnTo>
                  <a:lnTo>
                    <a:pt x="2211959" y="231152"/>
                  </a:lnTo>
                  <a:lnTo>
                    <a:pt x="2210689" y="230492"/>
                  </a:lnTo>
                  <a:close/>
                </a:path>
                <a:path w="3505200" h="466090">
                  <a:moveTo>
                    <a:pt x="2232533" y="231470"/>
                  </a:moveTo>
                  <a:lnTo>
                    <a:pt x="2232152" y="231800"/>
                  </a:lnTo>
                  <a:lnTo>
                    <a:pt x="2231263" y="232130"/>
                  </a:lnTo>
                  <a:lnTo>
                    <a:pt x="2230247" y="233108"/>
                  </a:lnTo>
                  <a:lnTo>
                    <a:pt x="2229612" y="234734"/>
                  </a:lnTo>
                  <a:lnTo>
                    <a:pt x="2230628" y="235712"/>
                  </a:lnTo>
                  <a:lnTo>
                    <a:pt x="2231263" y="237007"/>
                  </a:lnTo>
                  <a:lnTo>
                    <a:pt x="2232914" y="234734"/>
                  </a:lnTo>
                  <a:lnTo>
                    <a:pt x="2234438" y="233108"/>
                  </a:lnTo>
                  <a:lnTo>
                    <a:pt x="2233549" y="232448"/>
                  </a:lnTo>
                  <a:lnTo>
                    <a:pt x="2232533" y="231470"/>
                  </a:lnTo>
                  <a:close/>
                </a:path>
                <a:path w="3505200" h="466090">
                  <a:moveTo>
                    <a:pt x="3013964" y="338909"/>
                  </a:moveTo>
                  <a:lnTo>
                    <a:pt x="3012694" y="340208"/>
                  </a:lnTo>
                  <a:lnTo>
                    <a:pt x="3011678" y="340859"/>
                  </a:lnTo>
                  <a:lnTo>
                    <a:pt x="3011762" y="341835"/>
                  </a:lnTo>
                  <a:lnTo>
                    <a:pt x="3011932" y="342485"/>
                  </a:lnTo>
                  <a:lnTo>
                    <a:pt x="3012948" y="343463"/>
                  </a:lnTo>
                  <a:lnTo>
                    <a:pt x="3013583" y="344440"/>
                  </a:lnTo>
                  <a:lnTo>
                    <a:pt x="3014218" y="343791"/>
                  </a:lnTo>
                  <a:lnTo>
                    <a:pt x="3015234" y="343463"/>
                  </a:lnTo>
                  <a:lnTo>
                    <a:pt x="3015234" y="342813"/>
                  </a:lnTo>
                  <a:lnTo>
                    <a:pt x="3015615" y="341835"/>
                  </a:lnTo>
                  <a:lnTo>
                    <a:pt x="3014980" y="340859"/>
                  </a:lnTo>
                  <a:lnTo>
                    <a:pt x="3013964" y="338909"/>
                  </a:lnTo>
                  <a:close/>
                </a:path>
                <a:path w="3505200" h="466090">
                  <a:moveTo>
                    <a:pt x="3304286" y="340536"/>
                  </a:moveTo>
                  <a:lnTo>
                    <a:pt x="3302635" y="340536"/>
                  </a:lnTo>
                  <a:lnTo>
                    <a:pt x="3301619" y="341835"/>
                  </a:lnTo>
                  <a:lnTo>
                    <a:pt x="3301619" y="342485"/>
                  </a:lnTo>
                  <a:lnTo>
                    <a:pt x="3302254" y="343141"/>
                  </a:lnTo>
                  <a:lnTo>
                    <a:pt x="3303270" y="343791"/>
                  </a:lnTo>
                  <a:lnTo>
                    <a:pt x="3303905" y="344768"/>
                  </a:lnTo>
                  <a:lnTo>
                    <a:pt x="3304540" y="344117"/>
                  </a:lnTo>
                  <a:lnTo>
                    <a:pt x="3304921" y="343463"/>
                  </a:lnTo>
                  <a:lnTo>
                    <a:pt x="3305810" y="341835"/>
                  </a:lnTo>
                  <a:lnTo>
                    <a:pt x="3304921" y="341514"/>
                  </a:lnTo>
                  <a:lnTo>
                    <a:pt x="3304286" y="340536"/>
                  </a:lnTo>
                  <a:close/>
                </a:path>
                <a:path w="3505200" h="466090">
                  <a:moveTo>
                    <a:pt x="2761869" y="348999"/>
                  </a:moveTo>
                  <a:lnTo>
                    <a:pt x="2760853" y="350300"/>
                  </a:lnTo>
                  <a:lnTo>
                    <a:pt x="2759837" y="350954"/>
                  </a:lnTo>
                  <a:lnTo>
                    <a:pt x="2759837" y="352581"/>
                  </a:lnTo>
                  <a:lnTo>
                    <a:pt x="2760599" y="353231"/>
                  </a:lnTo>
                  <a:lnTo>
                    <a:pt x="2761234" y="353881"/>
                  </a:lnTo>
                  <a:lnTo>
                    <a:pt x="2763139" y="353231"/>
                  </a:lnTo>
                  <a:lnTo>
                    <a:pt x="2763055" y="352581"/>
                  </a:lnTo>
                  <a:lnTo>
                    <a:pt x="2762885" y="351927"/>
                  </a:lnTo>
                  <a:lnTo>
                    <a:pt x="2762504" y="350954"/>
                  </a:lnTo>
                  <a:lnTo>
                    <a:pt x="2761869" y="348999"/>
                  </a:lnTo>
                  <a:close/>
                </a:path>
                <a:path w="3505200" h="466090">
                  <a:moveTo>
                    <a:pt x="2938780" y="360718"/>
                  </a:moveTo>
                  <a:lnTo>
                    <a:pt x="2938526" y="361372"/>
                  </a:lnTo>
                  <a:lnTo>
                    <a:pt x="2937256" y="362022"/>
                  </a:lnTo>
                  <a:lnTo>
                    <a:pt x="2937510" y="362672"/>
                  </a:lnTo>
                  <a:lnTo>
                    <a:pt x="2937510" y="363649"/>
                  </a:lnTo>
                  <a:lnTo>
                    <a:pt x="2938526" y="364627"/>
                  </a:lnTo>
                  <a:lnTo>
                    <a:pt x="2939161" y="366581"/>
                  </a:lnTo>
                  <a:lnTo>
                    <a:pt x="2940177" y="364949"/>
                  </a:lnTo>
                  <a:lnTo>
                    <a:pt x="2941447" y="364299"/>
                  </a:lnTo>
                  <a:lnTo>
                    <a:pt x="2941066" y="363649"/>
                  </a:lnTo>
                  <a:lnTo>
                    <a:pt x="2940812" y="362672"/>
                  </a:lnTo>
                  <a:lnTo>
                    <a:pt x="2938780" y="360718"/>
                  </a:lnTo>
                  <a:close/>
                </a:path>
                <a:path w="3505200" h="466090">
                  <a:moveTo>
                    <a:pt x="2377567" y="374067"/>
                  </a:moveTo>
                  <a:lnTo>
                    <a:pt x="2376805" y="375044"/>
                  </a:lnTo>
                  <a:lnTo>
                    <a:pt x="2375916" y="376021"/>
                  </a:lnTo>
                  <a:lnTo>
                    <a:pt x="2375535" y="376999"/>
                  </a:lnTo>
                  <a:lnTo>
                    <a:pt x="2375535" y="377322"/>
                  </a:lnTo>
                  <a:lnTo>
                    <a:pt x="2376551" y="378298"/>
                  </a:lnTo>
                  <a:lnTo>
                    <a:pt x="2377567" y="379604"/>
                  </a:lnTo>
                  <a:lnTo>
                    <a:pt x="2378456" y="377649"/>
                  </a:lnTo>
                  <a:lnTo>
                    <a:pt x="2379472" y="376671"/>
                  </a:lnTo>
                  <a:lnTo>
                    <a:pt x="2379472" y="375367"/>
                  </a:lnTo>
                  <a:lnTo>
                    <a:pt x="2378202" y="374717"/>
                  </a:lnTo>
                  <a:lnTo>
                    <a:pt x="2377567" y="374067"/>
                  </a:lnTo>
                  <a:close/>
                </a:path>
                <a:path w="3505200" h="466090">
                  <a:moveTo>
                    <a:pt x="3436493" y="375367"/>
                  </a:moveTo>
                  <a:lnTo>
                    <a:pt x="3435477" y="376671"/>
                  </a:lnTo>
                  <a:lnTo>
                    <a:pt x="3434842" y="377322"/>
                  </a:lnTo>
                  <a:lnTo>
                    <a:pt x="3433826" y="378298"/>
                  </a:lnTo>
                  <a:lnTo>
                    <a:pt x="3434842" y="378626"/>
                  </a:lnTo>
                  <a:lnTo>
                    <a:pt x="3435477" y="379604"/>
                  </a:lnTo>
                  <a:lnTo>
                    <a:pt x="3435858" y="379604"/>
                  </a:lnTo>
                  <a:lnTo>
                    <a:pt x="3436747" y="379276"/>
                  </a:lnTo>
                  <a:lnTo>
                    <a:pt x="3437763" y="378298"/>
                  </a:lnTo>
                  <a:lnTo>
                    <a:pt x="3438398" y="377649"/>
                  </a:lnTo>
                  <a:lnTo>
                    <a:pt x="3437509" y="376344"/>
                  </a:lnTo>
                  <a:lnTo>
                    <a:pt x="3436493" y="375367"/>
                  </a:lnTo>
                  <a:close/>
                </a:path>
                <a:path w="3505200" h="466090">
                  <a:moveTo>
                    <a:pt x="3013964" y="292028"/>
                  </a:moveTo>
                  <a:lnTo>
                    <a:pt x="3013583" y="292028"/>
                  </a:lnTo>
                  <a:lnTo>
                    <a:pt x="3012694" y="292677"/>
                  </a:lnTo>
                  <a:lnTo>
                    <a:pt x="3011932" y="293655"/>
                  </a:lnTo>
                  <a:lnTo>
                    <a:pt x="3011678" y="294633"/>
                  </a:lnTo>
                  <a:lnTo>
                    <a:pt x="3011297" y="294954"/>
                  </a:lnTo>
                  <a:lnTo>
                    <a:pt x="3012948" y="296583"/>
                  </a:lnTo>
                  <a:lnTo>
                    <a:pt x="3012948" y="296260"/>
                  </a:lnTo>
                  <a:lnTo>
                    <a:pt x="3014980" y="294954"/>
                  </a:lnTo>
                  <a:lnTo>
                    <a:pt x="3016250" y="293978"/>
                  </a:lnTo>
                  <a:lnTo>
                    <a:pt x="3014980" y="293000"/>
                  </a:lnTo>
                  <a:lnTo>
                    <a:pt x="3013964" y="292028"/>
                  </a:lnTo>
                  <a:close/>
                </a:path>
                <a:path w="3505200" h="466090">
                  <a:moveTo>
                    <a:pt x="2708910" y="304073"/>
                  </a:moveTo>
                  <a:lnTo>
                    <a:pt x="2708656" y="304073"/>
                  </a:lnTo>
                  <a:lnTo>
                    <a:pt x="2707259" y="305374"/>
                  </a:lnTo>
                  <a:lnTo>
                    <a:pt x="2707259" y="305700"/>
                  </a:lnTo>
                  <a:lnTo>
                    <a:pt x="2707640" y="306678"/>
                  </a:lnTo>
                  <a:lnTo>
                    <a:pt x="2708656" y="307328"/>
                  </a:lnTo>
                  <a:lnTo>
                    <a:pt x="2710307" y="309605"/>
                  </a:lnTo>
                  <a:lnTo>
                    <a:pt x="2710942" y="307654"/>
                  </a:lnTo>
                  <a:lnTo>
                    <a:pt x="2711831" y="306678"/>
                  </a:lnTo>
                  <a:lnTo>
                    <a:pt x="2711577" y="306350"/>
                  </a:lnTo>
                  <a:lnTo>
                    <a:pt x="2710942" y="305374"/>
                  </a:lnTo>
                  <a:lnTo>
                    <a:pt x="2708910" y="304073"/>
                  </a:lnTo>
                  <a:close/>
                </a:path>
                <a:path w="3505200" h="466090">
                  <a:moveTo>
                    <a:pt x="3195828" y="325559"/>
                  </a:moveTo>
                  <a:lnTo>
                    <a:pt x="3195193" y="325559"/>
                  </a:lnTo>
                  <a:lnTo>
                    <a:pt x="3194558" y="325887"/>
                  </a:lnTo>
                  <a:lnTo>
                    <a:pt x="3194177" y="325887"/>
                  </a:lnTo>
                  <a:lnTo>
                    <a:pt x="3194558" y="327836"/>
                  </a:lnTo>
                  <a:lnTo>
                    <a:pt x="3194558" y="329791"/>
                  </a:lnTo>
                  <a:lnTo>
                    <a:pt x="3194812" y="331745"/>
                  </a:lnTo>
                  <a:lnTo>
                    <a:pt x="3196209" y="331745"/>
                  </a:lnTo>
                  <a:lnTo>
                    <a:pt x="3195882" y="329791"/>
                  </a:lnTo>
                  <a:lnTo>
                    <a:pt x="3195828" y="325559"/>
                  </a:lnTo>
                  <a:close/>
                </a:path>
                <a:path w="3505200" h="466090">
                  <a:moveTo>
                    <a:pt x="2496058" y="331745"/>
                  </a:moveTo>
                  <a:lnTo>
                    <a:pt x="2495677" y="331745"/>
                  </a:lnTo>
                  <a:lnTo>
                    <a:pt x="2494788" y="332395"/>
                  </a:lnTo>
                  <a:lnTo>
                    <a:pt x="2493772" y="333372"/>
                  </a:lnTo>
                  <a:lnTo>
                    <a:pt x="2493137" y="334022"/>
                  </a:lnTo>
                  <a:lnTo>
                    <a:pt x="2493772" y="334672"/>
                  </a:lnTo>
                  <a:lnTo>
                    <a:pt x="2494407" y="335000"/>
                  </a:lnTo>
                  <a:lnTo>
                    <a:pt x="2495677" y="335977"/>
                  </a:lnTo>
                  <a:lnTo>
                    <a:pt x="2496693" y="335000"/>
                  </a:lnTo>
                  <a:lnTo>
                    <a:pt x="2497328" y="334022"/>
                  </a:lnTo>
                  <a:lnTo>
                    <a:pt x="2497709" y="333046"/>
                  </a:lnTo>
                  <a:lnTo>
                    <a:pt x="2496058" y="331745"/>
                  </a:lnTo>
                  <a:close/>
                </a:path>
                <a:path w="3505200" h="466090">
                  <a:moveTo>
                    <a:pt x="2328164" y="158216"/>
                  </a:moveTo>
                  <a:lnTo>
                    <a:pt x="2326513" y="158216"/>
                  </a:lnTo>
                  <a:lnTo>
                    <a:pt x="2325624" y="160172"/>
                  </a:lnTo>
                  <a:lnTo>
                    <a:pt x="2325624" y="160502"/>
                  </a:lnTo>
                  <a:lnTo>
                    <a:pt x="2326259" y="161480"/>
                  </a:lnTo>
                  <a:lnTo>
                    <a:pt x="2327275" y="162128"/>
                  </a:lnTo>
                  <a:lnTo>
                    <a:pt x="2328164" y="162775"/>
                  </a:lnTo>
                  <a:lnTo>
                    <a:pt x="2328545" y="162128"/>
                  </a:lnTo>
                  <a:lnTo>
                    <a:pt x="2329180" y="161150"/>
                  </a:lnTo>
                  <a:lnTo>
                    <a:pt x="2329815" y="159854"/>
                  </a:lnTo>
                  <a:lnTo>
                    <a:pt x="2329180" y="158877"/>
                  </a:lnTo>
                  <a:lnTo>
                    <a:pt x="2328164" y="158216"/>
                  </a:lnTo>
                  <a:close/>
                </a:path>
                <a:path w="3505200" h="466090">
                  <a:moveTo>
                    <a:pt x="2461768" y="431039"/>
                  </a:moveTo>
                  <a:lnTo>
                    <a:pt x="2460498" y="431039"/>
                  </a:lnTo>
                  <a:lnTo>
                    <a:pt x="2460498" y="437875"/>
                  </a:lnTo>
                  <a:lnTo>
                    <a:pt x="2461768" y="437875"/>
                  </a:lnTo>
                  <a:lnTo>
                    <a:pt x="2461768" y="431039"/>
                  </a:lnTo>
                  <a:close/>
                </a:path>
                <a:path w="3505200" h="466090">
                  <a:moveTo>
                    <a:pt x="3170301" y="441134"/>
                  </a:moveTo>
                  <a:lnTo>
                    <a:pt x="3170682" y="441457"/>
                  </a:lnTo>
                  <a:lnTo>
                    <a:pt x="3170682" y="441171"/>
                  </a:lnTo>
                  <a:lnTo>
                    <a:pt x="3170301" y="441134"/>
                  </a:lnTo>
                  <a:close/>
                </a:path>
                <a:path w="3505200" h="466090">
                  <a:moveTo>
                    <a:pt x="3172333" y="439830"/>
                  </a:moveTo>
                  <a:lnTo>
                    <a:pt x="3171317" y="440806"/>
                  </a:lnTo>
                  <a:lnTo>
                    <a:pt x="3170301" y="441134"/>
                  </a:lnTo>
                  <a:lnTo>
                    <a:pt x="3170682" y="441134"/>
                  </a:lnTo>
                  <a:lnTo>
                    <a:pt x="3173603" y="441457"/>
                  </a:lnTo>
                  <a:lnTo>
                    <a:pt x="3173349" y="440806"/>
                  </a:lnTo>
                  <a:lnTo>
                    <a:pt x="3172968" y="440479"/>
                  </a:lnTo>
                  <a:lnTo>
                    <a:pt x="3172333" y="440156"/>
                  </a:lnTo>
                  <a:lnTo>
                    <a:pt x="3172333" y="439830"/>
                  </a:lnTo>
                  <a:close/>
                </a:path>
                <a:path w="3505200" h="466090">
                  <a:moveTo>
                    <a:pt x="2640711" y="446016"/>
                  </a:moveTo>
                  <a:lnTo>
                    <a:pt x="2640330" y="446016"/>
                  </a:lnTo>
                  <a:lnTo>
                    <a:pt x="2639441" y="446344"/>
                  </a:lnTo>
                  <a:lnTo>
                    <a:pt x="2638425" y="447320"/>
                  </a:lnTo>
                  <a:lnTo>
                    <a:pt x="2637790" y="448293"/>
                  </a:lnTo>
                  <a:lnTo>
                    <a:pt x="2638425" y="448947"/>
                  </a:lnTo>
                  <a:lnTo>
                    <a:pt x="2639060" y="449270"/>
                  </a:lnTo>
                  <a:lnTo>
                    <a:pt x="2640330" y="450575"/>
                  </a:lnTo>
                  <a:lnTo>
                    <a:pt x="2641346" y="449270"/>
                  </a:lnTo>
                  <a:lnTo>
                    <a:pt x="2641981" y="448621"/>
                  </a:lnTo>
                  <a:lnTo>
                    <a:pt x="2642362" y="447643"/>
                  </a:lnTo>
                  <a:lnTo>
                    <a:pt x="2642362" y="447320"/>
                  </a:lnTo>
                  <a:lnTo>
                    <a:pt x="2640711" y="446016"/>
                  </a:lnTo>
                  <a:close/>
                </a:path>
                <a:path w="3505200" h="466090">
                  <a:moveTo>
                    <a:pt x="2989072" y="386762"/>
                  </a:moveTo>
                  <a:lnTo>
                    <a:pt x="2987548" y="387739"/>
                  </a:lnTo>
                  <a:lnTo>
                    <a:pt x="2987548" y="388067"/>
                  </a:lnTo>
                  <a:lnTo>
                    <a:pt x="2987802" y="389366"/>
                  </a:lnTo>
                  <a:lnTo>
                    <a:pt x="2988183" y="390344"/>
                  </a:lnTo>
                  <a:lnTo>
                    <a:pt x="2988818" y="391321"/>
                  </a:lnTo>
                  <a:lnTo>
                    <a:pt x="2988818" y="391648"/>
                  </a:lnTo>
                  <a:lnTo>
                    <a:pt x="2990469" y="390672"/>
                  </a:lnTo>
                  <a:lnTo>
                    <a:pt x="2991739" y="390344"/>
                  </a:lnTo>
                  <a:lnTo>
                    <a:pt x="2991104" y="388717"/>
                  </a:lnTo>
                  <a:lnTo>
                    <a:pt x="2990469" y="387739"/>
                  </a:lnTo>
                  <a:lnTo>
                    <a:pt x="2989453" y="387089"/>
                  </a:lnTo>
                  <a:lnTo>
                    <a:pt x="2989072" y="386762"/>
                  </a:lnTo>
                  <a:close/>
                </a:path>
                <a:path w="3505200" h="466090">
                  <a:moveTo>
                    <a:pt x="2146935" y="388390"/>
                  </a:moveTo>
                  <a:lnTo>
                    <a:pt x="2145284" y="389366"/>
                  </a:lnTo>
                  <a:lnTo>
                    <a:pt x="2145284" y="389694"/>
                  </a:lnTo>
                  <a:lnTo>
                    <a:pt x="2145665" y="390672"/>
                  </a:lnTo>
                  <a:lnTo>
                    <a:pt x="2146300" y="391648"/>
                  </a:lnTo>
                  <a:lnTo>
                    <a:pt x="2146681" y="392626"/>
                  </a:lnTo>
                  <a:lnTo>
                    <a:pt x="2147316" y="391971"/>
                  </a:lnTo>
                  <a:lnTo>
                    <a:pt x="2147951" y="391648"/>
                  </a:lnTo>
                  <a:lnTo>
                    <a:pt x="2148967" y="390994"/>
                  </a:lnTo>
                  <a:lnTo>
                    <a:pt x="2148332" y="390022"/>
                  </a:lnTo>
                  <a:lnTo>
                    <a:pt x="2147951" y="389044"/>
                  </a:lnTo>
                  <a:lnTo>
                    <a:pt x="2147316" y="388717"/>
                  </a:lnTo>
                  <a:lnTo>
                    <a:pt x="2146935" y="388390"/>
                  </a:lnTo>
                  <a:close/>
                </a:path>
                <a:path w="3505200" h="466090">
                  <a:moveTo>
                    <a:pt x="3036443" y="410857"/>
                  </a:moveTo>
                  <a:lnTo>
                    <a:pt x="3035554" y="411830"/>
                  </a:lnTo>
                  <a:lnTo>
                    <a:pt x="3034538" y="412484"/>
                  </a:lnTo>
                  <a:lnTo>
                    <a:pt x="3034157" y="413462"/>
                  </a:lnTo>
                  <a:lnTo>
                    <a:pt x="3033903" y="413785"/>
                  </a:lnTo>
                  <a:lnTo>
                    <a:pt x="3034792" y="414761"/>
                  </a:lnTo>
                  <a:lnTo>
                    <a:pt x="3035808" y="416389"/>
                  </a:lnTo>
                  <a:lnTo>
                    <a:pt x="3036443" y="414761"/>
                  </a:lnTo>
                  <a:lnTo>
                    <a:pt x="3037459" y="413785"/>
                  </a:lnTo>
                  <a:lnTo>
                    <a:pt x="3037840" y="412807"/>
                  </a:lnTo>
                  <a:lnTo>
                    <a:pt x="3037840" y="412158"/>
                  </a:lnTo>
                  <a:lnTo>
                    <a:pt x="3036824" y="411507"/>
                  </a:lnTo>
                  <a:lnTo>
                    <a:pt x="3036443" y="410857"/>
                  </a:lnTo>
                  <a:close/>
                </a:path>
                <a:path w="3505200" h="466090">
                  <a:moveTo>
                    <a:pt x="3063875" y="411830"/>
                  </a:moveTo>
                  <a:lnTo>
                    <a:pt x="3063621" y="411830"/>
                  </a:lnTo>
                  <a:lnTo>
                    <a:pt x="3061970" y="413134"/>
                  </a:lnTo>
                  <a:lnTo>
                    <a:pt x="3062224" y="413462"/>
                  </a:lnTo>
                  <a:lnTo>
                    <a:pt x="3062605" y="414435"/>
                  </a:lnTo>
                  <a:lnTo>
                    <a:pt x="3063621" y="415089"/>
                  </a:lnTo>
                  <a:lnTo>
                    <a:pt x="3065145" y="417366"/>
                  </a:lnTo>
                  <a:lnTo>
                    <a:pt x="3065907" y="415739"/>
                  </a:lnTo>
                  <a:lnTo>
                    <a:pt x="3066796" y="414761"/>
                  </a:lnTo>
                  <a:lnTo>
                    <a:pt x="3066542" y="414112"/>
                  </a:lnTo>
                  <a:lnTo>
                    <a:pt x="3065907" y="413134"/>
                  </a:lnTo>
                  <a:lnTo>
                    <a:pt x="3063875" y="411830"/>
                  </a:lnTo>
                  <a:close/>
                </a:path>
                <a:path w="3505200" h="466090">
                  <a:moveTo>
                    <a:pt x="2451989" y="425829"/>
                  </a:moveTo>
                  <a:lnTo>
                    <a:pt x="2450338" y="425829"/>
                  </a:lnTo>
                  <a:lnTo>
                    <a:pt x="2449703" y="426807"/>
                  </a:lnTo>
                  <a:lnTo>
                    <a:pt x="2449068" y="427135"/>
                  </a:lnTo>
                  <a:lnTo>
                    <a:pt x="2449957" y="427784"/>
                  </a:lnTo>
                  <a:lnTo>
                    <a:pt x="2450719" y="428762"/>
                  </a:lnTo>
                  <a:lnTo>
                    <a:pt x="2451608" y="429089"/>
                  </a:lnTo>
                  <a:lnTo>
                    <a:pt x="2452243" y="429412"/>
                  </a:lnTo>
                  <a:lnTo>
                    <a:pt x="2453005" y="428434"/>
                  </a:lnTo>
                  <a:lnTo>
                    <a:pt x="2454529" y="427456"/>
                  </a:lnTo>
                  <a:lnTo>
                    <a:pt x="2451989" y="425829"/>
                  </a:lnTo>
                  <a:close/>
                </a:path>
                <a:path w="3505200" h="466090">
                  <a:moveTo>
                    <a:pt x="3315970" y="426485"/>
                  </a:moveTo>
                  <a:lnTo>
                    <a:pt x="3315716" y="427456"/>
                  </a:lnTo>
                  <a:lnTo>
                    <a:pt x="3314319" y="428111"/>
                  </a:lnTo>
                  <a:lnTo>
                    <a:pt x="3314700" y="428762"/>
                  </a:lnTo>
                  <a:lnTo>
                    <a:pt x="3314700" y="429738"/>
                  </a:lnTo>
                  <a:lnTo>
                    <a:pt x="3315716" y="430716"/>
                  </a:lnTo>
                  <a:lnTo>
                    <a:pt x="3316351" y="432343"/>
                  </a:lnTo>
                  <a:lnTo>
                    <a:pt x="3317621" y="430716"/>
                  </a:lnTo>
                  <a:lnTo>
                    <a:pt x="3318637" y="430061"/>
                  </a:lnTo>
                  <a:lnTo>
                    <a:pt x="3318256" y="429412"/>
                  </a:lnTo>
                  <a:lnTo>
                    <a:pt x="3318002" y="428434"/>
                  </a:lnTo>
                  <a:lnTo>
                    <a:pt x="3315970" y="426485"/>
                  </a:lnTo>
                  <a:close/>
                </a:path>
                <a:path w="3505200" h="466090">
                  <a:moveTo>
                    <a:pt x="2150618" y="460665"/>
                  </a:moveTo>
                  <a:lnTo>
                    <a:pt x="2149856" y="461316"/>
                  </a:lnTo>
                  <a:lnTo>
                    <a:pt x="2148967" y="461970"/>
                  </a:lnTo>
                  <a:lnTo>
                    <a:pt x="2148967" y="463270"/>
                  </a:lnTo>
                  <a:lnTo>
                    <a:pt x="2149221" y="463919"/>
                  </a:lnTo>
                  <a:lnTo>
                    <a:pt x="2149856" y="464897"/>
                  </a:lnTo>
                  <a:lnTo>
                    <a:pt x="2151888" y="464897"/>
                  </a:lnTo>
                  <a:lnTo>
                    <a:pt x="2152523" y="464247"/>
                  </a:lnTo>
                  <a:lnTo>
                    <a:pt x="2152904" y="463597"/>
                  </a:lnTo>
                  <a:lnTo>
                    <a:pt x="2152523" y="462292"/>
                  </a:lnTo>
                  <a:lnTo>
                    <a:pt x="2151507" y="461642"/>
                  </a:lnTo>
                  <a:lnTo>
                    <a:pt x="2150618" y="460665"/>
                  </a:lnTo>
                  <a:close/>
                </a:path>
                <a:path w="3505200" h="466090">
                  <a:moveTo>
                    <a:pt x="2462784" y="460343"/>
                  </a:moveTo>
                  <a:lnTo>
                    <a:pt x="2462022" y="461642"/>
                  </a:lnTo>
                  <a:lnTo>
                    <a:pt x="2461768" y="462292"/>
                  </a:lnTo>
                  <a:lnTo>
                    <a:pt x="2463419" y="463270"/>
                  </a:lnTo>
                  <a:lnTo>
                    <a:pt x="2465324" y="463919"/>
                  </a:lnTo>
                  <a:lnTo>
                    <a:pt x="2466975" y="464897"/>
                  </a:lnTo>
                  <a:lnTo>
                    <a:pt x="2467610" y="464247"/>
                  </a:lnTo>
                  <a:lnTo>
                    <a:pt x="2467610" y="463597"/>
                  </a:lnTo>
                  <a:lnTo>
                    <a:pt x="2467991" y="462942"/>
                  </a:lnTo>
                  <a:lnTo>
                    <a:pt x="2466340" y="461970"/>
                  </a:lnTo>
                  <a:lnTo>
                    <a:pt x="2464435" y="461316"/>
                  </a:lnTo>
                  <a:lnTo>
                    <a:pt x="2462784" y="460343"/>
                  </a:lnTo>
                  <a:close/>
                </a:path>
                <a:path w="3505200" h="466090">
                  <a:moveTo>
                    <a:pt x="2488565" y="461970"/>
                  </a:moveTo>
                  <a:lnTo>
                    <a:pt x="2489200" y="462942"/>
                  </a:lnTo>
                  <a:lnTo>
                    <a:pt x="2489835" y="464247"/>
                  </a:lnTo>
                  <a:lnTo>
                    <a:pt x="2490216" y="465225"/>
                  </a:lnTo>
                  <a:lnTo>
                    <a:pt x="2493137" y="465225"/>
                  </a:lnTo>
                  <a:lnTo>
                    <a:pt x="2493391" y="464897"/>
                  </a:lnTo>
                  <a:lnTo>
                    <a:pt x="2492121" y="463597"/>
                  </a:lnTo>
                  <a:lnTo>
                    <a:pt x="2490216" y="462620"/>
                  </a:lnTo>
                  <a:lnTo>
                    <a:pt x="2488565" y="461970"/>
                  </a:lnTo>
                  <a:close/>
                </a:path>
                <a:path w="3505200" h="466090">
                  <a:moveTo>
                    <a:pt x="2484247" y="459365"/>
                  </a:moveTo>
                  <a:lnTo>
                    <a:pt x="2485644" y="460338"/>
                  </a:lnTo>
                  <a:lnTo>
                    <a:pt x="2488184" y="461642"/>
                  </a:lnTo>
                  <a:lnTo>
                    <a:pt x="2486914" y="460665"/>
                  </a:lnTo>
                  <a:lnTo>
                    <a:pt x="2485644" y="460015"/>
                  </a:lnTo>
                  <a:lnTo>
                    <a:pt x="2484247" y="459365"/>
                  </a:lnTo>
                  <a:close/>
                </a:path>
                <a:path w="3505200" h="466090">
                  <a:moveTo>
                    <a:pt x="2481961" y="458388"/>
                  </a:moveTo>
                  <a:lnTo>
                    <a:pt x="2481961" y="458711"/>
                  </a:lnTo>
                  <a:lnTo>
                    <a:pt x="2481707" y="459038"/>
                  </a:lnTo>
                  <a:lnTo>
                    <a:pt x="2482342" y="459038"/>
                  </a:lnTo>
                  <a:lnTo>
                    <a:pt x="2482977" y="459365"/>
                  </a:lnTo>
                  <a:lnTo>
                    <a:pt x="2483612" y="459365"/>
                  </a:lnTo>
                  <a:lnTo>
                    <a:pt x="2482977" y="459038"/>
                  </a:lnTo>
                  <a:lnTo>
                    <a:pt x="2482596" y="458711"/>
                  </a:lnTo>
                  <a:lnTo>
                    <a:pt x="2481961" y="458388"/>
                  </a:lnTo>
                  <a:close/>
                </a:path>
                <a:path w="3505200" h="466090">
                  <a:moveTo>
                    <a:pt x="2445385" y="142265"/>
                  </a:moveTo>
                  <a:lnTo>
                    <a:pt x="2444496" y="143243"/>
                  </a:lnTo>
                  <a:lnTo>
                    <a:pt x="2444496" y="143573"/>
                  </a:lnTo>
                  <a:lnTo>
                    <a:pt x="2444750" y="144221"/>
                  </a:lnTo>
                  <a:lnTo>
                    <a:pt x="2445385" y="144868"/>
                  </a:lnTo>
                  <a:lnTo>
                    <a:pt x="2446147" y="145516"/>
                  </a:lnTo>
                  <a:lnTo>
                    <a:pt x="2447036" y="144868"/>
                  </a:lnTo>
                  <a:lnTo>
                    <a:pt x="2447671" y="144551"/>
                  </a:lnTo>
                  <a:lnTo>
                    <a:pt x="2446401" y="143243"/>
                  </a:lnTo>
                  <a:lnTo>
                    <a:pt x="2445766" y="142913"/>
                  </a:lnTo>
                  <a:lnTo>
                    <a:pt x="2445385" y="142265"/>
                  </a:lnTo>
                  <a:close/>
                </a:path>
                <a:path w="3505200" h="466090">
                  <a:moveTo>
                    <a:pt x="2390521" y="148780"/>
                  </a:moveTo>
                  <a:lnTo>
                    <a:pt x="2389886" y="148780"/>
                  </a:lnTo>
                  <a:lnTo>
                    <a:pt x="2389251" y="149098"/>
                  </a:lnTo>
                  <a:lnTo>
                    <a:pt x="2388235" y="149758"/>
                  </a:lnTo>
                  <a:lnTo>
                    <a:pt x="2387981" y="150736"/>
                  </a:lnTo>
                  <a:lnTo>
                    <a:pt x="2387600" y="151384"/>
                  </a:lnTo>
                  <a:lnTo>
                    <a:pt x="2388616" y="152361"/>
                  </a:lnTo>
                  <a:lnTo>
                    <a:pt x="2388997" y="153009"/>
                  </a:lnTo>
                  <a:lnTo>
                    <a:pt x="2389886" y="152361"/>
                  </a:lnTo>
                  <a:lnTo>
                    <a:pt x="2390902" y="151714"/>
                  </a:lnTo>
                  <a:lnTo>
                    <a:pt x="2392172" y="150406"/>
                  </a:lnTo>
                  <a:lnTo>
                    <a:pt x="2391283" y="149758"/>
                  </a:lnTo>
                  <a:lnTo>
                    <a:pt x="2390521" y="148780"/>
                  </a:lnTo>
                  <a:close/>
                </a:path>
                <a:path w="3505200" h="466090">
                  <a:moveTo>
                    <a:pt x="2435606" y="146494"/>
                  </a:moveTo>
                  <a:lnTo>
                    <a:pt x="2434717" y="148780"/>
                  </a:lnTo>
                  <a:lnTo>
                    <a:pt x="2435352" y="149098"/>
                  </a:lnTo>
                  <a:lnTo>
                    <a:pt x="2436241" y="149428"/>
                  </a:lnTo>
                  <a:lnTo>
                    <a:pt x="2437003" y="148132"/>
                  </a:lnTo>
                  <a:lnTo>
                    <a:pt x="2437257" y="147472"/>
                  </a:lnTo>
                  <a:lnTo>
                    <a:pt x="2437003" y="146824"/>
                  </a:lnTo>
                  <a:lnTo>
                    <a:pt x="2436241" y="146824"/>
                  </a:lnTo>
                  <a:lnTo>
                    <a:pt x="2435606" y="146494"/>
                  </a:lnTo>
                  <a:close/>
                </a:path>
                <a:path w="3505200" h="466090">
                  <a:moveTo>
                    <a:pt x="2265553" y="219748"/>
                  </a:moveTo>
                  <a:lnTo>
                    <a:pt x="2265172" y="219748"/>
                  </a:lnTo>
                  <a:lnTo>
                    <a:pt x="2264537" y="220408"/>
                  </a:lnTo>
                  <a:lnTo>
                    <a:pt x="2264156" y="220726"/>
                  </a:lnTo>
                  <a:lnTo>
                    <a:pt x="2264918" y="221373"/>
                  </a:lnTo>
                  <a:lnTo>
                    <a:pt x="2265553" y="222034"/>
                  </a:lnTo>
                  <a:lnTo>
                    <a:pt x="2265807" y="222681"/>
                  </a:lnTo>
                  <a:lnTo>
                    <a:pt x="2266188" y="222351"/>
                  </a:lnTo>
                  <a:lnTo>
                    <a:pt x="2266442" y="222034"/>
                  </a:lnTo>
                  <a:lnTo>
                    <a:pt x="2267458" y="221373"/>
                  </a:lnTo>
                  <a:lnTo>
                    <a:pt x="2266188" y="220078"/>
                  </a:lnTo>
                  <a:lnTo>
                    <a:pt x="2265553" y="219748"/>
                  </a:lnTo>
                  <a:close/>
                </a:path>
                <a:path w="3505200" h="466090">
                  <a:moveTo>
                    <a:pt x="2424811" y="124358"/>
                  </a:moveTo>
                  <a:lnTo>
                    <a:pt x="2424557" y="125018"/>
                  </a:lnTo>
                  <a:lnTo>
                    <a:pt x="2423922" y="125666"/>
                  </a:lnTo>
                  <a:lnTo>
                    <a:pt x="2424176" y="125996"/>
                  </a:lnTo>
                  <a:lnTo>
                    <a:pt x="2424557" y="126644"/>
                  </a:lnTo>
                  <a:lnTo>
                    <a:pt x="2425573" y="126961"/>
                  </a:lnTo>
                  <a:lnTo>
                    <a:pt x="2426208" y="127292"/>
                  </a:lnTo>
                  <a:lnTo>
                    <a:pt x="2426462" y="126961"/>
                  </a:lnTo>
                  <a:lnTo>
                    <a:pt x="2426843" y="126314"/>
                  </a:lnTo>
                  <a:lnTo>
                    <a:pt x="2427097" y="125666"/>
                  </a:lnTo>
                  <a:lnTo>
                    <a:pt x="2426462" y="125018"/>
                  </a:lnTo>
                  <a:lnTo>
                    <a:pt x="2425827" y="124688"/>
                  </a:lnTo>
                  <a:lnTo>
                    <a:pt x="2424811" y="124358"/>
                  </a:lnTo>
                  <a:close/>
                </a:path>
                <a:path w="3505200" h="466090">
                  <a:moveTo>
                    <a:pt x="2401062" y="129895"/>
                  </a:moveTo>
                  <a:lnTo>
                    <a:pt x="2400681" y="130556"/>
                  </a:lnTo>
                  <a:lnTo>
                    <a:pt x="2400046" y="132181"/>
                  </a:lnTo>
                  <a:lnTo>
                    <a:pt x="2401062" y="133159"/>
                  </a:lnTo>
                  <a:lnTo>
                    <a:pt x="2401316" y="132829"/>
                  </a:lnTo>
                  <a:lnTo>
                    <a:pt x="2401951" y="132181"/>
                  </a:lnTo>
                  <a:lnTo>
                    <a:pt x="2402713" y="131521"/>
                  </a:lnTo>
                  <a:lnTo>
                    <a:pt x="2402967" y="130873"/>
                  </a:lnTo>
                  <a:lnTo>
                    <a:pt x="2402332" y="130556"/>
                  </a:lnTo>
                  <a:lnTo>
                    <a:pt x="2401951" y="130225"/>
                  </a:lnTo>
                  <a:lnTo>
                    <a:pt x="2401062" y="129895"/>
                  </a:lnTo>
                  <a:close/>
                </a:path>
                <a:path w="3505200" h="466090">
                  <a:moveTo>
                    <a:pt x="2482596" y="134454"/>
                  </a:moveTo>
                  <a:lnTo>
                    <a:pt x="2481961" y="135115"/>
                  </a:lnTo>
                  <a:lnTo>
                    <a:pt x="2481326" y="135432"/>
                  </a:lnTo>
                  <a:lnTo>
                    <a:pt x="2480691" y="136080"/>
                  </a:lnTo>
                  <a:lnTo>
                    <a:pt x="2481072" y="136410"/>
                  </a:lnTo>
                  <a:lnTo>
                    <a:pt x="2481326" y="136740"/>
                  </a:lnTo>
                  <a:lnTo>
                    <a:pt x="2481961" y="137706"/>
                  </a:lnTo>
                  <a:lnTo>
                    <a:pt x="2482596" y="136740"/>
                  </a:lnTo>
                  <a:lnTo>
                    <a:pt x="2483358" y="136410"/>
                  </a:lnTo>
                  <a:lnTo>
                    <a:pt x="2483487" y="136080"/>
                  </a:lnTo>
                  <a:lnTo>
                    <a:pt x="2483612" y="135432"/>
                  </a:lnTo>
                  <a:lnTo>
                    <a:pt x="2482977" y="134785"/>
                  </a:lnTo>
                  <a:lnTo>
                    <a:pt x="2482596" y="134454"/>
                  </a:lnTo>
                  <a:close/>
                </a:path>
                <a:path w="3505200" h="466090">
                  <a:moveTo>
                    <a:pt x="2141093" y="347045"/>
                  </a:moveTo>
                  <a:lnTo>
                    <a:pt x="2140077" y="348349"/>
                  </a:lnTo>
                  <a:lnTo>
                    <a:pt x="2139442" y="348672"/>
                  </a:lnTo>
                  <a:lnTo>
                    <a:pt x="2139188" y="349650"/>
                  </a:lnTo>
                  <a:lnTo>
                    <a:pt x="2139188" y="349977"/>
                  </a:lnTo>
                  <a:lnTo>
                    <a:pt x="2139823" y="351276"/>
                  </a:lnTo>
                  <a:lnTo>
                    <a:pt x="2140077" y="351276"/>
                  </a:lnTo>
                  <a:lnTo>
                    <a:pt x="2141093" y="350954"/>
                  </a:lnTo>
                  <a:lnTo>
                    <a:pt x="2142363" y="350626"/>
                  </a:lnTo>
                  <a:lnTo>
                    <a:pt x="2142363" y="349977"/>
                  </a:lnTo>
                  <a:lnTo>
                    <a:pt x="2142744" y="349650"/>
                  </a:lnTo>
                  <a:lnTo>
                    <a:pt x="2141728" y="348672"/>
                  </a:lnTo>
                  <a:lnTo>
                    <a:pt x="2141093" y="347045"/>
                  </a:lnTo>
                  <a:close/>
                </a:path>
                <a:path w="3505200" h="466090">
                  <a:moveTo>
                    <a:pt x="3426333" y="341835"/>
                  </a:moveTo>
                  <a:lnTo>
                    <a:pt x="3426079" y="342485"/>
                  </a:lnTo>
                  <a:lnTo>
                    <a:pt x="3425444" y="343141"/>
                  </a:lnTo>
                  <a:lnTo>
                    <a:pt x="3425444" y="344117"/>
                  </a:lnTo>
                  <a:lnTo>
                    <a:pt x="3426333" y="345090"/>
                  </a:lnTo>
                  <a:lnTo>
                    <a:pt x="3427349" y="345090"/>
                  </a:lnTo>
                  <a:lnTo>
                    <a:pt x="3427984" y="344440"/>
                  </a:lnTo>
                  <a:lnTo>
                    <a:pt x="3429254" y="343463"/>
                  </a:lnTo>
                  <a:lnTo>
                    <a:pt x="3427984" y="342813"/>
                  </a:lnTo>
                  <a:lnTo>
                    <a:pt x="3427349" y="342163"/>
                  </a:lnTo>
                  <a:lnTo>
                    <a:pt x="3426333" y="341835"/>
                  </a:lnTo>
                  <a:close/>
                </a:path>
                <a:path w="3505200" h="466090">
                  <a:moveTo>
                    <a:pt x="2207768" y="447970"/>
                  </a:moveTo>
                  <a:lnTo>
                    <a:pt x="2207006" y="448293"/>
                  </a:lnTo>
                  <a:lnTo>
                    <a:pt x="2206117" y="448621"/>
                  </a:lnTo>
                  <a:lnTo>
                    <a:pt x="2205736" y="449270"/>
                  </a:lnTo>
                  <a:lnTo>
                    <a:pt x="2205736" y="449925"/>
                  </a:lnTo>
                  <a:lnTo>
                    <a:pt x="2206371" y="450575"/>
                  </a:lnTo>
                  <a:lnTo>
                    <a:pt x="2207387" y="451874"/>
                  </a:lnTo>
                  <a:lnTo>
                    <a:pt x="2208022" y="450575"/>
                  </a:lnTo>
                  <a:lnTo>
                    <a:pt x="2208403" y="449925"/>
                  </a:lnTo>
                  <a:lnTo>
                    <a:pt x="2208657" y="449270"/>
                  </a:lnTo>
                  <a:lnTo>
                    <a:pt x="2208657" y="448947"/>
                  </a:lnTo>
                  <a:lnTo>
                    <a:pt x="2207768" y="447970"/>
                  </a:lnTo>
                  <a:close/>
                </a:path>
                <a:path w="3505200" h="466090">
                  <a:moveTo>
                    <a:pt x="2427097" y="447970"/>
                  </a:moveTo>
                  <a:lnTo>
                    <a:pt x="2426843" y="448947"/>
                  </a:lnTo>
                  <a:lnTo>
                    <a:pt x="2426462" y="449597"/>
                  </a:lnTo>
                  <a:lnTo>
                    <a:pt x="2426462" y="450575"/>
                  </a:lnTo>
                  <a:lnTo>
                    <a:pt x="2427478" y="450575"/>
                  </a:lnTo>
                  <a:lnTo>
                    <a:pt x="2428113" y="450897"/>
                  </a:lnTo>
                  <a:lnTo>
                    <a:pt x="2428494" y="450248"/>
                  </a:lnTo>
                  <a:lnTo>
                    <a:pt x="2429129" y="449597"/>
                  </a:lnTo>
                  <a:lnTo>
                    <a:pt x="2429129" y="448947"/>
                  </a:lnTo>
                  <a:lnTo>
                    <a:pt x="2428113" y="448621"/>
                  </a:lnTo>
                  <a:lnTo>
                    <a:pt x="2427097" y="447970"/>
                  </a:lnTo>
                  <a:close/>
                </a:path>
                <a:path w="3505200" h="466090">
                  <a:moveTo>
                    <a:pt x="2218182" y="340859"/>
                  </a:moveTo>
                  <a:lnTo>
                    <a:pt x="2218182" y="341514"/>
                  </a:lnTo>
                  <a:lnTo>
                    <a:pt x="2219198" y="342163"/>
                  </a:lnTo>
                  <a:lnTo>
                    <a:pt x="2219833" y="342813"/>
                  </a:lnTo>
                  <a:lnTo>
                    <a:pt x="2220087" y="342485"/>
                  </a:lnTo>
                  <a:lnTo>
                    <a:pt x="2220468" y="342163"/>
                  </a:lnTo>
                  <a:lnTo>
                    <a:pt x="2220722" y="342163"/>
                  </a:lnTo>
                  <a:lnTo>
                    <a:pt x="2218182" y="340859"/>
                  </a:lnTo>
                  <a:close/>
                </a:path>
                <a:path w="3505200" h="466090">
                  <a:moveTo>
                    <a:pt x="2698115" y="338254"/>
                  </a:moveTo>
                  <a:lnTo>
                    <a:pt x="2696845" y="339232"/>
                  </a:lnTo>
                  <a:lnTo>
                    <a:pt x="2697226" y="339232"/>
                  </a:lnTo>
                  <a:lnTo>
                    <a:pt x="2697480" y="339881"/>
                  </a:lnTo>
                  <a:lnTo>
                    <a:pt x="2698115" y="340536"/>
                  </a:lnTo>
                  <a:lnTo>
                    <a:pt x="2698877" y="341186"/>
                  </a:lnTo>
                  <a:lnTo>
                    <a:pt x="2699766" y="340536"/>
                  </a:lnTo>
                  <a:lnTo>
                    <a:pt x="2700401" y="340208"/>
                  </a:lnTo>
                  <a:lnTo>
                    <a:pt x="2699131" y="338909"/>
                  </a:lnTo>
                  <a:lnTo>
                    <a:pt x="2698496" y="338582"/>
                  </a:lnTo>
                  <a:lnTo>
                    <a:pt x="2698115" y="338254"/>
                  </a:lnTo>
                  <a:close/>
                </a:path>
                <a:path w="3505200" h="466090">
                  <a:moveTo>
                    <a:pt x="3123311" y="351927"/>
                  </a:moveTo>
                  <a:lnTo>
                    <a:pt x="3121660" y="351927"/>
                  </a:lnTo>
                  <a:lnTo>
                    <a:pt x="3121025" y="352903"/>
                  </a:lnTo>
                  <a:lnTo>
                    <a:pt x="3120390" y="353231"/>
                  </a:lnTo>
                  <a:lnTo>
                    <a:pt x="3120771" y="353881"/>
                  </a:lnTo>
                  <a:lnTo>
                    <a:pt x="3121406" y="354858"/>
                  </a:lnTo>
                  <a:lnTo>
                    <a:pt x="3122041" y="355185"/>
                  </a:lnTo>
                  <a:lnTo>
                    <a:pt x="3122676" y="355185"/>
                  </a:lnTo>
                  <a:lnTo>
                    <a:pt x="3123311" y="354531"/>
                  </a:lnTo>
                  <a:lnTo>
                    <a:pt x="3125978" y="353231"/>
                  </a:lnTo>
                  <a:lnTo>
                    <a:pt x="3123946" y="352581"/>
                  </a:lnTo>
                  <a:lnTo>
                    <a:pt x="3123311" y="351927"/>
                  </a:lnTo>
                  <a:close/>
                </a:path>
                <a:path w="3505200" h="466090">
                  <a:moveTo>
                    <a:pt x="3050794" y="352254"/>
                  </a:moveTo>
                  <a:lnTo>
                    <a:pt x="3050540" y="352903"/>
                  </a:lnTo>
                  <a:lnTo>
                    <a:pt x="3049905" y="353559"/>
                  </a:lnTo>
                  <a:lnTo>
                    <a:pt x="3050159" y="353881"/>
                  </a:lnTo>
                  <a:lnTo>
                    <a:pt x="3050540" y="354531"/>
                  </a:lnTo>
                  <a:lnTo>
                    <a:pt x="3051556" y="354858"/>
                  </a:lnTo>
                  <a:lnTo>
                    <a:pt x="3052191" y="355185"/>
                  </a:lnTo>
                  <a:lnTo>
                    <a:pt x="3052445" y="354858"/>
                  </a:lnTo>
                  <a:lnTo>
                    <a:pt x="3052826" y="354209"/>
                  </a:lnTo>
                  <a:lnTo>
                    <a:pt x="3053080" y="353559"/>
                  </a:lnTo>
                  <a:lnTo>
                    <a:pt x="3052191" y="353231"/>
                  </a:lnTo>
                  <a:lnTo>
                    <a:pt x="3051556" y="352903"/>
                  </a:lnTo>
                  <a:lnTo>
                    <a:pt x="3050794" y="352254"/>
                  </a:lnTo>
                  <a:close/>
                </a:path>
                <a:path w="3505200" h="466090">
                  <a:moveTo>
                    <a:pt x="2931287" y="351927"/>
                  </a:moveTo>
                  <a:lnTo>
                    <a:pt x="2930652" y="352254"/>
                  </a:lnTo>
                  <a:lnTo>
                    <a:pt x="2930017" y="352903"/>
                  </a:lnTo>
                  <a:lnTo>
                    <a:pt x="2929636" y="353881"/>
                  </a:lnTo>
                  <a:lnTo>
                    <a:pt x="2930652" y="354858"/>
                  </a:lnTo>
                  <a:lnTo>
                    <a:pt x="2931668" y="354531"/>
                  </a:lnTo>
                  <a:lnTo>
                    <a:pt x="2932938" y="353231"/>
                  </a:lnTo>
                  <a:lnTo>
                    <a:pt x="2932303" y="352581"/>
                  </a:lnTo>
                  <a:lnTo>
                    <a:pt x="2931287" y="351927"/>
                  </a:lnTo>
                  <a:close/>
                </a:path>
                <a:path w="3505200" h="466090">
                  <a:moveTo>
                    <a:pt x="2906141" y="352903"/>
                  </a:moveTo>
                  <a:lnTo>
                    <a:pt x="2905887" y="352903"/>
                  </a:lnTo>
                  <a:lnTo>
                    <a:pt x="2904871" y="353881"/>
                  </a:lnTo>
                  <a:lnTo>
                    <a:pt x="2904871" y="355185"/>
                  </a:lnTo>
                  <a:lnTo>
                    <a:pt x="2906141" y="356486"/>
                  </a:lnTo>
                  <a:lnTo>
                    <a:pt x="2906776" y="355836"/>
                  </a:lnTo>
                  <a:lnTo>
                    <a:pt x="2907538" y="355508"/>
                  </a:lnTo>
                  <a:lnTo>
                    <a:pt x="2908427" y="354531"/>
                  </a:lnTo>
                  <a:lnTo>
                    <a:pt x="2907538" y="353881"/>
                  </a:lnTo>
                  <a:lnTo>
                    <a:pt x="2906776" y="353231"/>
                  </a:lnTo>
                  <a:lnTo>
                    <a:pt x="2906141" y="352903"/>
                  </a:lnTo>
                  <a:close/>
                </a:path>
                <a:path w="3505200" h="466090">
                  <a:moveTo>
                    <a:pt x="2479040" y="351604"/>
                  </a:moveTo>
                  <a:lnTo>
                    <a:pt x="2478151" y="352254"/>
                  </a:lnTo>
                  <a:lnTo>
                    <a:pt x="2477770" y="352903"/>
                  </a:lnTo>
                  <a:lnTo>
                    <a:pt x="2477135" y="353231"/>
                  </a:lnTo>
                  <a:lnTo>
                    <a:pt x="2477770" y="353881"/>
                  </a:lnTo>
                  <a:lnTo>
                    <a:pt x="2478151" y="354858"/>
                  </a:lnTo>
                  <a:lnTo>
                    <a:pt x="2479040" y="355185"/>
                  </a:lnTo>
                  <a:lnTo>
                    <a:pt x="2479421" y="355508"/>
                  </a:lnTo>
                  <a:lnTo>
                    <a:pt x="2480310" y="354531"/>
                  </a:lnTo>
                  <a:lnTo>
                    <a:pt x="2481072" y="353881"/>
                  </a:lnTo>
                  <a:lnTo>
                    <a:pt x="2480310" y="353231"/>
                  </a:lnTo>
                  <a:lnTo>
                    <a:pt x="2480056" y="352581"/>
                  </a:lnTo>
                  <a:lnTo>
                    <a:pt x="2479040" y="351604"/>
                  </a:lnTo>
                  <a:close/>
                </a:path>
                <a:path w="3505200" h="466090">
                  <a:moveTo>
                    <a:pt x="2402713" y="351932"/>
                  </a:moveTo>
                  <a:lnTo>
                    <a:pt x="2402332" y="352254"/>
                  </a:lnTo>
                  <a:lnTo>
                    <a:pt x="2401062" y="352903"/>
                  </a:lnTo>
                  <a:lnTo>
                    <a:pt x="2401316" y="353559"/>
                  </a:lnTo>
                  <a:lnTo>
                    <a:pt x="2401951" y="354209"/>
                  </a:lnTo>
                  <a:lnTo>
                    <a:pt x="2402332" y="354858"/>
                  </a:lnTo>
                  <a:lnTo>
                    <a:pt x="2402713" y="354531"/>
                  </a:lnTo>
                  <a:lnTo>
                    <a:pt x="2402967" y="354209"/>
                  </a:lnTo>
                  <a:lnTo>
                    <a:pt x="2403348" y="353559"/>
                  </a:lnTo>
                  <a:lnTo>
                    <a:pt x="2402967" y="352903"/>
                  </a:lnTo>
                  <a:lnTo>
                    <a:pt x="2402967" y="352254"/>
                  </a:lnTo>
                  <a:lnTo>
                    <a:pt x="2402713" y="351932"/>
                  </a:lnTo>
                  <a:close/>
                </a:path>
                <a:path w="3505200" h="466090">
                  <a:moveTo>
                    <a:pt x="2678557" y="313837"/>
                  </a:moveTo>
                  <a:lnTo>
                    <a:pt x="2677922" y="314491"/>
                  </a:lnTo>
                  <a:lnTo>
                    <a:pt x="2676906" y="315141"/>
                  </a:lnTo>
                  <a:lnTo>
                    <a:pt x="2677287" y="315791"/>
                  </a:lnTo>
                  <a:lnTo>
                    <a:pt x="2678557" y="317096"/>
                  </a:lnTo>
                  <a:lnTo>
                    <a:pt x="2678557" y="317418"/>
                  </a:lnTo>
                  <a:lnTo>
                    <a:pt x="2679827" y="316440"/>
                  </a:lnTo>
                  <a:lnTo>
                    <a:pt x="2679827" y="316118"/>
                  </a:lnTo>
                  <a:lnTo>
                    <a:pt x="2679573" y="315469"/>
                  </a:lnTo>
                  <a:lnTo>
                    <a:pt x="2678938" y="314491"/>
                  </a:lnTo>
                  <a:lnTo>
                    <a:pt x="2678557" y="313837"/>
                  </a:lnTo>
                  <a:close/>
                </a:path>
                <a:path w="3505200" h="466090">
                  <a:moveTo>
                    <a:pt x="2941066" y="313837"/>
                  </a:moveTo>
                  <a:lnTo>
                    <a:pt x="2940431" y="314813"/>
                  </a:lnTo>
                  <a:lnTo>
                    <a:pt x="2939542" y="315469"/>
                  </a:lnTo>
                  <a:lnTo>
                    <a:pt x="2939542" y="317096"/>
                  </a:lnTo>
                  <a:lnTo>
                    <a:pt x="2940177" y="317746"/>
                  </a:lnTo>
                  <a:lnTo>
                    <a:pt x="2940431" y="318723"/>
                  </a:lnTo>
                  <a:lnTo>
                    <a:pt x="2942463" y="317418"/>
                  </a:lnTo>
                  <a:lnTo>
                    <a:pt x="2943098" y="316440"/>
                  </a:lnTo>
                  <a:lnTo>
                    <a:pt x="2943098" y="316118"/>
                  </a:lnTo>
                  <a:lnTo>
                    <a:pt x="2941828" y="315141"/>
                  </a:lnTo>
                  <a:lnTo>
                    <a:pt x="2941066" y="313837"/>
                  </a:lnTo>
                  <a:close/>
                </a:path>
                <a:path w="3505200" h="466090">
                  <a:moveTo>
                    <a:pt x="3027680" y="301791"/>
                  </a:moveTo>
                  <a:lnTo>
                    <a:pt x="3027299" y="301791"/>
                  </a:lnTo>
                  <a:lnTo>
                    <a:pt x="3026664" y="302119"/>
                  </a:lnTo>
                  <a:lnTo>
                    <a:pt x="3026029" y="302769"/>
                  </a:lnTo>
                  <a:lnTo>
                    <a:pt x="3025648" y="303418"/>
                  </a:lnTo>
                  <a:lnTo>
                    <a:pt x="3026029" y="304073"/>
                  </a:lnTo>
                  <a:lnTo>
                    <a:pt x="3026664" y="304396"/>
                  </a:lnTo>
                  <a:lnTo>
                    <a:pt x="3027299" y="305051"/>
                  </a:lnTo>
                  <a:lnTo>
                    <a:pt x="3027934" y="304396"/>
                  </a:lnTo>
                  <a:lnTo>
                    <a:pt x="3028315" y="303745"/>
                  </a:lnTo>
                  <a:lnTo>
                    <a:pt x="3028696" y="302769"/>
                  </a:lnTo>
                  <a:lnTo>
                    <a:pt x="3027680" y="301791"/>
                  </a:lnTo>
                  <a:close/>
                </a:path>
                <a:path w="3505200" h="466090">
                  <a:moveTo>
                    <a:pt x="3386582" y="327836"/>
                  </a:moveTo>
                  <a:lnTo>
                    <a:pt x="3385566" y="329140"/>
                  </a:lnTo>
                  <a:lnTo>
                    <a:pt x="3387471" y="331095"/>
                  </a:lnTo>
                  <a:lnTo>
                    <a:pt x="3387852" y="330768"/>
                  </a:lnTo>
                  <a:lnTo>
                    <a:pt x="3388106" y="330118"/>
                  </a:lnTo>
                  <a:lnTo>
                    <a:pt x="3388868" y="329463"/>
                  </a:lnTo>
                  <a:lnTo>
                    <a:pt x="3388106" y="329140"/>
                  </a:lnTo>
                  <a:lnTo>
                    <a:pt x="3387471" y="328491"/>
                  </a:lnTo>
                  <a:lnTo>
                    <a:pt x="3386836" y="328164"/>
                  </a:lnTo>
                  <a:lnTo>
                    <a:pt x="3386582" y="327836"/>
                  </a:lnTo>
                  <a:close/>
                </a:path>
                <a:path w="3505200" h="466090">
                  <a:moveTo>
                    <a:pt x="3075940" y="327836"/>
                  </a:moveTo>
                  <a:lnTo>
                    <a:pt x="3075305" y="328491"/>
                  </a:lnTo>
                  <a:lnTo>
                    <a:pt x="3074670" y="328814"/>
                  </a:lnTo>
                  <a:lnTo>
                    <a:pt x="3074416" y="329463"/>
                  </a:lnTo>
                  <a:lnTo>
                    <a:pt x="3075051" y="330441"/>
                  </a:lnTo>
                  <a:lnTo>
                    <a:pt x="3075305" y="330768"/>
                  </a:lnTo>
                  <a:lnTo>
                    <a:pt x="3075940" y="330118"/>
                  </a:lnTo>
                  <a:lnTo>
                    <a:pt x="3076575" y="329791"/>
                  </a:lnTo>
                  <a:lnTo>
                    <a:pt x="3077591" y="329140"/>
                  </a:lnTo>
                  <a:lnTo>
                    <a:pt x="3076575" y="328814"/>
                  </a:lnTo>
                  <a:lnTo>
                    <a:pt x="3076321" y="328491"/>
                  </a:lnTo>
                  <a:lnTo>
                    <a:pt x="3075940" y="327836"/>
                  </a:lnTo>
                  <a:close/>
                </a:path>
                <a:path w="3505200" h="466090">
                  <a:moveTo>
                    <a:pt x="2182622" y="327836"/>
                  </a:moveTo>
                  <a:lnTo>
                    <a:pt x="2182241" y="328814"/>
                  </a:lnTo>
                  <a:lnTo>
                    <a:pt x="2181860" y="329463"/>
                  </a:lnTo>
                  <a:lnTo>
                    <a:pt x="2181860" y="330768"/>
                  </a:lnTo>
                  <a:lnTo>
                    <a:pt x="2182876" y="331095"/>
                  </a:lnTo>
                  <a:lnTo>
                    <a:pt x="2184527" y="331095"/>
                  </a:lnTo>
                  <a:lnTo>
                    <a:pt x="2185162" y="330441"/>
                  </a:lnTo>
                  <a:lnTo>
                    <a:pt x="2187448" y="329791"/>
                  </a:lnTo>
                  <a:lnTo>
                    <a:pt x="2184146" y="328491"/>
                  </a:lnTo>
                  <a:lnTo>
                    <a:pt x="2183257" y="328164"/>
                  </a:lnTo>
                  <a:lnTo>
                    <a:pt x="2182622" y="327836"/>
                  </a:lnTo>
                  <a:close/>
                </a:path>
                <a:path w="3505200" h="466090">
                  <a:moveTo>
                    <a:pt x="2204085" y="398157"/>
                  </a:moveTo>
                  <a:lnTo>
                    <a:pt x="2203831" y="398807"/>
                  </a:lnTo>
                  <a:lnTo>
                    <a:pt x="2203196" y="399784"/>
                  </a:lnTo>
                  <a:lnTo>
                    <a:pt x="2203450" y="399784"/>
                  </a:lnTo>
                  <a:lnTo>
                    <a:pt x="2203831" y="400439"/>
                  </a:lnTo>
                  <a:lnTo>
                    <a:pt x="2204720" y="400762"/>
                  </a:lnTo>
                  <a:lnTo>
                    <a:pt x="2205482" y="401090"/>
                  </a:lnTo>
                  <a:lnTo>
                    <a:pt x="2205736" y="400762"/>
                  </a:lnTo>
                  <a:lnTo>
                    <a:pt x="2206117" y="400112"/>
                  </a:lnTo>
                  <a:lnTo>
                    <a:pt x="2206371" y="399462"/>
                  </a:lnTo>
                  <a:lnTo>
                    <a:pt x="2205101" y="398807"/>
                  </a:lnTo>
                  <a:lnTo>
                    <a:pt x="2204085" y="398157"/>
                  </a:lnTo>
                  <a:close/>
                </a:path>
                <a:path w="3505200" h="466090">
                  <a:moveTo>
                    <a:pt x="2160651" y="398485"/>
                  </a:moveTo>
                  <a:lnTo>
                    <a:pt x="2160016" y="398807"/>
                  </a:lnTo>
                  <a:lnTo>
                    <a:pt x="2159762" y="398807"/>
                  </a:lnTo>
                  <a:lnTo>
                    <a:pt x="2158746" y="400439"/>
                  </a:lnTo>
                  <a:lnTo>
                    <a:pt x="2159381" y="401090"/>
                  </a:lnTo>
                  <a:lnTo>
                    <a:pt x="2160397" y="401739"/>
                  </a:lnTo>
                  <a:lnTo>
                    <a:pt x="2161032" y="402389"/>
                  </a:lnTo>
                  <a:lnTo>
                    <a:pt x="2161667" y="401739"/>
                  </a:lnTo>
                  <a:lnTo>
                    <a:pt x="2162048" y="401090"/>
                  </a:lnTo>
                  <a:lnTo>
                    <a:pt x="2162683" y="400112"/>
                  </a:lnTo>
                  <a:lnTo>
                    <a:pt x="2161667" y="399462"/>
                  </a:lnTo>
                  <a:lnTo>
                    <a:pt x="2160651" y="398485"/>
                  </a:lnTo>
                  <a:close/>
                </a:path>
                <a:path w="3505200" h="466090">
                  <a:moveTo>
                    <a:pt x="2931922" y="400112"/>
                  </a:moveTo>
                  <a:lnTo>
                    <a:pt x="2931287" y="400439"/>
                  </a:lnTo>
                  <a:lnTo>
                    <a:pt x="2930398" y="400762"/>
                  </a:lnTo>
                  <a:lnTo>
                    <a:pt x="2930017" y="401412"/>
                  </a:lnTo>
                  <a:lnTo>
                    <a:pt x="2930017" y="401739"/>
                  </a:lnTo>
                  <a:lnTo>
                    <a:pt x="2930652" y="402717"/>
                  </a:lnTo>
                  <a:lnTo>
                    <a:pt x="2931668" y="403694"/>
                  </a:lnTo>
                  <a:lnTo>
                    <a:pt x="2932303" y="402717"/>
                  </a:lnTo>
                  <a:lnTo>
                    <a:pt x="2932684" y="402066"/>
                  </a:lnTo>
                  <a:lnTo>
                    <a:pt x="2932811" y="401739"/>
                  </a:lnTo>
                  <a:lnTo>
                    <a:pt x="2932938" y="401090"/>
                  </a:lnTo>
                  <a:lnTo>
                    <a:pt x="2931922" y="400112"/>
                  </a:lnTo>
                  <a:close/>
                </a:path>
                <a:path w="3505200" h="466090">
                  <a:moveTo>
                    <a:pt x="2282190" y="400112"/>
                  </a:moveTo>
                  <a:lnTo>
                    <a:pt x="2282190" y="400439"/>
                  </a:lnTo>
                  <a:lnTo>
                    <a:pt x="2281555" y="400439"/>
                  </a:lnTo>
                  <a:lnTo>
                    <a:pt x="2280539" y="401090"/>
                  </a:lnTo>
                  <a:lnTo>
                    <a:pt x="2279904" y="401412"/>
                  </a:lnTo>
                  <a:lnTo>
                    <a:pt x="2280539" y="403044"/>
                  </a:lnTo>
                  <a:lnTo>
                    <a:pt x="2281174" y="404343"/>
                  </a:lnTo>
                  <a:lnTo>
                    <a:pt x="2281809" y="402717"/>
                  </a:lnTo>
                  <a:lnTo>
                    <a:pt x="2282444" y="402389"/>
                  </a:lnTo>
                  <a:lnTo>
                    <a:pt x="2282825" y="401739"/>
                  </a:lnTo>
                  <a:lnTo>
                    <a:pt x="2282825" y="401412"/>
                  </a:lnTo>
                  <a:lnTo>
                    <a:pt x="2282190" y="400112"/>
                  </a:lnTo>
                  <a:close/>
                </a:path>
                <a:path w="3505200" h="466090">
                  <a:moveTo>
                    <a:pt x="3049524" y="398157"/>
                  </a:moveTo>
                  <a:lnTo>
                    <a:pt x="3049270" y="398485"/>
                  </a:lnTo>
                  <a:lnTo>
                    <a:pt x="3048889" y="399462"/>
                  </a:lnTo>
                  <a:lnTo>
                    <a:pt x="3048889" y="400439"/>
                  </a:lnTo>
                  <a:lnTo>
                    <a:pt x="3049905" y="401090"/>
                  </a:lnTo>
                  <a:lnTo>
                    <a:pt x="3050159" y="401090"/>
                  </a:lnTo>
                  <a:lnTo>
                    <a:pt x="3050794" y="400762"/>
                  </a:lnTo>
                  <a:lnTo>
                    <a:pt x="3051175" y="400112"/>
                  </a:lnTo>
                  <a:lnTo>
                    <a:pt x="3052191" y="399135"/>
                  </a:lnTo>
                  <a:lnTo>
                    <a:pt x="3050794" y="398807"/>
                  </a:lnTo>
                  <a:lnTo>
                    <a:pt x="3049524" y="398157"/>
                  </a:lnTo>
                  <a:close/>
                </a:path>
                <a:path w="3505200" h="466090">
                  <a:moveTo>
                    <a:pt x="2593340" y="385135"/>
                  </a:moveTo>
                  <a:lnTo>
                    <a:pt x="2591435" y="387089"/>
                  </a:lnTo>
                  <a:lnTo>
                    <a:pt x="2591435" y="388390"/>
                  </a:lnTo>
                  <a:lnTo>
                    <a:pt x="2592705" y="389694"/>
                  </a:lnTo>
                  <a:lnTo>
                    <a:pt x="2594356" y="389044"/>
                  </a:lnTo>
                  <a:lnTo>
                    <a:pt x="2594356" y="388067"/>
                  </a:lnTo>
                  <a:lnTo>
                    <a:pt x="2593975" y="387089"/>
                  </a:lnTo>
                  <a:lnTo>
                    <a:pt x="2593340" y="385135"/>
                  </a:lnTo>
                  <a:close/>
                </a:path>
                <a:path w="3505200" h="466090">
                  <a:moveTo>
                    <a:pt x="2366137" y="412484"/>
                  </a:moveTo>
                  <a:lnTo>
                    <a:pt x="2365756" y="412807"/>
                  </a:lnTo>
                  <a:lnTo>
                    <a:pt x="2365121" y="413134"/>
                  </a:lnTo>
                  <a:lnTo>
                    <a:pt x="2364105" y="414112"/>
                  </a:lnTo>
                  <a:lnTo>
                    <a:pt x="2364105" y="415089"/>
                  </a:lnTo>
                  <a:lnTo>
                    <a:pt x="2365121" y="416067"/>
                  </a:lnTo>
                  <a:lnTo>
                    <a:pt x="2365375" y="416716"/>
                  </a:lnTo>
                  <a:lnTo>
                    <a:pt x="2366391" y="416067"/>
                  </a:lnTo>
                  <a:lnTo>
                    <a:pt x="2367026" y="415089"/>
                  </a:lnTo>
                  <a:lnTo>
                    <a:pt x="2368677" y="414112"/>
                  </a:lnTo>
                  <a:lnTo>
                    <a:pt x="2367026" y="413134"/>
                  </a:lnTo>
                  <a:lnTo>
                    <a:pt x="2366137" y="412484"/>
                  </a:lnTo>
                  <a:close/>
                </a:path>
                <a:path w="3505200" h="466090">
                  <a:moveTo>
                    <a:pt x="2459482" y="409881"/>
                  </a:moveTo>
                  <a:lnTo>
                    <a:pt x="2459101" y="410203"/>
                  </a:lnTo>
                  <a:lnTo>
                    <a:pt x="2458466" y="410530"/>
                  </a:lnTo>
                  <a:lnTo>
                    <a:pt x="2457831" y="411507"/>
                  </a:lnTo>
                  <a:lnTo>
                    <a:pt x="2457831" y="413134"/>
                  </a:lnTo>
                  <a:lnTo>
                    <a:pt x="2458466" y="413785"/>
                  </a:lnTo>
                  <a:lnTo>
                    <a:pt x="2459482" y="415089"/>
                  </a:lnTo>
                  <a:lnTo>
                    <a:pt x="2460498" y="413134"/>
                  </a:lnTo>
                  <a:lnTo>
                    <a:pt x="2460752" y="412158"/>
                  </a:lnTo>
                  <a:lnTo>
                    <a:pt x="2461133" y="411180"/>
                  </a:lnTo>
                  <a:lnTo>
                    <a:pt x="2461133" y="410857"/>
                  </a:lnTo>
                  <a:lnTo>
                    <a:pt x="2459482" y="409881"/>
                  </a:lnTo>
                  <a:close/>
                </a:path>
                <a:path w="3505200" h="466090">
                  <a:moveTo>
                    <a:pt x="2226691" y="410530"/>
                  </a:moveTo>
                  <a:lnTo>
                    <a:pt x="2225675" y="410530"/>
                  </a:lnTo>
                  <a:lnTo>
                    <a:pt x="2224659" y="411180"/>
                  </a:lnTo>
                  <a:lnTo>
                    <a:pt x="2224659" y="411830"/>
                  </a:lnTo>
                  <a:lnTo>
                    <a:pt x="2225040" y="412807"/>
                  </a:lnTo>
                  <a:lnTo>
                    <a:pt x="2225675" y="413134"/>
                  </a:lnTo>
                  <a:lnTo>
                    <a:pt x="2226056" y="413462"/>
                  </a:lnTo>
                  <a:lnTo>
                    <a:pt x="2226945" y="412807"/>
                  </a:lnTo>
                  <a:lnTo>
                    <a:pt x="2230247" y="411507"/>
                  </a:lnTo>
                  <a:lnTo>
                    <a:pt x="2227580" y="411180"/>
                  </a:lnTo>
                  <a:lnTo>
                    <a:pt x="2226691" y="410530"/>
                  </a:lnTo>
                  <a:close/>
                </a:path>
                <a:path w="3505200" h="466090">
                  <a:moveTo>
                    <a:pt x="3117469" y="404671"/>
                  </a:moveTo>
                  <a:lnTo>
                    <a:pt x="3117088" y="405649"/>
                  </a:lnTo>
                  <a:lnTo>
                    <a:pt x="3116453" y="406298"/>
                  </a:lnTo>
                  <a:lnTo>
                    <a:pt x="3116199" y="407276"/>
                  </a:lnTo>
                  <a:lnTo>
                    <a:pt x="3116199" y="407598"/>
                  </a:lnTo>
                  <a:lnTo>
                    <a:pt x="3117469" y="408575"/>
                  </a:lnTo>
                  <a:lnTo>
                    <a:pt x="3118104" y="408252"/>
                  </a:lnTo>
                  <a:lnTo>
                    <a:pt x="3118739" y="408252"/>
                  </a:lnTo>
                  <a:lnTo>
                    <a:pt x="3119120" y="407276"/>
                  </a:lnTo>
                  <a:lnTo>
                    <a:pt x="3119755" y="406298"/>
                  </a:lnTo>
                  <a:lnTo>
                    <a:pt x="3118739" y="405649"/>
                  </a:lnTo>
                  <a:lnTo>
                    <a:pt x="3118104" y="404994"/>
                  </a:lnTo>
                  <a:lnTo>
                    <a:pt x="3117469" y="404671"/>
                  </a:lnTo>
                  <a:close/>
                </a:path>
                <a:path w="3505200" h="466090">
                  <a:moveTo>
                    <a:pt x="2488565" y="405321"/>
                  </a:moveTo>
                  <a:lnTo>
                    <a:pt x="2488184" y="405970"/>
                  </a:lnTo>
                  <a:lnTo>
                    <a:pt x="2487549" y="406620"/>
                  </a:lnTo>
                  <a:lnTo>
                    <a:pt x="2487295" y="407598"/>
                  </a:lnTo>
                  <a:lnTo>
                    <a:pt x="2487295" y="407926"/>
                  </a:lnTo>
                  <a:lnTo>
                    <a:pt x="2488184" y="408575"/>
                  </a:lnTo>
                  <a:lnTo>
                    <a:pt x="2488819" y="409225"/>
                  </a:lnTo>
                  <a:lnTo>
                    <a:pt x="2489454" y="408575"/>
                  </a:lnTo>
                  <a:lnTo>
                    <a:pt x="2489835" y="407926"/>
                  </a:lnTo>
                  <a:lnTo>
                    <a:pt x="2490470" y="406948"/>
                  </a:lnTo>
                  <a:lnTo>
                    <a:pt x="2489835" y="406298"/>
                  </a:lnTo>
                  <a:lnTo>
                    <a:pt x="2489200" y="405970"/>
                  </a:lnTo>
                  <a:lnTo>
                    <a:pt x="2488565" y="405321"/>
                  </a:lnTo>
                  <a:close/>
                </a:path>
                <a:path w="3505200" h="466090">
                  <a:moveTo>
                    <a:pt x="2988183" y="416389"/>
                  </a:moveTo>
                  <a:lnTo>
                    <a:pt x="2987802" y="417038"/>
                  </a:lnTo>
                  <a:lnTo>
                    <a:pt x="2987167" y="417366"/>
                  </a:lnTo>
                  <a:lnTo>
                    <a:pt x="2986532" y="418016"/>
                  </a:lnTo>
                  <a:lnTo>
                    <a:pt x="2987167" y="418670"/>
                  </a:lnTo>
                  <a:lnTo>
                    <a:pt x="2987802" y="419643"/>
                  </a:lnTo>
                  <a:lnTo>
                    <a:pt x="2989072" y="418344"/>
                  </a:lnTo>
                  <a:lnTo>
                    <a:pt x="2989072" y="417366"/>
                  </a:lnTo>
                  <a:lnTo>
                    <a:pt x="2988437" y="416716"/>
                  </a:lnTo>
                  <a:lnTo>
                    <a:pt x="2988183" y="416389"/>
                  </a:lnTo>
                  <a:close/>
                </a:path>
                <a:path w="3505200" h="466090">
                  <a:moveTo>
                    <a:pt x="2856611" y="408252"/>
                  </a:moveTo>
                  <a:lnTo>
                    <a:pt x="2855849" y="409553"/>
                  </a:lnTo>
                  <a:lnTo>
                    <a:pt x="2855849" y="410857"/>
                  </a:lnTo>
                  <a:lnTo>
                    <a:pt x="2856865" y="411180"/>
                  </a:lnTo>
                  <a:lnTo>
                    <a:pt x="2858516" y="411180"/>
                  </a:lnTo>
                  <a:lnTo>
                    <a:pt x="2859151" y="410530"/>
                  </a:lnTo>
                  <a:lnTo>
                    <a:pt x="2861437" y="409881"/>
                  </a:lnTo>
                  <a:lnTo>
                    <a:pt x="2858135" y="408575"/>
                  </a:lnTo>
                  <a:lnTo>
                    <a:pt x="2857500" y="408575"/>
                  </a:lnTo>
                  <a:lnTo>
                    <a:pt x="2856611" y="408252"/>
                  </a:lnTo>
                  <a:close/>
                </a:path>
                <a:path w="3505200" h="466090">
                  <a:moveTo>
                    <a:pt x="2191004" y="407276"/>
                  </a:moveTo>
                  <a:lnTo>
                    <a:pt x="2189734" y="407926"/>
                  </a:lnTo>
                  <a:lnTo>
                    <a:pt x="2188718" y="408575"/>
                  </a:lnTo>
                  <a:lnTo>
                    <a:pt x="2188464" y="409553"/>
                  </a:lnTo>
                  <a:lnTo>
                    <a:pt x="2188083" y="409881"/>
                  </a:lnTo>
                  <a:lnTo>
                    <a:pt x="2189480" y="411507"/>
                  </a:lnTo>
                  <a:lnTo>
                    <a:pt x="2189734" y="411180"/>
                  </a:lnTo>
                  <a:lnTo>
                    <a:pt x="2190750" y="410857"/>
                  </a:lnTo>
                  <a:lnTo>
                    <a:pt x="2191766" y="409881"/>
                  </a:lnTo>
                  <a:lnTo>
                    <a:pt x="2193290" y="408903"/>
                  </a:lnTo>
                  <a:lnTo>
                    <a:pt x="2192020" y="408252"/>
                  </a:lnTo>
                  <a:lnTo>
                    <a:pt x="2191004" y="407276"/>
                  </a:lnTo>
                  <a:close/>
                </a:path>
                <a:path w="3505200" h="466090">
                  <a:moveTo>
                    <a:pt x="2599182" y="366254"/>
                  </a:moveTo>
                  <a:lnTo>
                    <a:pt x="2598293" y="366254"/>
                  </a:lnTo>
                  <a:lnTo>
                    <a:pt x="2596896" y="366904"/>
                  </a:lnTo>
                  <a:lnTo>
                    <a:pt x="2597277" y="367553"/>
                  </a:lnTo>
                  <a:lnTo>
                    <a:pt x="2597658" y="368858"/>
                  </a:lnTo>
                  <a:lnTo>
                    <a:pt x="2598293" y="369186"/>
                  </a:lnTo>
                  <a:lnTo>
                    <a:pt x="2598547" y="369509"/>
                  </a:lnTo>
                  <a:lnTo>
                    <a:pt x="2599563" y="368531"/>
                  </a:lnTo>
                  <a:lnTo>
                    <a:pt x="2600833" y="367880"/>
                  </a:lnTo>
                  <a:lnTo>
                    <a:pt x="2599944" y="366904"/>
                  </a:lnTo>
                  <a:lnTo>
                    <a:pt x="2599182" y="366254"/>
                  </a:lnTo>
                  <a:close/>
                </a:path>
                <a:path w="3505200" h="466090">
                  <a:moveTo>
                    <a:pt x="2939796" y="370158"/>
                  </a:moveTo>
                  <a:lnTo>
                    <a:pt x="2938526" y="370158"/>
                  </a:lnTo>
                  <a:lnTo>
                    <a:pt x="2937510" y="370813"/>
                  </a:lnTo>
                  <a:lnTo>
                    <a:pt x="2937891" y="371135"/>
                  </a:lnTo>
                  <a:lnTo>
                    <a:pt x="2938145" y="371789"/>
                  </a:lnTo>
                  <a:lnTo>
                    <a:pt x="2938526" y="372440"/>
                  </a:lnTo>
                  <a:lnTo>
                    <a:pt x="2938780" y="373090"/>
                  </a:lnTo>
                  <a:lnTo>
                    <a:pt x="2939542" y="372440"/>
                  </a:lnTo>
                  <a:lnTo>
                    <a:pt x="2940177" y="371789"/>
                  </a:lnTo>
                  <a:lnTo>
                    <a:pt x="2941447" y="371135"/>
                  </a:lnTo>
                  <a:lnTo>
                    <a:pt x="2940431" y="370485"/>
                  </a:lnTo>
                  <a:lnTo>
                    <a:pt x="2939796" y="370158"/>
                  </a:lnTo>
                  <a:close/>
                </a:path>
                <a:path w="3505200" h="466090">
                  <a:moveTo>
                    <a:pt x="2653411" y="434620"/>
                  </a:moveTo>
                  <a:lnTo>
                    <a:pt x="2652522" y="434948"/>
                  </a:lnTo>
                  <a:lnTo>
                    <a:pt x="2652141" y="435598"/>
                  </a:lnTo>
                  <a:lnTo>
                    <a:pt x="2651506" y="436247"/>
                  </a:lnTo>
                  <a:lnTo>
                    <a:pt x="2651760" y="436575"/>
                  </a:lnTo>
                  <a:lnTo>
                    <a:pt x="2652522" y="436902"/>
                  </a:lnTo>
                  <a:lnTo>
                    <a:pt x="2653157" y="437553"/>
                  </a:lnTo>
                  <a:lnTo>
                    <a:pt x="2653411" y="436902"/>
                  </a:lnTo>
                  <a:lnTo>
                    <a:pt x="2654046" y="436247"/>
                  </a:lnTo>
                  <a:lnTo>
                    <a:pt x="2654427" y="435598"/>
                  </a:lnTo>
                  <a:lnTo>
                    <a:pt x="2654427" y="435270"/>
                  </a:lnTo>
                  <a:lnTo>
                    <a:pt x="2653411" y="434620"/>
                  </a:lnTo>
                  <a:close/>
                </a:path>
                <a:path w="3505200" h="466090">
                  <a:moveTo>
                    <a:pt x="2677922" y="435598"/>
                  </a:moveTo>
                  <a:lnTo>
                    <a:pt x="2677287" y="437225"/>
                  </a:lnTo>
                  <a:lnTo>
                    <a:pt x="2676906" y="437875"/>
                  </a:lnTo>
                  <a:lnTo>
                    <a:pt x="2678303" y="438852"/>
                  </a:lnTo>
                  <a:lnTo>
                    <a:pt x="2678303" y="438529"/>
                  </a:lnTo>
                  <a:lnTo>
                    <a:pt x="2678938" y="437875"/>
                  </a:lnTo>
                  <a:lnTo>
                    <a:pt x="2679192" y="437225"/>
                  </a:lnTo>
                  <a:lnTo>
                    <a:pt x="2679827" y="436575"/>
                  </a:lnTo>
                  <a:lnTo>
                    <a:pt x="2679192" y="436247"/>
                  </a:lnTo>
                  <a:lnTo>
                    <a:pt x="2678938" y="435924"/>
                  </a:lnTo>
                  <a:lnTo>
                    <a:pt x="2677922" y="435598"/>
                  </a:lnTo>
                  <a:close/>
                </a:path>
                <a:path w="3505200" h="466090">
                  <a:moveTo>
                    <a:pt x="2339975" y="363649"/>
                  </a:moveTo>
                  <a:lnTo>
                    <a:pt x="2339340" y="363976"/>
                  </a:lnTo>
                  <a:lnTo>
                    <a:pt x="2338959" y="364299"/>
                  </a:lnTo>
                  <a:lnTo>
                    <a:pt x="2337943" y="365277"/>
                  </a:lnTo>
                  <a:lnTo>
                    <a:pt x="2337943" y="366581"/>
                  </a:lnTo>
                  <a:lnTo>
                    <a:pt x="2338959" y="367231"/>
                  </a:lnTo>
                  <a:lnTo>
                    <a:pt x="2340610" y="367231"/>
                  </a:lnTo>
                  <a:lnTo>
                    <a:pt x="2341626" y="366581"/>
                  </a:lnTo>
                  <a:lnTo>
                    <a:pt x="2343277" y="365926"/>
                  </a:lnTo>
                  <a:lnTo>
                    <a:pt x="2340991" y="364627"/>
                  </a:lnTo>
                  <a:lnTo>
                    <a:pt x="2339975" y="363649"/>
                  </a:lnTo>
                  <a:close/>
                </a:path>
                <a:path w="3505200" h="466090">
                  <a:moveTo>
                    <a:pt x="2430780" y="431039"/>
                  </a:moveTo>
                  <a:lnTo>
                    <a:pt x="2430145" y="431039"/>
                  </a:lnTo>
                  <a:lnTo>
                    <a:pt x="2430145" y="435924"/>
                  </a:lnTo>
                  <a:lnTo>
                    <a:pt x="2430399" y="436247"/>
                  </a:lnTo>
                  <a:lnTo>
                    <a:pt x="2431415" y="436247"/>
                  </a:lnTo>
                  <a:lnTo>
                    <a:pt x="2431669" y="434620"/>
                  </a:lnTo>
                  <a:lnTo>
                    <a:pt x="2431669" y="432993"/>
                  </a:lnTo>
                  <a:lnTo>
                    <a:pt x="2432050" y="431366"/>
                  </a:lnTo>
                  <a:lnTo>
                    <a:pt x="2431415" y="431366"/>
                  </a:lnTo>
                  <a:lnTo>
                    <a:pt x="2430780" y="431039"/>
                  </a:lnTo>
                  <a:close/>
                </a:path>
                <a:path w="3505200" h="466090">
                  <a:moveTo>
                    <a:pt x="2279904" y="376999"/>
                  </a:moveTo>
                  <a:lnTo>
                    <a:pt x="2279269" y="377649"/>
                  </a:lnTo>
                  <a:lnTo>
                    <a:pt x="2277872" y="377972"/>
                  </a:lnTo>
                  <a:lnTo>
                    <a:pt x="2277618" y="378626"/>
                  </a:lnTo>
                  <a:lnTo>
                    <a:pt x="2277237" y="378948"/>
                  </a:lnTo>
                  <a:lnTo>
                    <a:pt x="2278253" y="379926"/>
                  </a:lnTo>
                  <a:lnTo>
                    <a:pt x="2278507" y="380575"/>
                  </a:lnTo>
                  <a:lnTo>
                    <a:pt x="2279269" y="379926"/>
                  </a:lnTo>
                  <a:lnTo>
                    <a:pt x="2279904" y="379276"/>
                  </a:lnTo>
                  <a:lnTo>
                    <a:pt x="2280539" y="378948"/>
                  </a:lnTo>
                  <a:lnTo>
                    <a:pt x="2280158" y="378298"/>
                  </a:lnTo>
                  <a:lnTo>
                    <a:pt x="2280030" y="377972"/>
                  </a:lnTo>
                  <a:lnTo>
                    <a:pt x="2279904" y="376999"/>
                  </a:lnTo>
                  <a:close/>
                </a:path>
                <a:path w="3505200" h="466090">
                  <a:moveTo>
                    <a:pt x="3115818" y="385785"/>
                  </a:moveTo>
                  <a:lnTo>
                    <a:pt x="3115437" y="386113"/>
                  </a:lnTo>
                  <a:lnTo>
                    <a:pt x="3114802" y="386762"/>
                  </a:lnTo>
                  <a:lnTo>
                    <a:pt x="3114548" y="387089"/>
                  </a:lnTo>
                  <a:lnTo>
                    <a:pt x="3114802" y="387417"/>
                  </a:lnTo>
                  <a:lnTo>
                    <a:pt x="3115183" y="387739"/>
                  </a:lnTo>
                  <a:lnTo>
                    <a:pt x="3115437" y="388067"/>
                  </a:lnTo>
                  <a:lnTo>
                    <a:pt x="3115437" y="387417"/>
                  </a:lnTo>
                  <a:lnTo>
                    <a:pt x="3115692" y="386762"/>
                  </a:lnTo>
                  <a:lnTo>
                    <a:pt x="3115818" y="385785"/>
                  </a:lnTo>
                  <a:close/>
                </a:path>
                <a:path w="3505200" h="466090">
                  <a:moveTo>
                    <a:pt x="3115818" y="385135"/>
                  </a:moveTo>
                  <a:lnTo>
                    <a:pt x="3115818" y="385785"/>
                  </a:lnTo>
                  <a:lnTo>
                    <a:pt x="3116199" y="385462"/>
                  </a:lnTo>
                  <a:lnTo>
                    <a:pt x="3115818" y="385135"/>
                  </a:lnTo>
                  <a:close/>
                </a:path>
                <a:path w="3505200" h="466090">
                  <a:moveTo>
                    <a:pt x="3114802" y="380575"/>
                  </a:moveTo>
                  <a:lnTo>
                    <a:pt x="3114548" y="380903"/>
                  </a:lnTo>
                  <a:lnTo>
                    <a:pt x="3114167" y="381231"/>
                  </a:lnTo>
                  <a:lnTo>
                    <a:pt x="3113913" y="381553"/>
                  </a:lnTo>
                  <a:lnTo>
                    <a:pt x="3115183" y="384158"/>
                  </a:lnTo>
                  <a:lnTo>
                    <a:pt x="3116199" y="385135"/>
                  </a:lnTo>
                  <a:lnTo>
                    <a:pt x="3116834" y="384158"/>
                  </a:lnTo>
                  <a:lnTo>
                    <a:pt x="3117469" y="383508"/>
                  </a:lnTo>
                  <a:lnTo>
                    <a:pt x="3118104" y="382530"/>
                  </a:lnTo>
                  <a:lnTo>
                    <a:pt x="3116834" y="381881"/>
                  </a:lnTo>
                  <a:lnTo>
                    <a:pt x="3114802" y="380575"/>
                  </a:lnTo>
                  <a:close/>
                </a:path>
                <a:path w="3505200" h="466090">
                  <a:moveTo>
                    <a:pt x="2146300" y="379926"/>
                  </a:moveTo>
                  <a:lnTo>
                    <a:pt x="2145030" y="379926"/>
                  </a:lnTo>
                  <a:lnTo>
                    <a:pt x="2144395" y="380903"/>
                  </a:lnTo>
                  <a:lnTo>
                    <a:pt x="2143760" y="381231"/>
                  </a:lnTo>
                  <a:lnTo>
                    <a:pt x="2144014" y="381881"/>
                  </a:lnTo>
                  <a:lnTo>
                    <a:pt x="2144395" y="383180"/>
                  </a:lnTo>
                  <a:lnTo>
                    <a:pt x="2145665" y="383180"/>
                  </a:lnTo>
                  <a:lnTo>
                    <a:pt x="2146300" y="382530"/>
                  </a:lnTo>
                  <a:lnTo>
                    <a:pt x="2148967" y="381231"/>
                  </a:lnTo>
                  <a:lnTo>
                    <a:pt x="2147316" y="380575"/>
                  </a:lnTo>
                  <a:lnTo>
                    <a:pt x="2146300" y="379926"/>
                  </a:lnTo>
                  <a:close/>
                </a:path>
                <a:path w="3505200" h="466090">
                  <a:moveTo>
                    <a:pt x="2263521" y="431693"/>
                  </a:moveTo>
                  <a:lnTo>
                    <a:pt x="2262251" y="434298"/>
                  </a:lnTo>
                  <a:lnTo>
                    <a:pt x="2261235" y="434948"/>
                  </a:lnTo>
                  <a:lnTo>
                    <a:pt x="2261235" y="435598"/>
                  </a:lnTo>
                  <a:lnTo>
                    <a:pt x="2261870" y="436575"/>
                  </a:lnTo>
                  <a:lnTo>
                    <a:pt x="2263267" y="437225"/>
                  </a:lnTo>
                  <a:lnTo>
                    <a:pt x="2264156" y="437225"/>
                  </a:lnTo>
                  <a:lnTo>
                    <a:pt x="2264918" y="435924"/>
                  </a:lnTo>
                  <a:lnTo>
                    <a:pt x="2264918" y="434620"/>
                  </a:lnTo>
                  <a:lnTo>
                    <a:pt x="2264156" y="433644"/>
                  </a:lnTo>
                  <a:lnTo>
                    <a:pt x="2263521" y="431693"/>
                  </a:lnTo>
                  <a:close/>
                </a:path>
                <a:path w="3505200" h="466090">
                  <a:moveTo>
                    <a:pt x="2965958" y="267282"/>
                  </a:moveTo>
                  <a:lnTo>
                    <a:pt x="2965323" y="268260"/>
                  </a:lnTo>
                  <a:lnTo>
                    <a:pt x="2964688" y="268911"/>
                  </a:lnTo>
                  <a:lnTo>
                    <a:pt x="2964688" y="269560"/>
                  </a:lnTo>
                  <a:lnTo>
                    <a:pt x="2964942" y="270215"/>
                  </a:lnTo>
                  <a:lnTo>
                    <a:pt x="2965958" y="270865"/>
                  </a:lnTo>
                  <a:lnTo>
                    <a:pt x="2966593" y="271514"/>
                  </a:lnTo>
                  <a:lnTo>
                    <a:pt x="2967228" y="270215"/>
                  </a:lnTo>
                  <a:lnTo>
                    <a:pt x="2967863" y="269237"/>
                  </a:lnTo>
                  <a:lnTo>
                    <a:pt x="2968498" y="268588"/>
                  </a:lnTo>
                  <a:lnTo>
                    <a:pt x="2967863" y="268260"/>
                  </a:lnTo>
                  <a:lnTo>
                    <a:pt x="2966974" y="267933"/>
                  </a:lnTo>
                  <a:lnTo>
                    <a:pt x="2965958" y="267282"/>
                  </a:lnTo>
                  <a:close/>
                </a:path>
                <a:path w="3505200" h="466090">
                  <a:moveTo>
                    <a:pt x="2725293" y="294305"/>
                  </a:moveTo>
                  <a:lnTo>
                    <a:pt x="2724023" y="295605"/>
                  </a:lnTo>
                  <a:lnTo>
                    <a:pt x="2723261" y="296583"/>
                  </a:lnTo>
                  <a:lnTo>
                    <a:pt x="2724658" y="296909"/>
                  </a:lnTo>
                  <a:lnTo>
                    <a:pt x="2725928" y="297559"/>
                  </a:lnTo>
                  <a:lnTo>
                    <a:pt x="2726309" y="297559"/>
                  </a:lnTo>
                  <a:lnTo>
                    <a:pt x="2726944" y="296583"/>
                  </a:lnTo>
                  <a:lnTo>
                    <a:pt x="2726563" y="296260"/>
                  </a:lnTo>
                  <a:lnTo>
                    <a:pt x="2726309" y="295282"/>
                  </a:lnTo>
                  <a:lnTo>
                    <a:pt x="2725547" y="294954"/>
                  </a:lnTo>
                  <a:lnTo>
                    <a:pt x="2725293" y="294305"/>
                  </a:lnTo>
                  <a:close/>
                </a:path>
                <a:path w="3505200" h="466090">
                  <a:moveTo>
                    <a:pt x="2434336" y="409881"/>
                  </a:moveTo>
                  <a:lnTo>
                    <a:pt x="2433701" y="410530"/>
                  </a:lnTo>
                  <a:lnTo>
                    <a:pt x="2433320" y="410857"/>
                  </a:lnTo>
                  <a:lnTo>
                    <a:pt x="2433066" y="411180"/>
                  </a:lnTo>
                  <a:lnTo>
                    <a:pt x="2433320" y="411507"/>
                  </a:lnTo>
                  <a:lnTo>
                    <a:pt x="2433955" y="412158"/>
                  </a:lnTo>
                  <a:lnTo>
                    <a:pt x="2434717" y="412807"/>
                  </a:lnTo>
                  <a:lnTo>
                    <a:pt x="2434971" y="412484"/>
                  </a:lnTo>
                  <a:lnTo>
                    <a:pt x="2435606" y="411830"/>
                  </a:lnTo>
                  <a:lnTo>
                    <a:pt x="2435606" y="411507"/>
                  </a:lnTo>
                  <a:lnTo>
                    <a:pt x="2435352" y="410857"/>
                  </a:lnTo>
                  <a:lnTo>
                    <a:pt x="2434717" y="410203"/>
                  </a:lnTo>
                  <a:lnTo>
                    <a:pt x="2434336" y="409881"/>
                  </a:lnTo>
                  <a:close/>
                </a:path>
                <a:path w="3505200" h="466090">
                  <a:moveTo>
                    <a:pt x="2147951" y="412158"/>
                  </a:moveTo>
                  <a:lnTo>
                    <a:pt x="2146935" y="412158"/>
                  </a:lnTo>
                  <a:lnTo>
                    <a:pt x="2146681" y="412807"/>
                  </a:lnTo>
                  <a:lnTo>
                    <a:pt x="2146300" y="413134"/>
                  </a:lnTo>
                  <a:lnTo>
                    <a:pt x="2147570" y="414435"/>
                  </a:lnTo>
                  <a:lnTo>
                    <a:pt x="2148332" y="414761"/>
                  </a:lnTo>
                  <a:lnTo>
                    <a:pt x="2148332" y="414435"/>
                  </a:lnTo>
                  <a:lnTo>
                    <a:pt x="2148586" y="413785"/>
                  </a:lnTo>
                  <a:lnTo>
                    <a:pt x="2149221" y="413134"/>
                  </a:lnTo>
                  <a:lnTo>
                    <a:pt x="2148586" y="412807"/>
                  </a:lnTo>
                  <a:lnTo>
                    <a:pt x="2147951" y="412158"/>
                  </a:lnTo>
                  <a:close/>
                </a:path>
                <a:path w="3505200" h="466090">
                  <a:moveTo>
                    <a:pt x="2187194" y="375695"/>
                  </a:moveTo>
                  <a:lnTo>
                    <a:pt x="2185797" y="375695"/>
                  </a:lnTo>
                  <a:lnTo>
                    <a:pt x="2185162" y="376671"/>
                  </a:lnTo>
                  <a:lnTo>
                    <a:pt x="2184908" y="376999"/>
                  </a:lnTo>
                  <a:lnTo>
                    <a:pt x="2185543" y="377322"/>
                  </a:lnTo>
                  <a:lnTo>
                    <a:pt x="2185797" y="377649"/>
                  </a:lnTo>
                  <a:lnTo>
                    <a:pt x="2186432" y="377649"/>
                  </a:lnTo>
                  <a:lnTo>
                    <a:pt x="2187194" y="377322"/>
                  </a:lnTo>
                  <a:lnTo>
                    <a:pt x="2187448" y="376999"/>
                  </a:lnTo>
                  <a:lnTo>
                    <a:pt x="2188083" y="376671"/>
                  </a:lnTo>
                  <a:lnTo>
                    <a:pt x="2187448" y="376344"/>
                  </a:lnTo>
                  <a:lnTo>
                    <a:pt x="2187194" y="375695"/>
                  </a:lnTo>
                  <a:close/>
                </a:path>
                <a:path w="3505200" h="466090">
                  <a:moveTo>
                    <a:pt x="3493262" y="389694"/>
                  </a:moveTo>
                  <a:lnTo>
                    <a:pt x="3493262" y="390022"/>
                  </a:lnTo>
                  <a:lnTo>
                    <a:pt x="3492627" y="390344"/>
                  </a:lnTo>
                  <a:lnTo>
                    <a:pt x="3491357" y="391648"/>
                  </a:lnTo>
                  <a:lnTo>
                    <a:pt x="3491357" y="391971"/>
                  </a:lnTo>
                  <a:lnTo>
                    <a:pt x="3491992" y="392626"/>
                  </a:lnTo>
                  <a:lnTo>
                    <a:pt x="3492373" y="392949"/>
                  </a:lnTo>
                  <a:lnTo>
                    <a:pt x="3493008" y="392299"/>
                  </a:lnTo>
                  <a:lnTo>
                    <a:pt x="3493643" y="391971"/>
                  </a:lnTo>
                  <a:lnTo>
                    <a:pt x="3494659" y="391321"/>
                  </a:lnTo>
                  <a:lnTo>
                    <a:pt x="3493897" y="390672"/>
                  </a:lnTo>
                  <a:lnTo>
                    <a:pt x="3493262" y="389694"/>
                  </a:lnTo>
                  <a:close/>
                </a:path>
                <a:path w="3505200" h="466090">
                  <a:moveTo>
                    <a:pt x="3331718" y="413785"/>
                  </a:moveTo>
                  <a:lnTo>
                    <a:pt x="3330956" y="415089"/>
                  </a:lnTo>
                  <a:lnTo>
                    <a:pt x="3330956" y="416067"/>
                  </a:lnTo>
                  <a:lnTo>
                    <a:pt x="3332353" y="416389"/>
                  </a:lnTo>
                  <a:lnTo>
                    <a:pt x="3332988" y="415739"/>
                  </a:lnTo>
                  <a:lnTo>
                    <a:pt x="3333242" y="415089"/>
                  </a:lnTo>
                  <a:lnTo>
                    <a:pt x="3333623" y="414435"/>
                  </a:lnTo>
                  <a:lnTo>
                    <a:pt x="3332988" y="414112"/>
                  </a:lnTo>
                  <a:lnTo>
                    <a:pt x="3332607" y="414112"/>
                  </a:lnTo>
                  <a:lnTo>
                    <a:pt x="3331718" y="413785"/>
                  </a:lnTo>
                  <a:close/>
                </a:path>
                <a:path w="3505200" h="466090">
                  <a:moveTo>
                    <a:pt x="2366772" y="404994"/>
                  </a:moveTo>
                  <a:lnTo>
                    <a:pt x="2366391" y="405321"/>
                  </a:lnTo>
                  <a:lnTo>
                    <a:pt x="2365756" y="405970"/>
                  </a:lnTo>
                  <a:lnTo>
                    <a:pt x="2365756" y="406948"/>
                  </a:lnTo>
                  <a:lnTo>
                    <a:pt x="2366391" y="407598"/>
                  </a:lnTo>
                  <a:lnTo>
                    <a:pt x="2366772" y="408252"/>
                  </a:lnTo>
                  <a:lnTo>
                    <a:pt x="2367026" y="407598"/>
                  </a:lnTo>
                  <a:lnTo>
                    <a:pt x="2367407" y="407276"/>
                  </a:lnTo>
                  <a:lnTo>
                    <a:pt x="2367407" y="405970"/>
                  </a:lnTo>
                  <a:lnTo>
                    <a:pt x="2367026" y="405321"/>
                  </a:lnTo>
                  <a:lnTo>
                    <a:pt x="2366772" y="404994"/>
                  </a:lnTo>
                  <a:close/>
                </a:path>
                <a:path w="3505200" h="466090">
                  <a:moveTo>
                    <a:pt x="2619502" y="399784"/>
                  </a:moveTo>
                  <a:lnTo>
                    <a:pt x="2618486" y="399784"/>
                  </a:lnTo>
                  <a:lnTo>
                    <a:pt x="2617851" y="400762"/>
                  </a:lnTo>
                  <a:lnTo>
                    <a:pt x="2617470" y="401412"/>
                  </a:lnTo>
                  <a:lnTo>
                    <a:pt x="2617470" y="401739"/>
                  </a:lnTo>
                  <a:lnTo>
                    <a:pt x="2618232" y="402717"/>
                  </a:lnTo>
                  <a:lnTo>
                    <a:pt x="2619121" y="402717"/>
                  </a:lnTo>
                  <a:lnTo>
                    <a:pt x="2619756" y="402389"/>
                  </a:lnTo>
                  <a:lnTo>
                    <a:pt x="2621153" y="401739"/>
                  </a:lnTo>
                  <a:lnTo>
                    <a:pt x="2620137" y="400762"/>
                  </a:lnTo>
                  <a:lnTo>
                    <a:pt x="2619502" y="399784"/>
                  </a:lnTo>
                  <a:close/>
                </a:path>
                <a:path w="3505200" h="466090">
                  <a:moveTo>
                    <a:pt x="2934970" y="421275"/>
                  </a:moveTo>
                  <a:lnTo>
                    <a:pt x="2933954" y="421275"/>
                  </a:lnTo>
                  <a:lnTo>
                    <a:pt x="2933319" y="421925"/>
                  </a:lnTo>
                  <a:lnTo>
                    <a:pt x="2932938" y="422248"/>
                  </a:lnTo>
                  <a:lnTo>
                    <a:pt x="2933573" y="422576"/>
                  </a:lnTo>
                  <a:lnTo>
                    <a:pt x="2934208" y="423224"/>
                  </a:lnTo>
                  <a:lnTo>
                    <a:pt x="2934970" y="423552"/>
                  </a:lnTo>
                  <a:lnTo>
                    <a:pt x="2935605" y="422903"/>
                  </a:lnTo>
                  <a:lnTo>
                    <a:pt x="2935859" y="422248"/>
                  </a:lnTo>
                  <a:lnTo>
                    <a:pt x="2935224" y="421925"/>
                  </a:lnTo>
                  <a:lnTo>
                    <a:pt x="2934970" y="421275"/>
                  </a:lnTo>
                  <a:close/>
                </a:path>
                <a:path w="3505200" h="466090">
                  <a:moveTo>
                    <a:pt x="3470148" y="409225"/>
                  </a:moveTo>
                  <a:lnTo>
                    <a:pt x="3469513" y="409225"/>
                  </a:lnTo>
                  <a:lnTo>
                    <a:pt x="3469513" y="412484"/>
                  </a:lnTo>
                  <a:lnTo>
                    <a:pt x="3470783" y="412484"/>
                  </a:lnTo>
                  <a:lnTo>
                    <a:pt x="3470402" y="411507"/>
                  </a:lnTo>
                  <a:lnTo>
                    <a:pt x="3470402" y="410203"/>
                  </a:lnTo>
                  <a:lnTo>
                    <a:pt x="3470148" y="409225"/>
                  </a:lnTo>
                  <a:close/>
                </a:path>
                <a:path w="3505200" h="466090">
                  <a:moveTo>
                    <a:pt x="3188335" y="387739"/>
                  </a:moveTo>
                  <a:lnTo>
                    <a:pt x="3187954" y="388390"/>
                  </a:lnTo>
                  <a:lnTo>
                    <a:pt x="3187700" y="388390"/>
                  </a:lnTo>
                  <a:lnTo>
                    <a:pt x="3187065" y="388717"/>
                  </a:lnTo>
                  <a:lnTo>
                    <a:pt x="3187954" y="389366"/>
                  </a:lnTo>
                  <a:lnTo>
                    <a:pt x="3188970" y="390344"/>
                  </a:lnTo>
                  <a:lnTo>
                    <a:pt x="3189605" y="390994"/>
                  </a:lnTo>
                  <a:lnTo>
                    <a:pt x="3189351" y="390022"/>
                  </a:lnTo>
                  <a:lnTo>
                    <a:pt x="3188589" y="388717"/>
                  </a:lnTo>
                  <a:lnTo>
                    <a:pt x="3188335" y="387739"/>
                  </a:lnTo>
                  <a:close/>
                </a:path>
                <a:path w="3505200" h="466090">
                  <a:moveTo>
                    <a:pt x="3137662" y="388067"/>
                  </a:moveTo>
                  <a:lnTo>
                    <a:pt x="3136773" y="389044"/>
                  </a:lnTo>
                  <a:lnTo>
                    <a:pt x="3137027" y="389366"/>
                  </a:lnTo>
                  <a:lnTo>
                    <a:pt x="3137662" y="390022"/>
                  </a:lnTo>
                  <a:lnTo>
                    <a:pt x="3138297" y="390344"/>
                  </a:lnTo>
                  <a:lnTo>
                    <a:pt x="3139059" y="390994"/>
                  </a:lnTo>
                  <a:lnTo>
                    <a:pt x="3139313" y="390344"/>
                  </a:lnTo>
                  <a:lnTo>
                    <a:pt x="3139313" y="389694"/>
                  </a:lnTo>
                  <a:lnTo>
                    <a:pt x="3139948" y="389044"/>
                  </a:lnTo>
                  <a:lnTo>
                    <a:pt x="3138678" y="388390"/>
                  </a:lnTo>
                  <a:lnTo>
                    <a:pt x="3137662" y="388067"/>
                  </a:lnTo>
                  <a:close/>
                </a:path>
                <a:path w="3505200" h="466090">
                  <a:moveTo>
                    <a:pt x="3013329" y="388717"/>
                  </a:moveTo>
                  <a:lnTo>
                    <a:pt x="3012313" y="388717"/>
                  </a:lnTo>
                  <a:lnTo>
                    <a:pt x="3012313" y="392299"/>
                  </a:lnTo>
                  <a:lnTo>
                    <a:pt x="3013329" y="392299"/>
                  </a:lnTo>
                  <a:lnTo>
                    <a:pt x="3013329" y="388717"/>
                  </a:lnTo>
                  <a:close/>
                </a:path>
                <a:path w="3505200" h="466090">
                  <a:moveTo>
                    <a:pt x="2369947" y="387739"/>
                  </a:moveTo>
                  <a:lnTo>
                    <a:pt x="2368677" y="388390"/>
                  </a:lnTo>
                  <a:lnTo>
                    <a:pt x="2368042" y="389044"/>
                  </a:lnTo>
                  <a:lnTo>
                    <a:pt x="2367661" y="389366"/>
                  </a:lnTo>
                  <a:lnTo>
                    <a:pt x="2368423" y="390022"/>
                  </a:lnTo>
                  <a:lnTo>
                    <a:pt x="2368677" y="390672"/>
                  </a:lnTo>
                  <a:lnTo>
                    <a:pt x="2369312" y="390344"/>
                  </a:lnTo>
                  <a:lnTo>
                    <a:pt x="2370328" y="390022"/>
                  </a:lnTo>
                  <a:lnTo>
                    <a:pt x="2370963" y="389366"/>
                  </a:lnTo>
                  <a:lnTo>
                    <a:pt x="2370709" y="388717"/>
                  </a:lnTo>
                  <a:lnTo>
                    <a:pt x="2370328" y="388390"/>
                  </a:lnTo>
                  <a:lnTo>
                    <a:pt x="2369947" y="387739"/>
                  </a:lnTo>
                  <a:close/>
                </a:path>
                <a:path w="3505200" h="466090">
                  <a:moveTo>
                    <a:pt x="3148457" y="327836"/>
                  </a:moveTo>
                  <a:lnTo>
                    <a:pt x="3147822" y="328164"/>
                  </a:lnTo>
                  <a:lnTo>
                    <a:pt x="3146806" y="328814"/>
                  </a:lnTo>
                  <a:lnTo>
                    <a:pt x="3146552" y="329140"/>
                  </a:lnTo>
                  <a:lnTo>
                    <a:pt x="3146171" y="329463"/>
                  </a:lnTo>
                  <a:lnTo>
                    <a:pt x="3146806" y="330118"/>
                  </a:lnTo>
                  <a:lnTo>
                    <a:pt x="3147187" y="330768"/>
                  </a:lnTo>
                  <a:lnTo>
                    <a:pt x="3147822" y="330441"/>
                  </a:lnTo>
                  <a:lnTo>
                    <a:pt x="3148838" y="329791"/>
                  </a:lnTo>
                  <a:lnTo>
                    <a:pt x="3149473" y="329140"/>
                  </a:lnTo>
                  <a:lnTo>
                    <a:pt x="3148838" y="328814"/>
                  </a:lnTo>
                  <a:lnTo>
                    <a:pt x="3148838" y="328491"/>
                  </a:lnTo>
                  <a:lnTo>
                    <a:pt x="3148457" y="327836"/>
                  </a:lnTo>
                  <a:close/>
                </a:path>
                <a:path w="3505200" h="466090">
                  <a:moveTo>
                    <a:pt x="3244850" y="329463"/>
                  </a:moveTo>
                  <a:lnTo>
                    <a:pt x="3242818" y="329463"/>
                  </a:lnTo>
                  <a:lnTo>
                    <a:pt x="3242564" y="329791"/>
                  </a:lnTo>
                  <a:lnTo>
                    <a:pt x="3243834" y="331095"/>
                  </a:lnTo>
                  <a:lnTo>
                    <a:pt x="3244215" y="330441"/>
                  </a:lnTo>
                  <a:lnTo>
                    <a:pt x="3244469" y="330118"/>
                  </a:lnTo>
                  <a:lnTo>
                    <a:pt x="3244850" y="329463"/>
                  </a:lnTo>
                  <a:close/>
                </a:path>
                <a:path w="3505200" h="466090">
                  <a:moveTo>
                    <a:pt x="2376170" y="159854"/>
                  </a:moveTo>
                  <a:lnTo>
                    <a:pt x="2375535" y="160502"/>
                  </a:lnTo>
                  <a:lnTo>
                    <a:pt x="2375281" y="160832"/>
                  </a:lnTo>
                  <a:lnTo>
                    <a:pt x="2374519" y="161150"/>
                  </a:lnTo>
                  <a:lnTo>
                    <a:pt x="2375281" y="161798"/>
                  </a:lnTo>
                  <a:lnTo>
                    <a:pt x="2375916" y="162128"/>
                  </a:lnTo>
                  <a:lnTo>
                    <a:pt x="2376551" y="162775"/>
                  </a:lnTo>
                  <a:lnTo>
                    <a:pt x="2376805" y="162458"/>
                  </a:lnTo>
                  <a:lnTo>
                    <a:pt x="2377567" y="161798"/>
                  </a:lnTo>
                  <a:lnTo>
                    <a:pt x="2377567" y="161480"/>
                  </a:lnTo>
                  <a:lnTo>
                    <a:pt x="2377186" y="160832"/>
                  </a:lnTo>
                  <a:lnTo>
                    <a:pt x="2376551" y="160172"/>
                  </a:lnTo>
                  <a:lnTo>
                    <a:pt x="2376170" y="159854"/>
                  </a:lnTo>
                  <a:close/>
                </a:path>
                <a:path w="3505200" h="466090">
                  <a:moveTo>
                    <a:pt x="2401062" y="160832"/>
                  </a:moveTo>
                  <a:lnTo>
                    <a:pt x="2400681" y="161150"/>
                  </a:lnTo>
                  <a:lnTo>
                    <a:pt x="2399665" y="161150"/>
                  </a:lnTo>
                  <a:lnTo>
                    <a:pt x="2399665" y="161480"/>
                  </a:lnTo>
                  <a:lnTo>
                    <a:pt x="2400427" y="163436"/>
                  </a:lnTo>
                  <a:lnTo>
                    <a:pt x="2400427" y="164084"/>
                  </a:lnTo>
                  <a:lnTo>
                    <a:pt x="2400681" y="163753"/>
                  </a:lnTo>
                  <a:lnTo>
                    <a:pt x="2401316" y="163753"/>
                  </a:lnTo>
                  <a:lnTo>
                    <a:pt x="2401951" y="163106"/>
                  </a:lnTo>
                  <a:lnTo>
                    <a:pt x="2401062" y="160832"/>
                  </a:lnTo>
                  <a:close/>
                </a:path>
                <a:path w="3505200" h="466090">
                  <a:moveTo>
                    <a:pt x="2448052" y="159854"/>
                  </a:moveTo>
                  <a:lnTo>
                    <a:pt x="2447671" y="160172"/>
                  </a:lnTo>
                  <a:lnTo>
                    <a:pt x="2447036" y="160502"/>
                  </a:lnTo>
                  <a:lnTo>
                    <a:pt x="2446782" y="161150"/>
                  </a:lnTo>
                  <a:lnTo>
                    <a:pt x="2446147" y="161798"/>
                  </a:lnTo>
                  <a:lnTo>
                    <a:pt x="2446401" y="161798"/>
                  </a:lnTo>
                  <a:lnTo>
                    <a:pt x="2447417" y="162775"/>
                  </a:lnTo>
                  <a:lnTo>
                    <a:pt x="2448052" y="162458"/>
                  </a:lnTo>
                  <a:lnTo>
                    <a:pt x="2449322" y="161150"/>
                  </a:lnTo>
                  <a:lnTo>
                    <a:pt x="2448687" y="160832"/>
                  </a:lnTo>
                  <a:lnTo>
                    <a:pt x="2448052" y="159854"/>
                  </a:lnTo>
                  <a:close/>
                </a:path>
                <a:path w="3505200" h="466090">
                  <a:moveTo>
                    <a:pt x="2726563" y="336627"/>
                  </a:moveTo>
                  <a:lnTo>
                    <a:pt x="2725928" y="337277"/>
                  </a:lnTo>
                  <a:lnTo>
                    <a:pt x="2724912" y="337604"/>
                  </a:lnTo>
                  <a:lnTo>
                    <a:pt x="2724912" y="338909"/>
                  </a:lnTo>
                  <a:lnTo>
                    <a:pt x="2725547" y="339559"/>
                  </a:lnTo>
                  <a:lnTo>
                    <a:pt x="2725547" y="340536"/>
                  </a:lnTo>
                  <a:lnTo>
                    <a:pt x="2725928" y="339881"/>
                  </a:lnTo>
                  <a:lnTo>
                    <a:pt x="2726944" y="339559"/>
                  </a:lnTo>
                  <a:lnTo>
                    <a:pt x="2726944" y="338254"/>
                  </a:lnTo>
                  <a:lnTo>
                    <a:pt x="2726563" y="337604"/>
                  </a:lnTo>
                  <a:lnTo>
                    <a:pt x="2726563" y="336627"/>
                  </a:lnTo>
                  <a:close/>
                </a:path>
                <a:path w="3505200" h="466090">
                  <a:moveTo>
                    <a:pt x="2137156" y="303745"/>
                  </a:moveTo>
                  <a:lnTo>
                    <a:pt x="2136521" y="304396"/>
                  </a:lnTo>
                  <a:lnTo>
                    <a:pt x="2135886" y="304723"/>
                  </a:lnTo>
                  <a:lnTo>
                    <a:pt x="2135251" y="305374"/>
                  </a:lnTo>
                  <a:lnTo>
                    <a:pt x="2134870" y="305700"/>
                  </a:lnTo>
                  <a:lnTo>
                    <a:pt x="2135505" y="306350"/>
                  </a:lnTo>
                  <a:lnTo>
                    <a:pt x="2135886" y="307000"/>
                  </a:lnTo>
                  <a:lnTo>
                    <a:pt x="2136521" y="306678"/>
                  </a:lnTo>
                  <a:lnTo>
                    <a:pt x="2137537" y="306023"/>
                  </a:lnTo>
                  <a:lnTo>
                    <a:pt x="2138172" y="305374"/>
                  </a:lnTo>
                  <a:lnTo>
                    <a:pt x="2137791" y="304723"/>
                  </a:lnTo>
                  <a:lnTo>
                    <a:pt x="2137537" y="304396"/>
                  </a:lnTo>
                  <a:lnTo>
                    <a:pt x="2137156" y="303745"/>
                  </a:lnTo>
                  <a:close/>
                </a:path>
                <a:path w="3505200" h="466090">
                  <a:moveTo>
                    <a:pt x="2845181" y="291701"/>
                  </a:moveTo>
                  <a:lnTo>
                    <a:pt x="2845181" y="292028"/>
                  </a:lnTo>
                  <a:lnTo>
                    <a:pt x="2844419" y="292351"/>
                  </a:lnTo>
                  <a:lnTo>
                    <a:pt x="2844165" y="293000"/>
                  </a:lnTo>
                  <a:lnTo>
                    <a:pt x="2843530" y="293655"/>
                  </a:lnTo>
                  <a:lnTo>
                    <a:pt x="2844419" y="294633"/>
                  </a:lnTo>
                  <a:lnTo>
                    <a:pt x="2845181" y="294305"/>
                  </a:lnTo>
                  <a:lnTo>
                    <a:pt x="2846451" y="293000"/>
                  </a:lnTo>
                  <a:lnTo>
                    <a:pt x="2845816" y="292677"/>
                  </a:lnTo>
                  <a:lnTo>
                    <a:pt x="2845181" y="291701"/>
                  </a:lnTo>
                  <a:close/>
                </a:path>
                <a:path w="3505200" h="466090">
                  <a:moveTo>
                    <a:pt x="2190369" y="463597"/>
                  </a:moveTo>
                  <a:lnTo>
                    <a:pt x="2190115" y="464247"/>
                  </a:lnTo>
                  <a:lnTo>
                    <a:pt x="2190115" y="465547"/>
                  </a:lnTo>
                  <a:lnTo>
                    <a:pt x="2192020" y="465547"/>
                  </a:lnTo>
                  <a:lnTo>
                    <a:pt x="2192401" y="465225"/>
                  </a:lnTo>
                  <a:lnTo>
                    <a:pt x="2192401" y="464897"/>
                  </a:lnTo>
                  <a:lnTo>
                    <a:pt x="2192655" y="464247"/>
                  </a:lnTo>
                  <a:lnTo>
                    <a:pt x="2191766" y="464247"/>
                  </a:lnTo>
                  <a:lnTo>
                    <a:pt x="2191004" y="463919"/>
                  </a:lnTo>
                  <a:lnTo>
                    <a:pt x="2190369" y="463597"/>
                  </a:lnTo>
                  <a:close/>
                </a:path>
                <a:path w="3505200" h="466090">
                  <a:moveTo>
                    <a:pt x="3038475" y="362672"/>
                  </a:moveTo>
                  <a:lnTo>
                    <a:pt x="3038094" y="363321"/>
                  </a:lnTo>
                  <a:lnTo>
                    <a:pt x="3037840" y="364299"/>
                  </a:lnTo>
                  <a:lnTo>
                    <a:pt x="3037840" y="365277"/>
                  </a:lnTo>
                  <a:lnTo>
                    <a:pt x="3038475" y="365603"/>
                  </a:lnTo>
                  <a:lnTo>
                    <a:pt x="3039110" y="366254"/>
                  </a:lnTo>
                  <a:lnTo>
                    <a:pt x="3039364" y="365277"/>
                  </a:lnTo>
                  <a:lnTo>
                    <a:pt x="3039745" y="364299"/>
                  </a:lnTo>
                  <a:lnTo>
                    <a:pt x="3039364" y="363649"/>
                  </a:lnTo>
                  <a:lnTo>
                    <a:pt x="3039745" y="363321"/>
                  </a:lnTo>
                  <a:lnTo>
                    <a:pt x="3038729" y="363000"/>
                  </a:lnTo>
                  <a:lnTo>
                    <a:pt x="3038475" y="362672"/>
                  </a:lnTo>
                  <a:close/>
                </a:path>
                <a:path w="3505200" h="466090">
                  <a:moveTo>
                    <a:pt x="2671699" y="356163"/>
                  </a:moveTo>
                  <a:lnTo>
                    <a:pt x="2671445" y="356486"/>
                  </a:lnTo>
                  <a:lnTo>
                    <a:pt x="2670810" y="357135"/>
                  </a:lnTo>
                  <a:lnTo>
                    <a:pt x="2670810" y="357463"/>
                  </a:lnTo>
                  <a:lnTo>
                    <a:pt x="2671445" y="358441"/>
                  </a:lnTo>
                  <a:lnTo>
                    <a:pt x="2672715" y="359089"/>
                  </a:lnTo>
                  <a:lnTo>
                    <a:pt x="2673985" y="357790"/>
                  </a:lnTo>
                  <a:lnTo>
                    <a:pt x="2673350" y="357135"/>
                  </a:lnTo>
                  <a:lnTo>
                    <a:pt x="2672715" y="356812"/>
                  </a:lnTo>
                  <a:lnTo>
                    <a:pt x="2671699" y="356163"/>
                  </a:lnTo>
                  <a:close/>
                </a:path>
                <a:path w="3505200" h="466090">
                  <a:moveTo>
                    <a:pt x="2921254" y="361694"/>
                  </a:moveTo>
                  <a:lnTo>
                    <a:pt x="2920492" y="362022"/>
                  </a:lnTo>
                  <a:lnTo>
                    <a:pt x="2919857" y="362672"/>
                  </a:lnTo>
                  <a:lnTo>
                    <a:pt x="2919603" y="363321"/>
                  </a:lnTo>
                  <a:lnTo>
                    <a:pt x="2919603" y="363976"/>
                  </a:lnTo>
                  <a:lnTo>
                    <a:pt x="2920238" y="364299"/>
                  </a:lnTo>
                  <a:lnTo>
                    <a:pt x="2920873" y="364949"/>
                  </a:lnTo>
                  <a:lnTo>
                    <a:pt x="2921508" y="363976"/>
                  </a:lnTo>
                  <a:lnTo>
                    <a:pt x="2922143" y="363321"/>
                  </a:lnTo>
                  <a:lnTo>
                    <a:pt x="2922524" y="362672"/>
                  </a:lnTo>
                  <a:lnTo>
                    <a:pt x="2922143" y="362344"/>
                  </a:lnTo>
                  <a:lnTo>
                    <a:pt x="2921254" y="361694"/>
                  </a:lnTo>
                  <a:close/>
                </a:path>
                <a:path w="3505200" h="466090">
                  <a:moveTo>
                    <a:pt x="2846451" y="434620"/>
                  </a:moveTo>
                  <a:lnTo>
                    <a:pt x="2845816" y="434948"/>
                  </a:lnTo>
                  <a:lnTo>
                    <a:pt x="2844800" y="435270"/>
                  </a:lnTo>
                  <a:lnTo>
                    <a:pt x="2844165" y="435924"/>
                  </a:lnTo>
                  <a:lnTo>
                    <a:pt x="2844419" y="437225"/>
                  </a:lnTo>
                  <a:lnTo>
                    <a:pt x="2845435" y="437225"/>
                  </a:lnTo>
                  <a:lnTo>
                    <a:pt x="2846070" y="436902"/>
                  </a:lnTo>
                  <a:lnTo>
                    <a:pt x="2847086" y="436575"/>
                  </a:lnTo>
                  <a:lnTo>
                    <a:pt x="2846705" y="435598"/>
                  </a:lnTo>
                  <a:lnTo>
                    <a:pt x="2846705" y="434948"/>
                  </a:lnTo>
                  <a:lnTo>
                    <a:pt x="2846451" y="434620"/>
                  </a:lnTo>
                  <a:close/>
                </a:path>
                <a:path w="3505200" h="466090">
                  <a:moveTo>
                    <a:pt x="2542413" y="448621"/>
                  </a:moveTo>
                  <a:lnTo>
                    <a:pt x="2542413" y="449597"/>
                  </a:lnTo>
                  <a:lnTo>
                    <a:pt x="2542032" y="450575"/>
                  </a:lnTo>
                  <a:lnTo>
                    <a:pt x="2542032" y="451552"/>
                  </a:lnTo>
                  <a:lnTo>
                    <a:pt x="2542413" y="451552"/>
                  </a:lnTo>
                  <a:lnTo>
                    <a:pt x="2543683" y="452202"/>
                  </a:lnTo>
                  <a:lnTo>
                    <a:pt x="2544064" y="451224"/>
                  </a:lnTo>
                  <a:lnTo>
                    <a:pt x="2544064" y="449270"/>
                  </a:lnTo>
                  <a:lnTo>
                    <a:pt x="2543429" y="448947"/>
                  </a:lnTo>
                  <a:lnTo>
                    <a:pt x="2542413" y="448621"/>
                  </a:lnTo>
                  <a:close/>
                </a:path>
                <a:path w="3505200" h="466090">
                  <a:moveTo>
                    <a:pt x="2678938" y="354531"/>
                  </a:moveTo>
                  <a:lnTo>
                    <a:pt x="2678303" y="354858"/>
                  </a:lnTo>
                  <a:lnTo>
                    <a:pt x="2678303" y="356812"/>
                  </a:lnTo>
                  <a:lnTo>
                    <a:pt x="2678938" y="356486"/>
                  </a:lnTo>
                  <a:lnTo>
                    <a:pt x="2679192" y="356163"/>
                  </a:lnTo>
                  <a:lnTo>
                    <a:pt x="2679827" y="356163"/>
                  </a:lnTo>
                  <a:lnTo>
                    <a:pt x="2679573" y="355836"/>
                  </a:lnTo>
                  <a:lnTo>
                    <a:pt x="2679573" y="355185"/>
                  </a:lnTo>
                  <a:lnTo>
                    <a:pt x="2679192" y="354858"/>
                  </a:lnTo>
                  <a:lnTo>
                    <a:pt x="2678938" y="354531"/>
                  </a:lnTo>
                  <a:close/>
                </a:path>
                <a:path w="3505200" h="466090">
                  <a:moveTo>
                    <a:pt x="3174873" y="354531"/>
                  </a:moveTo>
                  <a:lnTo>
                    <a:pt x="3173603" y="355836"/>
                  </a:lnTo>
                  <a:lnTo>
                    <a:pt x="3172968" y="356163"/>
                  </a:lnTo>
                  <a:lnTo>
                    <a:pt x="3173349" y="356486"/>
                  </a:lnTo>
                  <a:lnTo>
                    <a:pt x="3173603" y="357135"/>
                  </a:lnTo>
                  <a:lnTo>
                    <a:pt x="3173984" y="357135"/>
                  </a:lnTo>
                  <a:lnTo>
                    <a:pt x="3175889" y="356163"/>
                  </a:lnTo>
                  <a:lnTo>
                    <a:pt x="3175635" y="355185"/>
                  </a:lnTo>
                  <a:lnTo>
                    <a:pt x="3174873" y="354531"/>
                  </a:lnTo>
                  <a:close/>
                </a:path>
                <a:path w="3505200" h="466090">
                  <a:moveTo>
                    <a:pt x="2444496" y="351927"/>
                  </a:moveTo>
                  <a:lnTo>
                    <a:pt x="2443861" y="352254"/>
                  </a:lnTo>
                  <a:lnTo>
                    <a:pt x="2442845" y="352581"/>
                  </a:lnTo>
                  <a:lnTo>
                    <a:pt x="2442210" y="352903"/>
                  </a:lnTo>
                  <a:lnTo>
                    <a:pt x="2442210" y="353231"/>
                  </a:lnTo>
                  <a:lnTo>
                    <a:pt x="2442464" y="354209"/>
                  </a:lnTo>
                  <a:lnTo>
                    <a:pt x="2442845" y="354858"/>
                  </a:lnTo>
                  <a:lnTo>
                    <a:pt x="2443480" y="354531"/>
                  </a:lnTo>
                  <a:lnTo>
                    <a:pt x="2444496" y="354209"/>
                  </a:lnTo>
                  <a:lnTo>
                    <a:pt x="2445131" y="353881"/>
                  </a:lnTo>
                  <a:lnTo>
                    <a:pt x="2444750" y="353231"/>
                  </a:lnTo>
                  <a:lnTo>
                    <a:pt x="2444623" y="352254"/>
                  </a:lnTo>
                  <a:lnTo>
                    <a:pt x="2444496" y="351927"/>
                  </a:lnTo>
                  <a:close/>
                </a:path>
                <a:path w="3505200" h="466090">
                  <a:moveTo>
                    <a:pt x="2298446" y="426485"/>
                  </a:moveTo>
                  <a:lnTo>
                    <a:pt x="2298192" y="426807"/>
                  </a:lnTo>
                  <a:lnTo>
                    <a:pt x="2297811" y="426807"/>
                  </a:lnTo>
                  <a:lnTo>
                    <a:pt x="2297811" y="427784"/>
                  </a:lnTo>
                  <a:lnTo>
                    <a:pt x="2298192" y="428111"/>
                  </a:lnTo>
                  <a:lnTo>
                    <a:pt x="2298446" y="428762"/>
                  </a:lnTo>
                  <a:lnTo>
                    <a:pt x="2298827" y="428434"/>
                  </a:lnTo>
                  <a:lnTo>
                    <a:pt x="2299081" y="428111"/>
                  </a:lnTo>
                  <a:lnTo>
                    <a:pt x="2299462" y="427784"/>
                  </a:lnTo>
                  <a:lnTo>
                    <a:pt x="2299081" y="427456"/>
                  </a:lnTo>
                  <a:lnTo>
                    <a:pt x="2298827" y="427135"/>
                  </a:lnTo>
                  <a:lnTo>
                    <a:pt x="2298446" y="426485"/>
                  </a:lnTo>
                  <a:close/>
                </a:path>
                <a:path w="3505200" h="466090">
                  <a:moveTo>
                    <a:pt x="2242312" y="434298"/>
                  </a:moveTo>
                  <a:lnTo>
                    <a:pt x="2242058" y="434948"/>
                  </a:lnTo>
                  <a:lnTo>
                    <a:pt x="2242058" y="435270"/>
                  </a:lnTo>
                  <a:lnTo>
                    <a:pt x="2241677" y="435924"/>
                  </a:lnTo>
                  <a:lnTo>
                    <a:pt x="2241677" y="436247"/>
                  </a:lnTo>
                  <a:lnTo>
                    <a:pt x="2242058" y="436575"/>
                  </a:lnTo>
                  <a:lnTo>
                    <a:pt x="2242312" y="436575"/>
                  </a:lnTo>
                  <a:lnTo>
                    <a:pt x="2242693" y="436247"/>
                  </a:lnTo>
                  <a:lnTo>
                    <a:pt x="2242947" y="436247"/>
                  </a:lnTo>
                  <a:lnTo>
                    <a:pt x="2242947" y="435270"/>
                  </a:lnTo>
                  <a:lnTo>
                    <a:pt x="2242693" y="434948"/>
                  </a:lnTo>
                  <a:lnTo>
                    <a:pt x="2242312" y="434298"/>
                  </a:lnTo>
                  <a:close/>
                </a:path>
                <a:path w="3505200" h="466090">
                  <a:moveTo>
                    <a:pt x="2838958" y="433970"/>
                  </a:moveTo>
                  <a:lnTo>
                    <a:pt x="2838577" y="434298"/>
                  </a:lnTo>
                  <a:lnTo>
                    <a:pt x="2838323" y="434620"/>
                  </a:lnTo>
                  <a:lnTo>
                    <a:pt x="2838577" y="434948"/>
                  </a:lnTo>
                  <a:lnTo>
                    <a:pt x="2838958" y="434948"/>
                  </a:lnTo>
                  <a:lnTo>
                    <a:pt x="2839593" y="435270"/>
                  </a:lnTo>
                  <a:lnTo>
                    <a:pt x="2839847" y="434948"/>
                  </a:lnTo>
                  <a:lnTo>
                    <a:pt x="2840228" y="434620"/>
                  </a:lnTo>
                  <a:lnTo>
                    <a:pt x="2839847" y="434298"/>
                  </a:lnTo>
                  <a:lnTo>
                    <a:pt x="2839212" y="434298"/>
                  </a:lnTo>
                  <a:lnTo>
                    <a:pt x="2838958" y="433970"/>
                  </a:lnTo>
                  <a:close/>
                </a:path>
                <a:path w="3505200" h="466090">
                  <a:moveTo>
                    <a:pt x="2862072" y="416389"/>
                  </a:moveTo>
                  <a:lnTo>
                    <a:pt x="2862072" y="416716"/>
                  </a:lnTo>
                  <a:lnTo>
                    <a:pt x="2861437" y="417038"/>
                  </a:lnTo>
                  <a:lnTo>
                    <a:pt x="2861437" y="417694"/>
                  </a:lnTo>
                  <a:lnTo>
                    <a:pt x="2862072" y="418016"/>
                  </a:lnTo>
                  <a:lnTo>
                    <a:pt x="2862072" y="418670"/>
                  </a:lnTo>
                  <a:lnTo>
                    <a:pt x="2862453" y="418016"/>
                  </a:lnTo>
                  <a:lnTo>
                    <a:pt x="2862453" y="417694"/>
                  </a:lnTo>
                  <a:lnTo>
                    <a:pt x="2862707" y="417038"/>
                  </a:lnTo>
                  <a:lnTo>
                    <a:pt x="2862707" y="416716"/>
                  </a:lnTo>
                  <a:lnTo>
                    <a:pt x="2862453" y="416716"/>
                  </a:lnTo>
                  <a:lnTo>
                    <a:pt x="2862072" y="416389"/>
                  </a:lnTo>
                  <a:close/>
                </a:path>
                <a:path w="3505200" h="466090">
                  <a:moveTo>
                    <a:pt x="3249422" y="418344"/>
                  </a:moveTo>
                  <a:lnTo>
                    <a:pt x="3249041" y="418670"/>
                  </a:lnTo>
                  <a:lnTo>
                    <a:pt x="3248787" y="418993"/>
                  </a:lnTo>
                  <a:lnTo>
                    <a:pt x="3248787" y="419643"/>
                  </a:lnTo>
                  <a:lnTo>
                    <a:pt x="3249041" y="419971"/>
                  </a:lnTo>
                  <a:lnTo>
                    <a:pt x="3249422" y="420621"/>
                  </a:lnTo>
                  <a:lnTo>
                    <a:pt x="3249676" y="420298"/>
                  </a:lnTo>
                  <a:lnTo>
                    <a:pt x="3250057" y="419971"/>
                  </a:lnTo>
                  <a:lnTo>
                    <a:pt x="3250311" y="419643"/>
                  </a:lnTo>
                  <a:lnTo>
                    <a:pt x="3250057" y="419320"/>
                  </a:lnTo>
                  <a:lnTo>
                    <a:pt x="3249676" y="418993"/>
                  </a:lnTo>
                  <a:lnTo>
                    <a:pt x="3249422" y="418344"/>
                  </a:lnTo>
                  <a:close/>
                </a:path>
                <a:path w="3505200" h="466090">
                  <a:moveTo>
                    <a:pt x="3135757" y="411830"/>
                  </a:moveTo>
                  <a:lnTo>
                    <a:pt x="3135757" y="412158"/>
                  </a:lnTo>
                  <a:lnTo>
                    <a:pt x="3136011" y="412484"/>
                  </a:lnTo>
                  <a:lnTo>
                    <a:pt x="3136011" y="412807"/>
                  </a:lnTo>
                  <a:lnTo>
                    <a:pt x="3136392" y="412807"/>
                  </a:lnTo>
                  <a:lnTo>
                    <a:pt x="3136773" y="412484"/>
                  </a:lnTo>
                  <a:lnTo>
                    <a:pt x="3136773" y="412158"/>
                  </a:lnTo>
                  <a:lnTo>
                    <a:pt x="3136011" y="412158"/>
                  </a:lnTo>
                  <a:lnTo>
                    <a:pt x="3135757" y="411830"/>
                  </a:lnTo>
                  <a:close/>
                </a:path>
                <a:path w="3505200" h="466090">
                  <a:moveTo>
                    <a:pt x="3137027" y="412484"/>
                  </a:moveTo>
                  <a:lnTo>
                    <a:pt x="3136773" y="412484"/>
                  </a:lnTo>
                  <a:lnTo>
                    <a:pt x="3136773" y="412807"/>
                  </a:lnTo>
                  <a:lnTo>
                    <a:pt x="3137027" y="412484"/>
                  </a:lnTo>
                  <a:close/>
                </a:path>
                <a:path w="3505200" h="466090">
                  <a:moveTo>
                    <a:pt x="3303905" y="412484"/>
                  </a:moveTo>
                  <a:lnTo>
                    <a:pt x="3303270" y="412484"/>
                  </a:lnTo>
                  <a:lnTo>
                    <a:pt x="3302889" y="412807"/>
                  </a:lnTo>
                  <a:lnTo>
                    <a:pt x="3302889" y="413785"/>
                  </a:lnTo>
                  <a:lnTo>
                    <a:pt x="3303270" y="414435"/>
                  </a:lnTo>
                  <a:lnTo>
                    <a:pt x="3303524" y="414112"/>
                  </a:lnTo>
                  <a:lnTo>
                    <a:pt x="3303905" y="414112"/>
                  </a:lnTo>
                  <a:lnTo>
                    <a:pt x="3304540" y="413785"/>
                  </a:lnTo>
                  <a:lnTo>
                    <a:pt x="3304286" y="413462"/>
                  </a:lnTo>
                  <a:lnTo>
                    <a:pt x="3304286" y="412807"/>
                  </a:lnTo>
                  <a:lnTo>
                    <a:pt x="3303905" y="412484"/>
                  </a:lnTo>
                  <a:close/>
                </a:path>
                <a:path w="3505200" h="466090">
                  <a:moveTo>
                    <a:pt x="2208022" y="423880"/>
                  </a:moveTo>
                  <a:lnTo>
                    <a:pt x="2207006" y="423880"/>
                  </a:lnTo>
                  <a:lnTo>
                    <a:pt x="2206752" y="424202"/>
                  </a:lnTo>
                  <a:lnTo>
                    <a:pt x="2206371" y="424530"/>
                  </a:lnTo>
                  <a:lnTo>
                    <a:pt x="2206752" y="424853"/>
                  </a:lnTo>
                  <a:lnTo>
                    <a:pt x="2207387" y="424853"/>
                  </a:lnTo>
                  <a:lnTo>
                    <a:pt x="2207768" y="425179"/>
                  </a:lnTo>
                  <a:lnTo>
                    <a:pt x="2208022" y="424853"/>
                  </a:lnTo>
                  <a:lnTo>
                    <a:pt x="2208403" y="424530"/>
                  </a:lnTo>
                  <a:lnTo>
                    <a:pt x="2208022" y="424202"/>
                  </a:lnTo>
                  <a:lnTo>
                    <a:pt x="2208022" y="423880"/>
                  </a:lnTo>
                  <a:close/>
                </a:path>
                <a:path w="3505200" h="466090">
                  <a:moveTo>
                    <a:pt x="2761488" y="424530"/>
                  </a:moveTo>
                  <a:lnTo>
                    <a:pt x="2761234" y="424853"/>
                  </a:lnTo>
                  <a:lnTo>
                    <a:pt x="2760853" y="424853"/>
                  </a:lnTo>
                  <a:lnTo>
                    <a:pt x="2760853" y="425179"/>
                  </a:lnTo>
                  <a:lnTo>
                    <a:pt x="2761234" y="425829"/>
                  </a:lnTo>
                  <a:lnTo>
                    <a:pt x="2761488" y="426157"/>
                  </a:lnTo>
                  <a:lnTo>
                    <a:pt x="2761488" y="426807"/>
                  </a:lnTo>
                  <a:lnTo>
                    <a:pt x="2761869" y="426485"/>
                  </a:lnTo>
                  <a:lnTo>
                    <a:pt x="2762123" y="426157"/>
                  </a:lnTo>
                  <a:lnTo>
                    <a:pt x="2762504" y="425829"/>
                  </a:lnTo>
                  <a:lnTo>
                    <a:pt x="2762123" y="425507"/>
                  </a:lnTo>
                  <a:lnTo>
                    <a:pt x="2761869" y="424853"/>
                  </a:lnTo>
                  <a:lnTo>
                    <a:pt x="2761488" y="424530"/>
                  </a:lnTo>
                  <a:close/>
                </a:path>
                <a:path w="3505200" h="466090">
                  <a:moveTo>
                    <a:pt x="2809875" y="424202"/>
                  </a:moveTo>
                  <a:lnTo>
                    <a:pt x="2808859" y="424202"/>
                  </a:lnTo>
                  <a:lnTo>
                    <a:pt x="2808605" y="424530"/>
                  </a:lnTo>
                  <a:lnTo>
                    <a:pt x="2808224" y="424530"/>
                  </a:lnTo>
                  <a:lnTo>
                    <a:pt x="2808224" y="424853"/>
                  </a:lnTo>
                  <a:lnTo>
                    <a:pt x="2808605" y="425179"/>
                  </a:lnTo>
                  <a:lnTo>
                    <a:pt x="2809240" y="425179"/>
                  </a:lnTo>
                  <a:lnTo>
                    <a:pt x="2809494" y="424853"/>
                  </a:lnTo>
                  <a:lnTo>
                    <a:pt x="2810129" y="424853"/>
                  </a:lnTo>
                  <a:lnTo>
                    <a:pt x="2809875" y="424530"/>
                  </a:lnTo>
                  <a:lnTo>
                    <a:pt x="2809875" y="424202"/>
                  </a:lnTo>
                  <a:close/>
                </a:path>
                <a:path w="3505200" h="466090">
                  <a:moveTo>
                    <a:pt x="2450973" y="420298"/>
                  </a:moveTo>
                  <a:lnTo>
                    <a:pt x="2450719" y="420621"/>
                  </a:lnTo>
                  <a:lnTo>
                    <a:pt x="2450338" y="420621"/>
                  </a:lnTo>
                  <a:lnTo>
                    <a:pt x="2450338" y="420947"/>
                  </a:lnTo>
                  <a:lnTo>
                    <a:pt x="2450719" y="421598"/>
                  </a:lnTo>
                  <a:lnTo>
                    <a:pt x="2450973" y="421925"/>
                  </a:lnTo>
                  <a:lnTo>
                    <a:pt x="2450973" y="422576"/>
                  </a:lnTo>
                  <a:lnTo>
                    <a:pt x="2451354" y="422248"/>
                  </a:lnTo>
                  <a:lnTo>
                    <a:pt x="2451608" y="422248"/>
                  </a:lnTo>
                  <a:lnTo>
                    <a:pt x="2451608" y="421275"/>
                  </a:lnTo>
                  <a:lnTo>
                    <a:pt x="2451354" y="420621"/>
                  </a:lnTo>
                  <a:lnTo>
                    <a:pt x="2450973" y="420298"/>
                  </a:lnTo>
                  <a:close/>
                </a:path>
                <a:path w="3505200" h="466090">
                  <a:moveTo>
                    <a:pt x="3331972" y="420621"/>
                  </a:moveTo>
                  <a:lnTo>
                    <a:pt x="3331718" y="420947"/>
                  </a:lnTo>
                  <a:lnTo>
                    <a:pt x="3330956" y="421598"/>
                  </a:lnTo>
                  <a:lnTo>
                    <a:pt x="3330956" y="421925"/>
                  </a:lnTo>
                  <a:lnTo>
                    <a:pt x="3331718" y="422248"/>
                  </a:lnTo>
                  <a:lnTo>
                    <a:pt x="3331972" y="422903"/>
                  </a:lnTo>
                  <a:lnTo>
                    <a:pt x="3332353" y="422576"/>
                  </a:lnTo>
                  <a:lnTo>
                    <a:pt x="3332481" y="422248"/>
                  </a:lnTo>
                  <a:lnTo>
                    <a:pt x="3332607" y="421275"/>
                  </a:lnTo>
                  <a:lnTo>
                    <a:pt x="3332353" y="420947"/>
                  </a:lnTo>
                  <a:lnTo>
                    <a:pt x="3331972" y="420621"/>
                  </a:lnTo>
                  <a:close/>
                </a:path>
                <a:path w="3505200" h="466090">
                  <a:moveTo>
                    <a:pt x="2228596" y="422248"/>
                  </a:moveTo>
                  <a:lnTo>
                    <a:pt x="2228342" y="422576"/>
                  </a:lnTo>
                  <a:lnTo>
                    <a:pt x="2227961" y="422576"/>
                  </a:lnTo>
                  <a:lnTo>
                    <a:pt x="2227961" y="422903"/>
                  </a:lnTo>
                  <a:lnTo>
                    <a:pt x="2227580" y="423552"/>
                  </a:lnTo>
                  <a:lnTo>
                    <a:pt x="2227961" y="424202"/>
                  </a:lnTo>
                  <a:lnTo>
                    <a:pt x="2227961" y="424530"/>
                  </a:lnTo>
                  <a:lnTo>
                    <a:pt x="2228342" y="424202"/>
                  </a:lnTo>
                  <a:lnTo>
                    <a:pt x="2228977" y="424202"/>
                  </a:lnTo>
                  <a:lnTo>
                    <a:pt x="2229231" y="423880"/>
                  </a:lnTo>
                  <a:lnTo>
                    <a:pt x="2228977" y="423224"/>
                  </a:lnTo>
                  <a:lnTo>
                    <a:pt x="2228596" y="422903"/>
                  </a:lnTo>
                  <a:lnTo>
                    <a:pt x="2228596" y="422248"/>
                  </a:lnTo>
                  <a:close/>
                </a:path>
                <a:path w="3505200" h="466090">
                  <a:moveTo>
                    <a:pt x="2364740" y="460343"/>
                  </a:moveTo>
                  <a:lnTo>
                    <a:pt x="2364486" y="460665"/>
                  </a:lnTo>
                  <a:lnTo>
                    <a:pt x="2364105" y="460665"/>
                  </a:lnTo>
                  <a:lnTo>
                    <a:pt x="2364105" y="461642"/>
                  </a:lnTo>
                  <a:lnTo>
                    <a:pt x="2364486" y="461970"/>
                  </a:lnTo>
                  <a:lnTo>
                    <a:pt x="2364740" y="462620"/>
                  </a:lnTo>
                  <a:lnTo>
                    <a:pt x="2365121" y="462292"/>
                  </a:lnTo>
                  <a:lnTo>
                    <a:pt x="2365375" y="461970"/>
                  </a:lnTo>
                  <a:lnTo>
                    <a:pt x="2365247" y="461642"/>
                  </a:lnTo>
                  <a:lnTo>
                    <a:pt x="2365121" y="460993"/>
                  </a:lnTo>
                  <a:lnTo>
                    <a:pt x="2364740" y="460343"/>
                  </a:lnTo>
                  <a:close/>
                </a:path>
                <a:path w="3505200" h="466090">
                  <a:moveTo>
                    <a:pt x="2541397" y="460343"/>
                  </a:moveTo>
                  <a:lnTo>
                    <a:pt x="2541143" y="460665"/>
                  </a:lnTo>
                  <a:lnTo>
                    <a:pt x="2540762" y="460665"/>
                  </a:lnTo>
                  <a:lnTo>
                    <a:pt x="2540762" y="461642"/>
                  </a:lnTo>
                  <a:lnTo>
                    <a:pt x="2541143" y="461970"/>
                  </a:lnTo>
                  <a:lnTo>
                    <a:pt x="2541397" y="462620"/>
                  </a:lnTo>
                  <a:lnTo>
                    <a:pt x="2541778" y="462292"/>
                  </a:lnTo>
                  <a:lnTo>
                    <a:pt x="2542032" y="461970"/>
                  </a:lnTo>
                  <a:lnTo>
                    <a:pt x="2541778" y="461642"/>
                  </a:lnTo>
                  <a:lnTo>
                    <a:pt x="2541397" y="460993"/>
                  </a:lnTo>
                  <a:lnTo>
                    <a:pt x="2541397" y="460343"/>
                  </a:lnTo>
                  <a:close/>
                </a:path>
                <a:path w="3505200" h="466090">
                  <a:moveTo>
                    <a:pt x="2243963" y="458061"/>
                  </a:moveTo>
                  <a:lnTo>
                    <a:pt x="2242947" y="458061"/>
                  </a:lnTo>
                  <a:lnTo>
                    <a:pt x="2242693" y="458388"/>
                  </a:lnTo>
                  <a:lnTo>
                    <a:pt x="2242058" y="458388"/>
                  </a:lnTo>
                  <a:lnTo>
                    <a:pt x="2242312" y="458711"/>
                  </a:lnTo>
                  <a:lnTo>
                    <a:pt x="2242312" y="459038"/>
                  </a:lnTo>
                  <a:lnTo>
                    <a:pt x="2243328" y="459038"/>
                  </a:lnTo>
                  <a:lnTo>
                    <a:pt x="2243963" y="458711"/>
                  </a:lnTo>
                  <a:lnTo>
                    <a:pt x="2244344" y="458711"/>
                  </a:lnTo>
                  <a:lnTo>
                    <a:pt x="2243963" y="458388"/>
                  </a:lnTo>
                  <a:lnTo>
                    <a:pt x="2243963" y="458061"/>
                  </a:lnTo>
                  <a:close/>
                </a:path>
                <a:path w="3505200" h="466090">
                  <a:moveTo>
                    <a:pt x="2255393" y="447970"/>
                  </a:moveTo>
                  <a:lnTo>
                    <a:pt x="2255012" y="447970"/>
                  </a:lnTo>
                  <a:lnTo>
                    <a:pt x="2255012" y="448947"/>
                  </a:lnTo>
                  <a:lnTo>
                    <a:pt x="2256028" y="448947"/>
                  </a:lnTo>
                  <a:lnTo>
                    <a:pt x="2256028" y="448293"/>
                  </a:lnTo>
                  <a:lnTo>
                    <a:pt x="2255774" y="448293"/>
                  </a:lnTo>
                  <a:lnTo>
                    <a:pt x="2255393" y="447970"/>
                  </a:lnTo>
                  <a:close/>
                </a:path>
                <a:path w="3505200" h="466090">
                  <a:moveTo>
                    <a:pt x="2953893" y="448293"/>
                  </a:moveTo>
                  <a:lnTo>
                    <a:pt x="2953258" y="448293"/>
                  </a:lnTo>
                  <a:lnTo>
                    <a:pt x="2952877" y="448621"/>
                  </a:lnTo>
                  <a:lnTo>
                    <a:pt x="2953258" y="449270"/>
                  </a:lnTo>
                  <a:lnTo>
                    <a:pt x="2953512" y="448947"/>
                  </a:lnTo>
                  <a:lnTo>
                    <a:pt x="2953893" y="448621"/>
                  </a:lnTo>
                  <a:lnTo>
                    <a:pt x="2954147" y="448621"/>
                  </a:lnTo>
                  <a:lnTo>
                    <a:pt x="2953893" y="448293"/>
                  </a:lnTo>
                  <a:close/>
                </a:path>
                <a:path w="3505200" h="466090">
                  <a:moveTo>
                    <a:pt x="2304034" y="446344"/>
                  </a:moveTo>
                  <a:lnTo>
                    <a:pt x="2304034" y="447643"/>
                  </a:lnTo>
                  <a:lnTo>
                    <a:pt x="2303653" y="448293"/>
                  </a:lnTo>
                  <a:lnTo>
                    <a:pt x="2305304" y="448293"/>
                  </a:lnTo>
                  <a:lnTo>
                    <a:pt x="2305685" y="447643"/>
                  </a:lnTo>
                  <a:lnTo>
                    <a:pt x="2305304" y="447320"/>
                  </a:lnTo>
                  <a:lnTo>
                    <a:pt x="2305050" y="446993"/>
                  </a:lnTo>
                  <a:lnTo>
                    <a:pt x="2304669" y="446665"/>
                  </a:lnTo>
                  <a:lnTo>
                    <a:pt x="2304034" y="446344"/>
                  </a:lnTo>
                  <a:close/>
                </a:path>
                <a:path w="3505200" h="466090">
                  <a:moveTo>
                    <a:pt x="2757551" y="446665"/>
                  </a:moveTo>
                  <a:lnTo>
                    <a:pt x="2757297" y="446993"/>
                  </a:lnTo>
                  <a:lnTo>
                    <a:pt x="2757297" y="447643"/>
                  </a:lnTo>
                  <a:lnTo>
                    <a:pt x="2756916" y="448293"/>
                  </a:lnTo>
                  <a:lnTo>
                    <a:pt x="2757297" y="448621"/>
                  </a:lnTo>
                  <a:lnTo>
                    <a:pt x="2757551" y="448947"/>
                  </a:lnTo>
                  <a:lnTo>
                    <a:pt x="2757932" y="448621"/>
                  </a:lnTo>
                  <a:lnTo>
                    <a:pt x="2758567" y="448293"/>
                  </a:lnTo>
                  <a:lnTo>
                    <a:pt x="2758567" y="447320"/>
                  </a:lnTo>
                  <a:lnTo>
                    <a:pt x="2757932" y="446993"/>
                  </a:lnTo>
                  <a:lnTo>
                    <a:pt x="2757551" y="446665"/>
                  </a:lnTo>
                  <a:close/>
                </a:path>
                <a:path w="3505200" h="466090">
                  <a:moveTo>
                    <a:pt x="2163953" y="450575"/>
                  </a:moveTo>
                  <a:lnTo>
                    <a:pt x="2163572" y="450897"/>
                  </a:lnTo>
                  <a:lnTo>
                    <a:pt x="2163318" y="450897"/>
                  </a:lnTo>
                  <a:lnTo>
                    <a:pt x="2163318" y="451224"/>
                  </a:lnTo>
                  <a:lnTo>
                    <a:pt x="2163572" y="451874"/>
                  </a:lnTo>
                  <a:lnTo>
                    <a:pt x="2163953" y="452202"/>
                  </a:lnTo>
                  <a:lnTo>
                    <a:pt x="2163953" y="452852"/>
                  </a:lnTo>
                  <a:lnTo>
                    <a:pt x="2164334" y="452525"/>
                  </a:lnTo>
                  <a:lnTo>
                    <a:pt x="2164588" y="452202"/>
                  </a:lnTo>
                  <a:lnTo>
                    <a:pt x="2164460" y="451874"/>
                  </a:lnTo>
                  <a:lnTo>
                    <a:pt x="2164334" y="451224"/>
                  </a:lnTo>
                  <a:lnTo>
                    <a:pt x="2163953" y="450575"/>
                  </a:lnTo>
                  <a:close/>
                </a:path>
                <a:path w="3505200" h="466090">
                  <a:moveTo>
                    <a:pt x="2353056" y="450248"/>
                  </a:moveTo>
                  <a:lnTo>
                    <a:pt x="2352675" y="450575"/>
                  </a:lnTo>
                  <a:lnTo>
                    <a:pt x="2352421" y="450575"/>
                  </a:lnTo>
                  <a:lnTo>
                    <a:pt x="2352421" y="450897"/>
                  </a:lnTo>
                  <a:lnTo>
                    <a:pt x="2352040" y="451552"/>
                  </a:lnTo>
                  <a:lnTo>
                    <a:pt x="2352040" y="451874"/>
                  </a:lnTo>
                  <a:lnTo>
                    <a:pt x="2352421" y="452525"/>
                  </a:lnTo>
                  <a:lnTo>
                    <a:pt x="2352675" y="452202"/>
                  </a:lnTo>
                  <a:lnTo>
                    <a:pt x="2353056" y="452202"/>
                  </a:lnTo>
                  <a:lnTo>
                    <a:pt x="2353691" y="451874"/>
                  </a:lnTo>
                  <a:lnTo>
                    <a:pt x="2353310" y="451224"/>
                  </a:lnTo>
                  <a:lnTo>
                    <a:pt x="2353184" y="450575"/>
                  </a:lnTo>
                  <a:lnTo>
                    <a:pt x="2353056" y="450248"/>
                  </a:lnTo>
                  <a:close/>
                </a:path>
                <a:path w="3505200" h="466090">
                  <a:moveTo>
                    <a:pt x="2358517" y="450575"/>
                  </a:moveTo>
                  <a:lnTo>
                    <a:pt x="2358263" y="451224"/>
                  </a:lnTo>
                  <a:lnTo>
                    <a:pt x="2358263" y="451552"/>
                  </a:lnTo>
                  <a:lnTo>
                    <a:pt x="2357882" y="452202"/>
                  </a:lnTo>
                  <a:lnTo>
                    <a:pt x="2357882" y="452530"/>
                  </a:lnTo>
                  <a:lnTo>
                    <a:pt x="2358263" y="452530"/>
                  </a:lnTo>
                  <a:lnTo>
                    <a:pt x="2358517" y="452852"/>
                  </a:lnTo>
                  <a:lnTo>
                    <a:pt x="2359279" y="452202"/>
                  </a:lnTo>
                  <a:lnTo>
                    <a:pt x="2359533" y="451552"/>
                  </a:lnTo>
                  <a:lnTo>
                    <a:pt x="2359533" y="451224"/>
                  </a:lnTo>
                  <a:lnTo>
                    <a:pt x="2358898" y="450897"/>
                  </a:lnTo>
                  <a:lnTo>
                    <a:pt x="2358517" y="450575"/>
                  </a:lnTo>
                  <a:close/>
                </a:path>
                <a:path w="3505200" h="466090">
                  <a:moveTo>
                    <a:pt x="2834005" y="280305"/>
                  </a:moveTo>
                  <a:lnTo>
                    <a:pt x="2834005" y="280633"/>
                  </a:lnTo>
                  <a:lnTo>
                    <a:pt x="2833370" y="280955"/>
                  </a:lnTo>
                  <a:lnTo>
                    <a:pt x="2833370" y="281611"/>
                  </a:lnTo>
                  <a:lnTo>
                    <a:pt x="2833751" y="281933"/>
                  </a:lnTo>
                  <a:lnTo>
                    <a:pt x="2834005" y="282582"/>
                  </a:lnTo>
                  <a:lnTo>
                    <a:pt x="2834386" y="282260"/>
                  </a:lnTo>
                  <a:lnTo>
                    <a:pt x="2834640" y="282260"/>
                  </a:lnTo>
                  <a:lnTo>
                    <a:pt x="2834514" y="281611"/>
                  </a:lnTo>
                  <a:lnTo>
                    <a:pt x="2834386" y="281283"/>
                  </a:lnTo>
                  <a:lnTo>
                    <a:pt x="2834386" y="280955"/>
                  </a:lnTo>
                  <a:lnTo>
                    <a:pt x="2834005" y="280305"/>
                  </a:lnTo>
                  <a:close/>
                </a:path>
                <a:path w="3505200" h="466090">
                  <a:moveTo>
                    <a:pt x="2894076" y="292351"/>
                  </a:moveTo>
                  <a:lnTo>
                    <a:pt x="2893822" y="292677"/>
                  </a:lnTo>
                  <a:lnTo>
                    <a:pt x="2893441" y="292677"/>
                  </a:lnTo>
                  <a:lnTo>
                    <a:pt x="2893441" y="293000"/>
                  </a:lnTo>
                  <a:lnTo>
                    <a:pt x="2893822" y="293655"/>
                  </a:lnTo>
                  <a:lnTo>
                    <a:pt x="2894076" y="294305"/>
                  </a:lnTo>
                  <a:lnTo>
                    <a:pt x="2894076" y="294633"/>
                  </a:lnTo>
                  <a:lnTo>
                    <a:pt x="2894457" y="294305"/>
                  </a:lnTo>
                  <a:lnTo>
                    <a:pt x="2894711" y="294305"/>
                  </a:lnTo>
                  <a:lnTo>
                    <a:pt x="2894711" y="293328"/>
                  </a:lnTo>
                  <a:lnTo>
                    <a:pt x="2894457" y="292677"/>
                  </a:lnTo>
                  <a:lnTo>
                    <a:pt x="2894076" y="292351"/>
                  </a:lnTo>
                  <a:close/>
                </a:path>
                <a:path w="3505200" h="466090">
                  <a:moveTo>
                    <a:pt x="2868295" y="268588"/>
                  </a:moveTo>
                  <a:lnTo>
                    <a:pt x="2868041" y="268911"/>
                  </a:lnTo>
                  <a:lnTo>
                    <a:pt x="2867660" y="268911"/>
                  </a:lnTo>
                  <a:lnTo>
                    <a:pt x="2867660" y="269887"/>
                  </a:lnTo>
                  <a:lnTo>
                    <a:pt x="2868041" y="270215"/>
                  </a:lnTo>
                  <a:lnTo>
                    <a:pt x="2868295" y="270865"/>
                  </a:lnTo>
                  <a:lnTo>
                    <a:pt x="2868676" y="270537"/>
                  </a:lnTo>
                  <a:lnTo>
                    <a:pt x="2868930" y="270537"/>
                  </a:lnTo>
                  <a:lnTo>
                    <a:pt x="2868930" y="270215"/>
                  </a:lnTo>
                  <a:lnTo>
                    <a:pt x="2868676" y="269560"/>
                  </a:lnTo>
                  <a:lnTo>
                    <a:pt x="2868676" y="268911"/>
                  </a:lnTo>
                  <a:lnTo>
                    <a:pt x="2868295" y="268588"/>
                  </a:lnTo>
                  <a:close/>
                </a:path>
                <a:path w="3505200" h="466090">
                  <a:moveTo>
                    <a:pt x="2340610" y="195986"/>
                  </a:moveTo>
                  <a:lnTo>
                    <a:pt x="2339594" y="195986"/>
                  </a:lnTo>
                  <a:lnTo>
                    <a:pt x="2338959" y="196316"/>
                  </a:lnTo>
                  <a:lnTo>
                    <a:pt x="2338705" y="196634"/>
                  </a:lnTo>
                  <a:lnTo>
                    <a:pt x="2338959" y="196964"/>
                  </a:lnTo>
                  <a:lnTo>
                    <a:pt x="2338959" y="197294"/>
                  </a:lnTo>
                  <a:lnTo>
                    <a:pt x="2339975" y="197294"/>
                  </a:lnTo>
                  <a:lnTo>
                    <a:pt x="2340229" y="196964"/>
                  </a:lnTo>
                  <a:lnTo>
                    <a:pt x="2340991" y="196634"/>
                  </a:lnTo>
                  <a:lnTo>
                    <a:pt x="2340610" y="196316"/>
                  </a:lnTo>
                  <a:lnTo>
                    <a:pt x="2340610" y="195986"/>
                  </a:lnTo>
                  <a:close/>
                </a:path>
                <a:path w="3505200" h="466090">
                  <a:moveTo>
                    <a:pt x="2278507" y="204457"/>
                  </a:moveTo>
                  <a:lnTo>
                    <a:pt x="2278253" y="205105"/>
                  </a:lnTo>
                  <a:lnTo>
                    <a:pt x="2277872" y="205422"/>
                  </a:lnTo>
                  <a:lnTo>
                    <a:pt x="2277618" y="206082"/>
                  </a:lnTo>
                  <a:lnTo>
                    <a:pt x="2277872" y="206400"/>
                  </a:lnTo>
                  <a:lnTo>
                    <a:pt x="2278253" y="206730"/>
                  </a:lnTo>
                  <a:lnTo>
                    <a:pt x="2278507" y="206082"/>
                  </a:lnTo>
                  <a:lnTo>
                    <a:pt x="2278888" y="205752"/>
                  </a:lnTo>
                  <a:lnTo>
                    <a:pt x="2279269" y="205105"/>
                  </a:lnTo>
                  <a:lnTo>
                    <a:pt x="2278507" y="204457"/>
                  </a:lnTo>
                  <a:close/>
                </a:path>
                <a:path w="3505200" h="466090">
                  <a:moveTo>
                    <a:pt x="2304034" y="184264"/>
                  </a:moveTo>
                  <a:lnTo>
                    <a:pt x="2303018" y="184264"/>
                  </a:lnTo>
                  <a:lnTo>
                    <a:pt x="2303399" y="184594"/>
                  </a:lnTo>
                  <a:lnTo>
                    <a:pt x="2303399" y="184912"/>
                  </a:lnTo>
                  <a:lnTo>
                    <a:pt x="2303653" y="185242"/>
                  </a:lnTo>
                  <a:lnTo>
                    <a:pt x="2304034" y="184912"/>
                  </a:lnTo>
                  <a:lnTo>
                    <a:pt x="2304415" y="184912"/>
                  </a:lnTo>
                  <a:lnTo>
                    <a:pt x="2304034" y="184594"/>
                  </a:lnTo>
                  <a:lnTo>
                    <a:pt x="2304034" y="184264"/>
                  </a:lnTo>
                  <a:close/>
                </a:path>
                <a:path w="3505200" h="466090">
                  <a:moveTo>
                    <a:pt x="2190115" y="369835"/>
                  </a:moveTo>
                  <a:lnTo>
                    <a:pt x="2189099" y="369835"/>
                  </a:lnTo>
                  <a:lnTo>
                    <a:pt x="2188718" y="370158"/>
                  </a:lnTo>
                  <a:lnTo>
                    <a:pt x="2188083" y="370485"/>
                  </a:lnTo>
                  <a:lnTo>
                    <a:pt x="2188464" y="370813"/>
                  </a:lnTo>
                  <a:lnTo>
                    <a:pt x="2188464" y="371135"/>
                  </a:lnTo>
                  <a:lnTo>
                    <a:pt x="2189480" y="371135"/>
                  </a:lnTo>
                  <a:lnTo>
                    <a:pt x="2189734" y="370813"/>
                  </a:lnTo>
                  <a:lnTo>
                    <a:pt x="2190369" y="370485"/>
                  </a:lnTo>
                  <a:lnTo>
                    <a:pt x="2190115" y="370158"/>
                  </a:lnTo>
                  <a:lnTo>
                    <a:pt x="2190115" y="369835"/>
                  </a:lnTo>
                  <a:close/>
                </a:path>
                <a:path w="3505200" h="466090">
                  <a:moveTo>
                    <a:pt x="2966593" y="366581"/>
                  </a:moveTo>
                  <a:lnTo>
                    <a:pt x="2966212" y="366904"/>
                  </a:lnTo>
                  <a:lnTo>
                    <a:pt x="2965958" y="366904"/>
                  </a:lnTo>
                  <a:lnTo>
                    <a:pt x="2965958" y="367880"/>
                  </a:lnTo>
                  <a:lnTo>
                    <a:pt x="2966212" y="368208"/>
                  </a:lnTo>
                  <a:lnTo>
                    <a:pt x="2966593" y="368858"/>
                  </a:lnTo>
                  <a:lnTo>
                    <a:pt x="2966974" y="368531"/>
                  </a:lnTo>
                  <a:lnTo>
                    <a:pt x="2967228" y="368531"/>
                  </a:lnTo>
                  <a:lnTo>
                    <a:pt x="2967228" y="368208"/>
                  </a:lnTo>
                  <a:lnTo>
                    <a:pt x="2966974" y="367553"/>
                  </a:lnTo>
                  <a:lnTo>
                    <a:pt x="2966974" y="366904"/>
                  </a:lnTo>
                  <a:lnTo>
                    <a:pt x="2966593" y="366581"/>
                  </a:lnTo>
                  <a:close/>
                </a:path>
                <a:path w="3505200" h="466090">
                  <a:moveTo>
                    <a:pt x="3175254" y="378626"/>
                  </a:moveTo>
                  <a:lnTo>
                    <a:pt x="3174873" y="378626"/>
                  </a:lnTo>
                  <a:lnTo>
                    <a:pt x="3174619" y="378948"/>
                  </a:lnTo>
                  <a:lnTo>
                    <a:pt x="3174619" y="379926"/>
                  </a:lnTo>
                  <a:lnTo>
                    <a:pt x="3174873" y="380253"/>
                  </a:lnTo>
                  <a:lnTo>
                    <a:pt x="3175254" y="380903"/>
                  </a:lnTo>
                  <a:lnTo>
                    <a:pt x="3175635" y="380575"/>
                  </a:lnTo>
                  <a:lnTo>
                    <a:pt x="3175889" y="380253"/>
                  </a:lnTo>
                  <a:lnTo>
                    <a:pt x="3175635" y="379604"/>
                  </a:lnTo>
                  <a:lnTo>
                    <a:pt x="3175254" y="379276"/>
                  </a:lnTo>
                  <a:lnTo>
                    <a:pt x="3175254" y="378626"/>
                  </a:lnTo>
                  <a:close/>
                </a:path>
                <a:path w="3505200" h="466090">
                  <a:moveTo>
                    <a:pt x="3076956" y="376344"/>
                  </a:moveTo>
                  <a:lnTo>
                    <a:pt x="3076575" y="376671"/>
                  </a:lnTo>
                  <a:lnTo>
                    <a:pt x="3076321" y="376671"/>
                  </a:lnTo>
                  <a:lnTo>
                    <a:pt x="3076447" y="378298"/>
                  </a:lnTo>
                  <a:lnTo>
                    <a:pt x="3076575" y="378626"/>
                  </a:lnTo>
                  <a:lnTo>
                    <a:pt x="3076956" y="378298"/>
                  </a:lnTo>
                  <a:lnTo>
                    <a:pt x="3077337" y="378298"/>
                  </a:lnTo>
                  <a:lnTo>
                    <a:pt x="3077591" y="377972"/>
                  </a:lnTo>
                  <a:lnTo>
                    <a:pt x="3077337" y="377322"/>
                  </a:lnTo>
                  <a:lnTo>
                    <a:pt x="3077337" y="376999"/>
                  </a:lnTo>
                  <a:lnTo>
                    <a:pt x="3076956" y="376344"/>
                  </a:lnTo>
                  <a:close/>
                </a:path>
                <a:path w="3505200" h="466090">
                  <a:moveTo>
                    <a:pt x="2858897" y="375695"/>
                  </a:moveTo>
                  <a:lnTo>
                    <a:pt x="2858897" y="376344"/>
                  </a:lnTo>
                  <a:lnTo>
                    <a:pt x="2859151" y="376671"/>
                  </a:lnTo>
                  <a:lnTo>
                    <a:pt x="2859151" y="376999"/>
                  </a:lnTo>
                  <a:lnTo>
                    <a:pt x="2859532" y="376999"/>
                  </a:lnTo>
                  <a:lnTo>
                    <a:pt x="2859786" y="376671"/>
                  </a:lnTo>
                  <a:lnTo>
                    <a:pt x="2860167" y="376671"/>
                  </a:lnTo>
                  <a:lnTo>
                    <a:pt x="2860167" y="376021"/>
                  </a:lnTo>
                  <a:lnTo>
                    <a:pt x="2859151" y="376021"/>
                  </a:lnTo>
                  <a:lnTo>
                    <a:pt x="2858897" y="375695"/>
                  </a:lnTo>
                  <a:close/>
                </a:path>
                <a:path w="3505200" h="466090">
                  <a:moveTo>
                    <a:pt x="2715514" y="376021"/>
                  </a:moveTo>
                  <a:lnTo>
                    <a:pt x="2714879" y="376021"/>
                  </a:lnTo>
                  <a:lnTo>
                    <a:pt x="2714498" y="376344"/>
                  </a:lnTo>
                  <a:lnTo>
                    <a:pt x="2713863" y="376671"/>
                  </a:lnTo>
                  <a:lnTo>
                    <a:pt x="2714117" y="376999"/>
                  </a:lnTo>
                  <a:lnTo>
                    <a:pt x="2714117" y="377322"/>
                  </a:lnTo>
                  <a:lnTo>
                    <a:pt x="2715133" y="377322"/>
                  </a:lnTo>
                  <a:lnTo>
                    <a:pt x="2715514" y="376999"/>
                  </a:lnTo>
                  <a:lnTo>
                    <a:pt x="2716149" y="376671"/>
                  </a:lnTo>
                  <a:lnTo>
                    <a:pt x="2715768" y="376344"/>
                  </a:lnTo>
                  <a:lnTo>
                    <a:pt x="2715514" y="376021"/>
                  </a:lnTo>
                  <a:close/>
                </a:path>
                <a:path w="3505200" h="466090">
                  <a:moveTo>
                    <a:pt x="2449322" y="376671"/>
                  </a:moveTo>
                  <a:lnTo>
                    <a:pt x="2449068" y="376999"/>
                  </a:lnTo>
                  <a:lnTo>
                    <a:pt x="2448433" y="377322"/>
                  </a:lnTo>
                  <a:lnTo>
                    <a:pt x="2448433" y="377972"/>
                  </a:lnTo>
                  <a:lnTo>
                    <a:pt x="2449068" y="378298"/>
                  </a:lnTo>
                  <a:lnTo>
                    <a:pt x="2449322" y="378948"/>
                  </a:lnTo>
                  <a:lnTo>
                    <a:pt x="2449703" y="378298"/>
                  </a:lnTo>
                  <a:lnTo>
                    <a:pt x="2449703" y="377972"/>
                  </a:lnTo>
                  <a:lnTo>
                    <a:pt x="2449957" y="377322"/>
                  </a:lnTo>
                  <a:lnTo>
                    <a:pt x="2449703" y="376999"/>
                  </a:lnTo>
                  <a:lnTo>
                    <a:pt x="2449322" y="376999"/>
                  </a:lnTo>
                  <a:lnTo>
                    <a:pt x="2449322" y="376671"/>
                  </a:lnTo>
                  <a:close/>
                </a:path>
                <a:path w="3505200" h="466090">
                  <a:moveTo>
                    <a:pt x="2298192" y="374067"/>
                  </a:moveTo>
                  <a:lnTo>
                    <a:pt x="2297176" y="374067"/>
                  </a:lnTo>
                  <a:lnTo>
                    <a:pt x="2296795" y="374394"/>
                  </a:lnTo>
                  <a:lnTo>
                    <a:pt x="2296541" y="374717"/>
                  </a:lnTo>
                  <a:lnTo>
                    <a:pt x="2296795" y="375044"/>
                  </a:lnTo>
                  <a:lnTo>
                    <a:pt x="2297557" y="375044"/>
                  </a:lnTo>
                  <a:lnTo>
                    <a:pt x="2298192" y="375367"/>
                  </a:lnTo>
                  <a:lnTo>
                    <a:pt x="2298192" y="375044"/>
                  </a:lnTo>
                  <a:lnTo>
                    <a:pt x="2298446" y="374717"/>
                  </a:lnTo>
                  <a:lnTo>
                    <a:pt x="2298192" y="374394"/>
                  </a:lnTo>
                  <a:lnTo>
                    <a:pt x="2298192" y="374067"/>
                  </a:lnTo>
                  <a:close/>
                </a:path>
                <a:path w="3505200" h="466090">
                  <a:moveTo>
                    <a:pt x="2236470" y="356486"/>
                  </a:moveTo>
                  <a:lnTo>
                    <a:pt x="2236089" y="357135"/>
                  </a:lnTo>
                  <a:lnTo>
                    <a:pt x="2235835" y="357463"/>
                  </a:lnTo>
                  <a:lnTo>
                    <a:pt x="2235835" y="358441"/>
                  </a:lnTo>
                  <a:lnTo>
                    <a:pt x="2236089" y="358441"/>
                  </a:lnTo>
                  <a:lnTo>
                    <a:pt x="2236470" y="358768"/>
                  </a:lnTo>
                  <a:lnTo>
                    <a:pt x="2236470" y="358113"/>
                  </a:lnTo>
                  <a:lnTo>
                    <a:pt x="2236724" y="357790"/>
                  </a:lnTo>
                  <a:lnTo>
                    <a:pt x="2237105" y="357135"/>
                  </a:lnTo>
                  <a:lnTo>
                    <a:pt x="2236724" y="356812"/>
                  </a:lnTo>
                  <a:lnTo>
                    <a:pt x="2236470" y="356486"/>
                  </a:lnTo>
                  <a:close/>
                </a:path>
                <a:path w="3505200" h="466090">
                  <a:moveTo>
                    <a:pt x="2326513" y="354531"/>
                  </a:moveTo>
                  <a:lnTo>
                    <a:pt x="2326513" y="354858"/>
                  </a:lnTo>
                  <a:lnTo>
                    <a:pt x="2325878" y="354858"/>
                  </a:lnTo>
                  <a:lnTo>
                    <a:pt x="2325878" y="355836"/>
                  </a:lnTo>
                  <a:lnTo>
                    <a:pt x="2326259" y="356163"/>
                  </a:lnTo>
                  <a:lnTo>
                    <a:pt x="2326513" y="356812"/>
                  </a:lnTo>
                  <a:lnTo>
                    <a:pt x="2326894" y="356486"/>
                  </a:lnTo>
                  <a:lnTo>
                    <a:pt x="2327275" y="356486"/>
                  </a:lnTo>
                  <a:lnTo>
                    <a:pt x="2327275" y="356163"/>
                  </a:lnTo>
                  <a:lnTo>
                    <a:pt x="2326894" y="355508"/>
                  </a:lnTo>
                  <a:lnTo>
                    <a:pt x="2326894" y="355185"/>
                  </a:lnTo>
                  <a:lnTo>
                    <a:pt x="2326513" y="354531"/>
                  </a:lnTo>
                  <a:close/>
                </a:path>
                <a:path w="3505200" h="466090">
                  <a:moveTo>
                    <a:pt x="2156460" y="354531"/>
                  </a:moveTo>
                  <a:lnTo>
                    <a:pt x="2156079" y="355185"/>
                  </a:lnTo>
                  <a:lnTo>
                    <a:pt x="2155825" y="355508"/>
                  </a:lnTo>
                  <a:lnTo>
                    <a:pt x="2155825" y="356163"/>
                  </a:lnTo>
                  <a:lnTo>
                    <a:pt x="2155190" y="356163"/>
                  </a:lnTo>
                  <a:lnTo>
                    <a:pt x="2155825" y="356486"/>
                  </a:lnTo>
                  <a:lnTo>
                    <a:pt x="2156079" y="356812"/>
                  </a:lnTo>
                  <a:lnTo>
                    <a:pt x="2156460" y="356163"/>
                  </a:lnTo>
                  <a:lnTo>
                    <a:pt x="2156714" y="355836"/>
                  </a:lnTo>
                  <a:lnTo>
                    <a:pt x="2157095" y="355185"/>
                  </a:lnTo>
                  <a:lnTo>
                    <a:pt x="2156714" y="354858"/>
                  </a:lnTo>
                  <a:lnTo>
                    <a:pt x="2156460" y="354531"/>
                  </a:lnTo>
                  <a:close/>
                </a:path>
                <a:path w="3505200" h="466090">
                  <a:moveTo>
                    <a:pt x="3329432" y="364627"/>
                  </a:moveTo>
                  <a:lnTo>
                    <a:pt x="3329051" y="365277"/>
                  </a:lnTo>
                  <a:lnTo>
                    <a:pt x="3329051" y="366254"/>
                  </a:lnTo>
                  <a:lnTo>
                    <a:pt x="3330321" y="366254"/>
                  </a:lnTo>
                  <a:lnTo>
                    <a:pt x="3330702" y="365603"/>
                  </a:lnTo>
                  <a:lnTo>
                    <a:pt x="3330321" y="365603"/>
                  </a:lnTo>
                  <a:lnTo>
                    <a:pt x="3330067" y="365277"/>
                  </a:lnTo>
                  <a:lnTo>
                    <a:pt x="3329686" y="364949"/>
                  </a:lnTo>
                  <a:lnTo>
                    <a:pt x="3329432" y="364627"/>
                  </a:lnTo>
                  <a:close/>
                </a:path>
                <a:path w="3505200" h="466090">
                  <a:moveTo>
                    <a:pt x="3206877" y="364299"/>
                  </a:moveTo>
                  <a:lnTo>
                    <a:pt x="3205988" y="364299"/>
                  </a:lnTo>
                  <a:lnTo>
                    <a:pt x="3205988" y="364949"/>
                  </a:lnTo>
                  <a:lnTo>
                    <a:pt x="3206242" y="365277"/>
                  </a:lnTo>
                  <a:lnTo>
                    <a:pt x="3206623" y="365277"/>
                  </a:lnTo>
                  <a:lnTo>
                    <a:pt x="3206877" y="364949"/>
                  </a:lnTo>
                  <a:lnTo>
                    <a:pt x="3206877" y="364299"/>
                  </a:lnTo>
                  <a:close/>
                </a:path>
                <a:path w="3505200" h="466090">
                  <a:moveTo>
                    <a:pt x="2846070" y="363976"/>
                  </a:moveTo>
                  <a:lnTo>
                    <a:pt x="2845181" y="363976"/>
                  </a:lnTo>
                  <a:lnTo>
                    <a:pt x="2844800" y="364299"/>
                  </a:lnTo>
                  <a:lnTo>
                    <a:pt x="2844165" y="364627"/>
                  </a:lnTo>
                  <a:lnTo>
                    <a:pt x="2844419" y="364949"/>
                  </a:lnTo>
                  <a:lnTo>
                    <a:pt x="2844419" y="365277"/>
                  </a:lnTo>
                  <a:lnTo>
                    <a:pt x="2845181" y="365277"/>
                  </a:lnTo>
                  <a:lnTo>
                    <a:pt x="2846451" y="364627"/>
                  </a:lnTo>
                  <a:lnTo>
                    <a:pt x="2846070" y="364299"/>
                  </a:lnTo>
                  <a:lnTo>
                    <a:pt x="2846070" y="363976"/>
                  </a:lnTo>
                  <a:close/>
                </a:path>
                <a:path w="3505200" h="466090">
                  <a:moveTo>
                    <a:pt x="2799080" y="363976"/>
                  </a:moveTo>
                  <a:lnTo>
                    <a:pt x="2798699" y="363976"/>
                  </a:lnTo>
                  <a:lnTo>
                    <a:pt x="2798445" y="364299"/>
                  </a:lnTo>
                  <a:lnTo>
                    <a:pt x="2798064" y="364299"/>
                  </a:lnTo>
                  <a:lnTo>
                    <a:pt x="2798445" y="364627"/>
                  </a:lnTo>
                  <a:lnTo>
                    <a:pt x="2798445" y="364949"/>
                  </a:lnTo>
                  <a:lnTo>
                    <a:pt x="2799080" y="364949"/>
                  </a:lnTo>
                  <a:lnTo>
                    <a:pt x="2799461" y="365277"/>
                  </a:lnTo>
                  <a:lnTo>
                    <a:pt x="2799461" y="364949"/>
                  </a:lnTo>
                  <a:lnTo>
                    <a:pt x="2799080" y="364627"/>
                  </a:lnTo>
                  <a:lnTo>
                    <a:pt x="2799080" y="363976"/>
                  </a:lnTo>
                  <a:close/>
                </a:path>
                <a:path w="3505200" h="466090">
                  <a:moveTo>
                    <a:pt x="2581275" y="364299"/>
                  </a:moveTo>
                  <a:lnTo>
                    <a:pt x="2580894" y="364949"/>
                  </a:lnTo>
                  <a:lnTo>
                    <a:pt x="2580640" y="365277"/>
                  </a:lnTo>
                  <a:lnTo>
                    <a:pt x="2580640" y="366254"/>
                  </a:lnTo>
                  <a:lnTo>
                    <a:pt x="2580894" y="366254"/>
                  </a:lnTo>
                  <a:lnTo>
                    <a:pt x="2581275" y="366581"/>
                  </a:lnTo>
                  <a:lnTo>
                    <a:pt x="2581656" y="366254"/>
                  </a:lnTo>
                  <a:lnTo>
                    <a:pt x="2582291" y="365926"/>
                  </a:lnTo>
                  <a:lnTo>
                    <a:pt x="2582291" y="365277"/>
                  </a:lnTo>
                  <a:lnTo>
                    <a:pt x="2581656" y="364949"/>
                  </a:lnTo>
                  <a:lnTo>
                    <a:pt x="2581275" y="364299"/>
                  </a:lnTo>
                  <a:close/>
                </a:path>
                <a:path w="3505200" h="466090">
                  <a:moveTo>
                    <a:pt x="2461387" y="364627"/>
                  </a:moveTo>
                  <a:lnTo>
                    <a:pt x="2461133" y="364627"/>
                  </a:lnTo>
                  <a:lnTo>
                    <a:pt x="2460752" y="364949"/>
                  </a:lnTo>
                  <a:lnTo>
                    <a:pt x="2460117" y="365277"/>
                  </a:lnTo>
                  <a:lnTo>
                    <a:pt x="2460117" y="365926"/>
                  </a:lnTo>
                  <a:lnTo>
                    <a:pt x="2460752" y="366254"/>
                  </a:lnTo>
                  <a:lnTo>
                    <a:pt x="2460752" y="366904"/>
                  </a:lnTo>
                  <a:lnTo>
                    <a:pt x="2461133" y="366254"/>
                  </a:lnTo>
                  <a:lnTo>
                    <a:pt x="2461133" y="365926"/>
                  </a:lnTo>
                  <a:lnTo>
                    <a:pt x="2461387" y="365277"/>
                  </a:lnTo>
                  <a:lnTo>
                    <a:pt x="2461768" y="364949"/>
                  </a:lnTo>
                  <a:lnTo>
                    <a:pt x="2461387" y="364627"/>
                  </a:lnTo>
                  <a:close/>
                </a:path>
                <a:path w="3505200" h="466090">
                  <a:moveTo>
                    <a:pt x="2296160" y="364627"/>
                  </a:moveTo>
                  <a:lnTo>
                    <a:pt x="2295906" y="365277"/>
                  </a:lnTo>
                  <a:lnTo>
                    <a:pt x="2295906" y="365603"/>
                  </a:lnTo>
                  <a:lnTo>
                    <a:pt x="2295525" y="366254"/>
                  </a:lnTo>
                  <a:lnTo>
                    <a:pt x="2295525" y="366581"/>
                  </a:lnTo>
                  <a:lnTo>
                    <a:pt x="2295906" y="366581"/>
                  </a:lnTo>
                  <a:lnTo>
                    <a:pt x="2296160" y="366904"/>
                  </a:lnTo>
                  <a:lnTo>
                    <a:pt x="2296541" y="366581"/>
                  </a:lnTo>
                  <a:lnTo>
                    <a:pt x="2296795" y="366254"/>
                  </a:lnTo>
                  <a:lnTo>
                    <a:pt x="2297176" y="365926"/>
                  </a:lnTo>
                  <a:lnTo>
                    <a:pt x="2297176" y="365277"/>
                  </a:lnTo>
                  <a:lnTo>
                    <a:pt x="2296541" y="364949"/>
                  </a:lnTo>
                  <a:lnTo>
                    <a:pt x="2296160" y="364627"/>
                  </a:lnTo>
                  <a:close/>
                </a:path>
                <a:path w="3505200" h="466090">
                  <a:moveTo>
                    <a:pt x="3313430" y="400439"/>
                  </a:moveTo>
                  <a:lnTo>
                    <a:pt x="3313049" y="401090"/>
                  </a:lnTo>
                  <a:lnTo>
                    <a:pt x="3313049" y="401412"/>
                  </a:lnTo>
                  <a:lnTo>
                    <a:pt x="3312668" y="402066"/>
                  </a:lnTo>
                  <a:lnTo>
                    <a:pt x="3312668" y="402389"/>
                  </a:lnTo>
                  <a:lnTo>
                    <a:pt x="3313049" y="402717"/>
                  </a:lnTo>
                  <a:lnTo>
                    <a:pt x="3313430" y="402717"/>
                  </a:lnTo>
                  <a:lnTo>
                    <a:pt x="3313684" y="402389"/>
                  </a:lnTo>
                  <a:lnTo>
                    <a:pt x="3314065" y="402066"/>
                  </a:lnTo>
                  <a:lnTo>
                    <a:pt x="3314319" y="401412"/>
                  </a:lnTo>
                  <a:lnTo>
                    <a:pt x="3314319" y="401090"/>
                  </a:lnTo>
                  <a:lnTo>
                    <a:pt x="3313684" y="400762"/>
                  </a:lnTo>
                  <a:lnTo>
                    <a:pt x="3313430" y="400439"/>
                  </a:lnTo>
                  <a:close/>
                </a:path>
                <a:path w="3505200" h="466090">
                  <a:moveTo>
                    <a:pt x="2595372" y="399784"/>
                  </a:moveTo>
                  <a:lnTo>
                    <a:pt x="2594356" y="399784"/>
                  </a:lnTo>
                  <a:lnTo>
                    <a:pt x="2593975" y="400112"/>
                  </a:lnTo>
                  <a:lnTo>
                    <a:pt x="2593340" y="400439"/>
                  </a:lnTo>
                  <a:lnTo>
                    <a:pt x="2593721" y="400762"/>
                  </a:lnTo>
                  <a:lnTo>
                    <a:pt x="2593721" y="401090"/>
                  </a:lnTo>
                  <a:lnTo>
                    <a:pt x="2594610" y="401090"/>
                  </a:lnTo>
                  <a:lnTo>
                    <a:pt x="2594991" y="400762"/>
                  </a:lnTo>
                  <a:lnTo>
                    <a:pt x="2595626" y="400439"/>
                  </a:lnTo>
                  <a:lnTo>
                    <a:pt x="2595372" y="400112"/>
                  </a:lnTo>
                  <a:lnTo>
                    <a:pt x="2595372" y="399784"/>
                  </a:lnTo>
                  <a:close/>
                </a:path>
                <a:path w="3505200" h="466090">
                  <a:moveTo>
                    <a:pt x="2210308" y="400762"/>
                  </a:moveTo>
                  <a:lnTo>
                    <a:pt x="2210054" y="401090"/>
                  </a:lnTo>
                  <a:lnTo>
                    <a:pt x="2209673" y="401412"/>
                  </a:lnTo>
                  <a:lnTo>
                    <a:pt x="2209673" y="402066"/>
                  </a:lnTo>
                  <a:lnTo>
                    <a:pt x="2210054" y="402389"/>
                  </a:lnTo>
                  <a:lnTo>
                    <a:pt x="2210308" y="403044"/>
                  </a:lnTo>
                  <a:lnTo>
                    <a:pt x="2210308" y="402717"/>
                  </a:lnTo>
                  <a:lnTo>
                    <a:pt x="2210689" y="402389"/>
                  </a:lnTo>
                  <a:lnTo>
                    <a:pt x="2210943" y="402389"/>
                  </a:lnTo>
                  <a:lnTo>
                    <a:pt x="2210689" y="401739"/>
                  </a:lnTo>
                  <a:lnTo>
                    <a:pt x="2210689" y="401412"/>
                  </a:lnTo>
                  <a:lnTo>
                    <a:pt x="2210308" y="400762"/>
                  </a:lnTo>
                  <a:close/>
                </a:path>
                <a:path w="3505200" h="466090">
                  <a:moveTo>
                    <a:pt x="2294255" y="411830"/>
                  </a:moveTo>
                  <a:lnTo>
                    <a:pt x="2293239" y="411830"/>
                  </a:lnTo>
                  <a:lnTo>
                    <a:pt x="2292985" y="412158"/>
                  </a:lnTo>
                  <a:lnTo>
                    <a:pt x="2292350" y="412484"/>
                  </a:lnTo>
                  <a:lnTo>
                    <a:pt x="2293620" y="413134"/>
                  </a:lnTo>
                  <a:lnTo>
                    <a:pt x="2293874" y="413134"/>
                  </a:lnTo>
                  <a:lnTo>
                    <a:pt x="2294255" y="412807"/>
                  </a:lnTo>
                  <a:lnTo>
                    <a:pt x="2294509" y="412484"/>
                  </a:lnTo>
                  <a:lnTo>
                    <a:pt x="2294255" y="412158"/>
                  </a:lnTo>
                  <a:lnTo>
                    <a:pt x="2294255" y="411830"/>
                  </a:lnTo>
                  <a:close/>
                </a:path>
                <a:path w="3505200" h="466090">
                  <a:moveTo>
                    <a:pt x="2996692" y="408575"/>
                  </a:moveTo>
                  <a:lnTo>
                    <a:pt x="2995930" y="408903"/>
                  </a:lnTo>
                  <a:lnTo>
                    <a:pt x="2995930" y="409881"/>
                  </a:lnTo>
                  <a:lnTo>
                    <a:pt x="2996311" y="410203"/>
                  </a:lnTo>
                  <a:lnTo>
                    <a:pt x="2996692" y="410857"/>
                  </a:lnTo>
                  <a:lnTo>
                    <a:pt x="2996946" y="410530"/>
                  </a:lnTo>
                  <a:lnTo>
                    <a:pt x="2997327" y="410203"/>
                  </a:lnTo>
                  <a:lnTo>
                    <a:pt x="2996946" y="409553"/>
                  </a:lnTo>
                  <a:lnTo>
                    <a:pt x="2996820" y="408903"/>
                  </a:lnTo>
                  <a:lnTo>
                    <a:pt x="2996692" y="408575"/>
                  </a:lnTo>
                  <a:close/>
                </a:path>
                <a:path w="3505200" h="466090">
                  <a:moveTo>
                    <a:pt x="3100451" y="405970"/>
                  </a:moveTo>
                  <a:lnTo>
                    <a:pt x="3099816" y="405970"/>
                  </a:lnTo>
                  <a:lnTo>
                    <a:pt x="3099435" y="406298"/>
                  </a:lnTo>
                  <a:lnTo>
                    <a:pt x="3100197" y="406948"/>
                  </a:lnTo>
                  <a:lnTo>
                    <a:pt x="3100451" y="406620"/>
                  </a:lnTo>
                  <a:lnTo>
                    <a:pt x="3100832" y="406620"/>
                  </a:lnTo>
                  <a:lnTo>
                    <a:pt x="3100832" y="406298"/>
                  </a:lnTo>
                  <a:lnTo>
                    <a:pt x="3100451" y="406298"/>
                  </a:lnTo>
                  <a:lnTo>
                    <a:pt x="3100451" y="405970"/>
                  </a:lnTo>
                  <a:close/>
                </a:path>
                <a:path w="3505200" h="466090">
                  <a:moveTo>
                    <a:pt x="3500755" y="404016"/>
                  </a:moveTo>
                  <a:lnTo>
                    <a:pt x="3500501" y="404343"/>
                  </a:lnTo>
                  <a:lnTo>
                    <a:pt x="3500501" y="404671"/>
                  </a:lnTo>
                  <a:lnTo>
                    <a:pt x="3500755" y="404994"/>
                  </a:lnTo>
                  <a:lnTo>
                    <a:pt x="3501136" y="405321"/>
                  </a:lnTo>
                  <a:lnTo>
                    <a:pt x="3501517" y="405321"/>
                  </a:lnTo>
                  <a:lnTo>
                    <a:pt x="3501771" y="404994"/>
                  </a:lnTo>
                  <a:lnTo>
                    <a:pt x="3501517" y="404671"/>
                  </a:lnTo>
                  <a:lnTo>
                    <a:pt x="3501136" y="404671"/>
                  </a:lnTo>
                  <a:lnTo>
                    <a:pt x="3500755" y="404016"/>
                  </a:lnTo>
                  <a:close/>
                </a:path>
                <a:path w="3505200" h="466090">
                  <a:moveTo>
                    <a:pt x="2845816" y="388390"/>
                  </a:moveTo>
                  <a:lnTo>
                    <a:pt x="2845816" y="389694"/>
                  </a:lnTo>
                  <a:lnTo>
                    <a:pt x="2845435" y="390022"/>
                  </a:lnTo>
                  <a:lnTo>
                    <a:pt x="2846705" y="390022"/>
                  </a:lnTo>
                  <a:lnTo>
                    <a:pt x="2847086" y="389366"/>
                  </a:lnTo>
                  <a:lnTo>
                    <a:pt x="2846705" y="389366"/>
                  </a:lnTo>
                  <a:lnTo>
                    <a:pt x="2846451" y="389044"/>
                  </a:lnTo>
                  <a:lnTo>
                    <a:pt x="2846070" y="388717"/>
                  </a:lnTo>
                  <a:lnTo>
                    <a:pt x="2845816" y="388390"/>
                  </a:lnTo>
                  <a:close/>
                </a:path>
                <a:path w="3505200" h="466090">
                  <a:moveTo>
                    <a:pt x="2604770" y="388067"/>
                  </a:moveTo>
                  <a:lnTo>
                    <a:pt x="2603754" y="388067"/>
                  </a:lnTo>
                  <a:lnTo>
                    <a:pt x="2604135" y="388390"/>
                  </a:lnTo>
                  <a:lnTo>
                    <a:pt x="2604135" y="388717"/>
                  </a:lnTo>
                  <a:lnTo>
                    <a:pt x="2604516" y="389044"/>
                  </a:lnTo>
                  <a:lnTo>
                    <a:pt x="2604770" y="388717"/>
                  </a:lnTo>
                  <a:lnTo>
                    <a:pt x="2605151" y="388717"/>
                  </a:lnTo>
                  <a:lnTo>
                    <a:pt x="2605151" y="388390"/>
                  </a:lnTo>
                  <a:lnTo>
                    <a:pt x="2604770" y="388067"/>
                  </a:lnTo>
                  <a:close/>
                </a:path>
                <a:path w="3505200" h="466090">
                  <a:moveTo>
                    <a:pt x="3250311" y="379926"/>
                  </a:moveTo>
                  <a:lnTo>
                    <a:pt x="3250057" y="379926"/>
                  </a:lnTo>
                  <a:lnTo>
                    <a:pt x="3249676" y="380253"/>
                  </a:lnTo>
                  <a:lnTo>
                    <a:pt x="3249676" y="380575"/>
                  </a:lnTo>
                  <a:lnTo>
                    <a:pt x="3250057" y="380903"/>
                  </a:lnTo>
                  <a:lnTo>
                    <a:pt x="3250311" y="380575"/>
                  </a:lnTo>
                  <a:lnTo>
                    <a:pt x="3250692" y="380575"/>
                  </a:lnTo>
                  <a:lnTo>
                    <a:pt x="3250946" y="380253"/>
                  </a:lnTo>
                  <a:lnTo>
                    <a:pt x="3250692" y="380253"/>
                  </a:lnTo>
                  <a:lnTo>
                    <a:pt x="3250311" y="379926"/>
                  </a:lnTo>
                  <a:close/>
                </a:path>
                <a:path w="3505200" h="466090">
                  <a:moveTo>
                    <a:pt x="3502152" y="398485"/>
                  </a:moveTo>
                  <a:lnTo>
                    <a:pt x="3501771" y="398807"/>
                  </a:lnTo>
                  <a:lnTo>
                    <a:pt x="3501517" y="398807"/>
                  </a:lnTo>
                  <a:lnTo>
                    <a:pt x="3501517" y="400112"/>
                  </a:lnTo>
                  <a:lnTo>
                    <a:pt x="3501771" y="400762"/>
                  </a:lnTo>
                  <a:lnTo>
                    <a:pt x="3502152" y="400439"/>
                  </a:lnTo>
                  <a:lnTo>
                    <a:pt x="3502406" y="400439"/>
                  </a:lnTo>
                  <a:lnTo>
                    <a:pt x="3502787" y="400112"/>
                  </a:lnTo>
                  <a:lnTo>
                    <a:pt x="3502787" y="399462"/>
                  </a:lnTo>
                  <a:lnTo>
                    <a:pt x="3502406" y="398807"/>
                  </a:lnTo>
                  <a:lnTo>
                    <a:pt x="3502152" y="398485"/>
                  </a:lnTo>
                  <a:close/>
                </a:path>
                <a:path w="3505200" h="466090">
                  <a:moveTo>
                    <a:pt x="2061718" y="396530"/>
                  </a:moveTo>
                  <a:lnTo>
                    <a:pt x="2061464" y="396858"/>
                  </a:lnTo>
                  <a:lnTo>
                    <a:pt x="2061083" y="397181"/>
                  </a:lnTo>
                  <a:lnTo>
                    <a:pt x="2061464" y="397507"/>
                  </a:lnTo>
                  <a:lnTo>
                    <a:pt x="2061464" y="398157"/>
                  </a:lnTo>
                  <a:lnTo>
                    <a:pt x="2061718" y="398807"/>
                  </a:lnTo>
                  <a:lnTo>
                    <a:pt x="2062099" y="398485"/>
                  </a:lnTo>
                  <a:lnTo>
                    <a:pt x="2062353" y="398157"/>
                  </a:lnTo>
                  <a:lnTo>
                    <a:pt x="2062099" y="397507"/>
                  </a:lnTo>
                  <a:lnTo>
                    <a:pt x="2062099" y="396858"/>
                  </a:lnTo>
                  <a:lnTo>
                    <a:pt x="2061718" y="396530"/>
                  </a:lnTo>
                  <a:close/>
                </a:path>
                <a:path w="3505200" h="466090">
                  <a:moveTo>
                    <a:pt x="2731516" y="392299"/>
                  </a:moveTo>
                  <a:lnTo>
                    <a:pt x="2731516" y="392949"/>
                  </a:lnTo>
                  <a:lnTo>
                    <a:pt x="2731135" y="393598"/>
                  </a:lnTo>
                  <a:lnTo>
                    <a:pt x="2730881" y="393926"/>
                  </a:lnTo>
                  <a:lnTo>
                    <a:pt x="2730881" y="394253"/>
                  </a:lnTo>
                  <a:lnTo>
                    <a:pt x="2731135" y="394253"/>
                  </a:lnTo>
                  <a:lnTo>
                    <a:pt x="2731516" y="394576"/>
                  </a:lnTo>
                  <a:lnTo>
                    <a:pt x="2731770" y="394253"/>
                  </a:lnTo>
                  <a:lnTo>
                    <a:pt x="2732405" y="393926"/>
                  </a:lnTo>
                  <a:lnTo>
                    <a:pt x="2732405" y="392949"/>
                  </a:lnTo>
                  <a:lnTo>
                    <a:pt x="2731770" y="392626"/>
                  </a:lnTo>
                  <a:lnTo>
                    <a:pt x="2731516" y="392299"/>
                  </a:lnTo>
                  <a:close/>
                </a:path>
                <a:path w="3505200" h="466090">
                  <a:moveTo>
                    <a:pt x="2774315" y="316440"/>
                  </a:moveTo>
                  <a:lnTo>
                    <a:pt x="2773934" y="316768"/>
                  </a:lnTo>
                  <a:lnTo>
                    <a:pt x="2773299" y="317096"/>
                  </a:lnTo>
                  <a:lnTo>
                    <a:pt x="2773299" y="317746"/>
                  </a:lnTo>
                  <a:lnTo>
                    <a:pt x="2773934" y="318395"/>
                  </a:lnTo>
                  <a:lnTo>
                    <a:pt x="2774315" y="318723"/>
                  </a:lnTo>
                  <a:lnTo>
                    <a:pt x="2774315" y="318074"/>
                  </a:lnTo>
                  <a:lnTo>
                    <a:pt x="2774569" y="317746"/>
                  </a:lnTo>
                  <a:lnTo>
                    <a:pt x="2774950" y="317096"/>
                  </a:lnTo>
                  <a:lnTo>
                    <a:pt x="2774569" y="316768"/>
                  </a:lnTo>
                  <a:lnTo>
                    <a:pt x="2774315" y="316440"/>
                  </a:lnTo>
                  <a:close/>
                </a:path>
                <a:path w="3505200" h="466090">
                  <a:moveTo>
                    <a:pt x="2727579" y="316440"/>
                  </a:moveTo>
                  <a:lnTo>
                    <a:pt x="2727579" y="317096"/>
                  </a:lnTo>
                  <a:lnTo>
                    <a:pt x="2727198" y="317418"/>
                  </a:lnTo>
                  <a:lnTo>
                    <a:pt x="2726944" y="318074"/>
                  </a:lnTo>
                  <a:lnTo>
                    <a:pt x="2727198" y="318395"/>
                  </a:lnTo>
                  <a:lnTo>
                    <a:pt x="2727579" y="318723"/>
                  </a:lnTo>
                  <a:lnTo>
                    <a:pt x="2727833" y="318395"/>
                  </a:lnTo>
                  <a:lnTo>
                    <a:pt x="2728595" y="318074"/>
                  </a:lnTo>
                  <a:lnTo>
                    <a:pt x="2728595" y="317096"/>
                  </a:lnTo>
                  <a:lnTo>
                    <a:pt x="2727833" y="316768"/>
                  </a:lnTo>
                  <a:lnTo>
                    <a:pt x="2727579" y="316440"/>
                  </a:lnTo>
                  <a:close/>
                </a:path>
                <a:path w="3505200" h="466090">
                  <a:moveTo>
                    <a:pt x="2808224" y="326537"/>
                  </a:moveTo>
                  <a:lnTo>
                    <a:pt x="2807843" y="326537"/>
                  </a:lnTo>
                  <a:lnTo>
                    <a:pt x="2807589" y="326859"/>
                  </a:lnTo>
                  <a:lnTo>
                    <a:pt x="2807589" y="328491"/>
                  </a:lnTo>
                  <a:lnTo>
                    <a:pt x="2807843" y="328491"/>
                  </a:lnTo>
                  <a:lnTo>
                    <a:pt x="2808605" y="328164"/>
                  </a:lnTo>
                  <a:lnTo>
                    <a:pt x="2808859" y="328164"/>
                  </a:lnTo>
                  <a:lnTo>
                    <a:pt x="2808605" y="327513"/>
                  </a:lnTo>
                  <a:lnTo>
                    <a:pt x="2808224" y="327186"/>
                  </a:lnTo>
                  <a:lnTo>
                    <a:pt x="2808224" y="326537"/>
                  </a:lnTo>
                  <a:close/>
                </a:path>
                <a:path w="3505200" h="466090">
                  <a:moveTo>
                    <a:pt x="2689733" y="326537"/>
                  </a:moveTo>
                  <a:lnTo>
                    <a:pt x="2688971" y="327186"/>
                  </a:lnTo>
                  <a:lnTo>
                    <a:pt x="2688971" y="327836"/>
                  </a:lnTo>
                  <a:lnTo>
                    <a:pt x="2689352" y="328491"/>
                  </a:lnTo>
                  <a:lnTo>
                    <a:pt x="2689733" y="328814"/>
                  </a:lnTo>
                  <a:lnTo>
                    <a:pt x="2689987" y="328491"/>
                  </a:lnTo>
                  <a:lnTo>
                    <a:pt x="2690368" y="328164"/>
                  </a:lnTo>
                  <a:lnTo>
                    <a:pt x="2689987" y="327513"/>
                  </a:lnTo>
                  <a:lnTo>
                    <a:pt x="2689859" y="327186"/>
                  </a:lnTo>
                  <a:lnTo>
                    <a:pt x="2689733" y="326537"/>
                  </a:lnTo>
                  <a:close/>
                </a:path>
                <a:path w="3505200" h="466090">
                  <a:moveTo>
                    <a:pt x="2154174" y="322626"/>
                  </a:moveTo>
                  <a:lnTo>
                    <a:pt x="2153793" y="322626"/>
                  </a:lnTo>
                  <a:lnTo>
                    <a:pt x="2153539" y="322954"/>
                  </a:lnTo>
                  <a:lnTo>
                    <a:pt x="2153539" y="324582"/>
                  </a:lnTo>
                  <a:lnTo>
                    <a:pt x="2153793" y="324582"/>
                  </a:lnTo>
                  <a:lnTo>
                    <a:pt x="2154428" y="324255"/>
                  </a:lnTo>
                  <a:lnTo>
                    <a:pt x="2154809" y="324255"/>
                  </a:lnTo>
                  <a:lnTo>
                    <a:pt x="2154428" y="323604"/>
                  </a:lnTo>
                  <a:lnTo>
                    <a:pt x="2154428" y="323282"/>
                  </a:lnTo>
                  <a:lnTo>
                    <a:pt x="2154174" y="322626"/>
                  </a:lnTo>
                  <a:close/>
                </a:path>
                <a:path w="3505200" h="466090">
                  <a:moveTo>
                    <a:pt x="2862072" y="320351"/>
                  </a:moveTo>
                  <a:lnTo>
                    <a:pt x="2861818" y="320677"/>
                  </a:lnTo>
                  <a:lnTo>
                    <a:pt x="2861437" y="320677"/>
                  </a:lnTo>
                  <a:lnTo>
                    <a:pt x="2861437" y="321650"/>
                  </a:lnTo>
                  <a:lnTo>
                    <a:pt x="2861818" y="321978"/>
                  </a:lnTo>
                  <a:lnTo>
                    <a:pt x="2862072" y="322626"/>
                  </a:lnTo>
                  <a:lnTo>
                    <a:pt x="2862453" y="322305"/>
                  </a:lnTo>
                  <a:lnTo>
                    <a:pt x="2862707" y="321978"/>
                  </a:lnTo>
                  <a:lnTo>
                    <a:pt x="2863088" y="321650"/>
                  </a:lnTo>
                  <a:lnTo>
                    <a:pt x="2862707" y="321327"/>
                  </a:lnTo>
                  <a:lnTo>
                    <a:pt x="2862453" y="321000"/>
                  </a:lnTo>
                  <a:lnTo>
                    <a:pt x="2862072" y="320351"/>
                  </a:lnTo>
                  <a:close/>
                </a:path>
                <a:path w="3505200" h="466090">
                  <a:moveTo>
                    <a:pt x="3158236" y="318395"/>
                  </a:moveTo>
                  <a:lnTo>
                    <a:pt x="3158617" y="319045"/>
                  </a:lnTo>
                  <a:lnTo>
                    <a:pt x="3158617" y="319700"/>
                  </a:lnTo>
                  <a:lnTo>
                    <a:pt x="3158236" y="320351"/>
                  </a:lnTo>
                  <a:lnTo>
                    <a:pt x="3159633" y="320351"/>
                  </a:lnTo>
                  <a:lnTo>
                    <a:pt x="3159887" y="319700"/>
                  </a:lnTo>
                  <a:lnTo>
                    <a:pt x="3159633" y="319373"/>
                  </a:lnTo>
                  <a:lnTo>
                    <a:pt x="3158871" y="318723"/>
                  </a:lnTo>
                  <a:lnTo>
                    <a:pt x="3158236" y="318395"/>
                  </a:lnTo>
                  <a:close/>
                </a:path>
                <a:path w="3505200" h="466090">
                  <a:moveTo>
                    <a:pt x="2859786" y="304073"/>
                  </a:moveTo>
                  <a:lnTo>
                    <a:pt x="2858516" y="304073"/>
                  </a:lnTo>
                  <a:lnTo>
                    <a:pt x="2858897" y="304396"/>
                  </a:lnTo>
                  <a:lnTo>
                    <a:pt x="2858897" y="304723"/>
                  </a:lnTo>
                  <a:lnTo>
                    <a:pt x="2859151" y="305051"/>
                  </a:lnTo>
                  <a:lnTo>
                    <a:pt x="2859786" y="304723"/>
                  </a:lnTo>
                  <a:lnTo>
                    <a:pt x="2859786" y="304073"/>
                  </a:lnTo>
                  <a:close/>
                </a:path>
                <a:path w="3505200" h="466090">
                  <a:moveTo>
                    <a:pt x="2938526" y="348349"/>
                  </a:moveTo>
                  <a:lnTo>
                    <a:pt x="2938145" y="348349"/>
                  </a:lnTo>
                  <a:lnTo>
                    <a:pt x="2937891" y="348672"/>
                  </a:lnTo>
                  <a:lnTo>
                    <a:pt x="2937891" y="350300"/>
                  </a:lnTo>
                  <a:lnTo>
                    <a:pt x="2938145" y="350300"/>
                  </a:lnTo>
                  <a:lnTo>
                    <a:pt x="2938526" y="349977"/>
                  </a:lnTo>
                  <a:lnTo>
                    <a:pt x="2939161" y="349977"/>
                  </a:lnTo>
                  <a:lnTo>
                    <a:pt x="2938780" y="349650"/>
                  </a:lnTo>
                  <a:lnTo>
                    <a:pt x="2938780" y="348999"/>
                  </a:lnTo>
                  <a:lnTo>
                    <a:pt x="2938526" y="348349"/>
                  </a:lnTo>
                  <a:close/>
                </a:path>
                <a:path w="3505200" h="466090">
                  <a:moveTo>
                    <a:pt x="2404618" y="348349"/>
                  </a:moveTo>
                  <a:lnTo>
                    <a:pt x="2403983" y="348349"/>
                  </a:lnTo>
                  <a:lnTo>
                    <a:pt x="2403602" y="348672"/>
                  </a:lnTo>
                  <a:lnTo>
                    <a:pt x="2403983" y="348999"/>
                  </a:lnTo>
                  <a:lnTo>
                    <a:pt x="2404237" y="349327"/>
                  </a:lnTo>
                  <a:lnTo>
                    <a:pt x="2404237" y="348999"/>
                  </a:lnTo>
                  <a:lnTo>
                    <a:pt x="2404618" y="348672"/>
                  </a:lnTo>
                  <a:lnTo>
                    <a:pt x="2404999" y="348672"/>
                  </a:lnTo>
                  <a:lnTo>
                    <a:pt x="2404618" y="348349"/>
                  </a:lnTo>
                  <a:close/>
                </a:path>
                <a:path w="3505200" h="466090">
                  <a:moveTo>
                    <a:pt x="2213229" y="344117"/>
                  </a:moveTo>
                  <a:lnTo>
                    <a:pt x="2212594" y="344440"/>
                  </a:lnTo>
                  <a:lnTo>
                    <a:pt x="2212340" y="345090"/>
                  </a:lnTo>
                  <a:lnTo>
                    <a:pt x="2211578" y="345418"/>
                  </a:lnTo>
                  <a:lnTo>
                    <a:pt x="2212340" y="346068"/>
                  </a:lnTo>
                  <a:lnTo>
                    <a:pt x="2212594" y="346395"/>
                  </a:lnTo>
                  <a:lnTo>
                    <a:pt x="2212975" y="345746"/>
                  </a:lnTo>
                  <a:lnTo>
                    <a:pt x="2212975" y="344768"/>
                  </a:lnTo>
                  <a:lnTo>
                    <a:pt x="2213229" y="344117"/>
                  </a:lnTo>
                  <a:close/>
                </a:path>
                <a:path w="3505200" h="466090">
                  <a:moveTo>
                    <a:pt x="2213610" y="343463"/>
                  </a:moveTo>
                  <a:lnTo>
                    <a:pt x="2213229" y="343791"/>
                  </a:lnTo>
                  <a:lnTo>
                    <a:pt x="2213229" y="344117"/>
                  </a:lnTo>
                  <a:lnTo>
                    <a:pt x="2213610" y="343791"/>
                  </a:lnTo>
                  <a:lnTo>
                    <a:pt x="2213610" y="343463"/>
                  </a:lnTo>
                  <a:close/>
                </a:path>
                <a:path w="3505200" h="466090">
                  <a:moveTo>
                    <a:pt x="2214245" y="341186"/>
                  </a:moveTo>
                  <a:lnTo>
                    <a:pt x="2213864" y="341186"/>
                  </a:lnTo>
                  <a:lnTo>
                    <a:pt x="2213864" y="341835"/>
                  </a:lnTo>
                  <a:lnTo>
                    <a:pt x="2213695" y="342485"/>
                  </a:lnTo>
                  <a:lnTo>
                    <a:pt x="2213610" y="343463"/>
                  </a:lnTo>
                  <a:lnTo>
                    <a:pt x="2214245" y="342813"/>
                  </a:lnTo>
                  <a:lnTo>
                    <a:pt x="2214626" y="342485"/>
                  </a:lnTo>
                  <a:lnTo>
                    <a:pt x="2215261" y="341835"/>
                  </a:lnTo>
                  <a:lnTo>
                    <a:pt x="2214626" y="341514"/>
                  </a:lnTo>
                  <a:lnTo>
                    <a:pt x="2214245" y="341186"/>
                  </a:lnTo>
                  <a:close/>
                </a:path>
                <a:path w="3505200" h="466090">
                  <a:moveTo>
                    <a:pt x="2774315" y="340208"/>
                  </a:moveTo>
                  <a:lnTo>
                    <a:pt x="2773934" y="340536"/>
                  </a:lnTo>
                  <a:lnTo>
                    <a:pt x="2773553" y="340536"/>
                  </a:lnTo>
                  <a:lnTo>
                    <a:pt x="2773553" y="341835"/>
                  </a:lnTo>
                  <a:lnTo>
                    <a:pt x="2773934" y="342485"/>
                  </a:lnTo>
                  <a:lnTo>
                    <a:pt x="2773934" y="342163"/>
                  </a:lnTo>
                  <a:lnTo>
                    <a:pt x="2774315" y="342163"/>
                  </a:lnTo>
                  <a:lnTo>
                    <a:pt x="2774950" y="341835"/>
                  </a:lnTo>
                  <a:lnTo>
                    <a:pt x="2774569" y="341186"/>
                  </a:lnTo>
                  <a:lnTo>
                    <a:pt x="2774443" y="340536"/>
                  </a:lnTo>
                  <a:lnTo>
                    <a:pt x="2774315" y="340208"/>
                  </a:lnTo>
                  <a:close/>
                </a:path>
                <a:path w="3505200" h="466090">
                  <a:moveTo>
                    <a:pt x="2653411" y="340536"/>
                  </a:moveTo>
                  <a:lnTo>
                    <a:pt x="2653157" y="340859"/>
                  </a:lnTo>
                  <a:lnTo>
                    <a:pt x="2652776" y="340859"/>
                  </a:lnTo>
                  <a:lnTo>
                    <a:pt x="2652776" y="341835"/>
                  </a:lnTo>
                  <a:lnTo>
                    <a:pt x="2653157" y="342163"/>
                  </a:lnTo>
                  <a:lnTo>
                    <a:pt x="2653411" y="342813"/>
                  </a:lnTo>
                  <a:lnTo>
                    <a:pt x="2653792" y="342485"/>
                  </a:lnTo>
                  <a:lnTo>
                    <a:pt x="2654046" y="342163"/>
                  </a:lnTo>
                  <a:lnTo>
                    <a:pt x="2654427" y="341835"/>
                  </a:lnTo>
                  <a:lnTo>
                    <a:pt x="2654046" y="341186"/>
                  </a:lnTo>
                  <a:lnTo>
                    <a:pt x="2653792" y="340859"/>
                  </a:lnTo>
                  <a:lnTo>
                    <a:pt x="2653411" y="340536"/>
                  </a:lnTo>
                  <a:close/>
                </a:path>
                <a:path w="3505200" h="466090">
                  <a:moveTo>
                    <a:pt x="2437003" y="340208"/>
                  </a:moveTo>
                  <a:lnTo>
                    <a:pt x="2436622" y="340536"/>
                  </a:lnTo>
                  <a:lnTo>
                    <a:pt x="2436241" y="340536"/>
                  </a:lnTo>
                  <a:lnTo>
                    <a:pt x="2436241" y="341835"/>
                  </a:lnTo>
                  <a:lnTo>
                    <a:pt x="2436622" y="342485"/>
                  </a:lnTo>
                  <a:lnTo>
                    <a:pt x="2437003" y="342163"/>
                  </a:lnTo>
                  <a:lnTo>
                    <a:pt x="2437257" y="342163"/>
                  </a:lnTo>
                  <a:lnTo>
                    <a:pt x="2437638" y="341835"/>
                  </a:lnTo>
                  <a:lnTo>
                    <a:pt x="2437257" y="341186"/>
                  </a:lnTo>
                  <a:lnTo>
                    <a:pt x="2437131" y="340536"/>
                  </a:lnTo>
                  <a:lnTo>
                    <a:pt x="2437003" y="340208"/>
                  </a:lnTo>
                  <a:close/>
                </a:path>
                <a:path w="3505200" h="466090">
                  <a:moveTo>
                    <a:pt x="2990723" y="338254"/>
                  </a:moveTo>
                  <a:lnTo>
                    <a:pt x="2990469" y="338582"/>
                  </a:lnTo>
                  <a:lnTo>
                    <a:pt x="2990088" y="338582"/>
                  </a:lnTo>
                  <a:lnTo>
                    <a:pt x="2990088" y="339559"/>
                  </a:lnTo>
                  <a:lnTo>
                    <a:pt x="2990469" y="340208"/>
                  </a:lnTo>
                  <a:lnTo>
                    <a:pt x="2990723" y="340536"/>
                  </a:lnTo>
                  <a:lnTo>
                    <a:pt x="2991104" y="340208"/>
                  </a:lnTo>
                  <a:lnTo>
                    <a:pt x="2991358" y="340208"/>
                  </a:lnTo>
                  <a:lnTo>
                    <a:pt x="2991358" y="339881"/>
                  </a:lnTo>
                  <a:lnTo>
                    <a:pt x="2991104" y="339559"/>
                  </a:lnTo>
                  <a:lnTo>
                    <a:pt x="2990723" y="338909"/>
                  </a:lnTo>
                  <a:lnTo>
                    <a:pt x="2990723" y="338254"/>
                  </a:lnTo>
                  <a:close/>
                </a:path>
                <a:path w="3505200" h="466090">
                  <a:moveTo>
                    <a:pt x="3337560" y="352254"/>
                  </a:moveTo>
                  <a:lnTo>
                    <a:pt x="3337179" y="352581"/>
                  </a:lnTo>
                  <a:lnTo>
                    <a:pt x="3336925" y="352581"/>
                  </a:lnTo>
                  <a:lnTo>
                    <a:pt x="3336925" y="353559"/>
                  </a:lnTo>
                  <a:lnTo>
                    <a:pt x="3337179" y="353881"/>
                  </a:lnTo>
                  <a:lnTo>
                    <a:pt x="3337179" y="354531"/>
                  </a:lnTo>
                  <a:lnTo>
                    <a:pt x="3337560" y="354209"/>
                  </a:lnTo>
                  <a:lnTo>
                    <a:pt x="3337814" y="354209"/>
                  </a:lnTo>
                  <a:lnTo>
                    <a:pt x="3338195" y="353881"/>
                  </a:lnTo>
                  <a:lnTo>
                    <a:pt x="3337814" y="353231"/>
                  </a:lnTo>
                  <a:lnTo>
                    <a:pt x="3337687" y="352581"/>
                  </a:lnTo>
                  <a:lnTo>
                    <a:pt x="3337560" y="352254"/>
                  </a:lnTo>
                  <a:close/>
                </a:path>
                <a:path w="3505200" h="466090">
                  <a:moveTo>
                    <a:pt x="3147187" y="352581"/>
                  </a:moveTo>
                  <a:lnTo>
                    <a:pt x="3146806" y="352581"/>
                  </a:lnTo>
                  <a:lnTo>
                    <a:pt x="3146552" y="352903"/>
                  </a:lnTo>
                  <a:lnTo>
                    <a:pt x="3146552" y="353881"/>
                  </a:lnTo>
                  <a:lnTo>
                    <a:pt x="3146806" y="354531"/>
                  </a:lnTo>
                  <a:lnTo>
                    <a:pt x="3147187" y="354858"/>
                  </a:lnTo>
                  <a:lnTo>
                    <a:pt x="3147441" y="354531"/>
                  </a:lnTo>
                  <a:lnTo>
                    <a:pt x="3147822" y="354531"/>
                  </a:lnTo>
                  <a:lnTo>
                    <a:pt x="3147822" y="354209"/>
                  </a:lnTo>
                  <a:lnTo>
                    <a:pt x="3147441" y="353559"/>
                  </a:lnTo>
                  <a:lnTo>
                    <a:pt x="3147441" y="352903"/>
                  </a:lnTo>
                  <a:lnTo>
                    <a:pt x="3147187" y="352581"/>
                  </a:lnTo>
                  <a:close/>
                </a:path>
                <a:path w="3505200" h="466090">
                  <a:moveTo>
                    <a:pt x="2666873" y="351927"/>
                  </a:moveTo>
                  <a:lnTo>
                    <a:pt x="2665857" y="351927"/>
                  </a:lnTo>
                  <a:lnTo>
                    <a:pt x="2665857" y="352254"/>
                  </a:lnTo>
                  <a:lnTo>
                    <a:pt x="2665476" y="352581"/>
                  </a:lnTo>
                  <a:lnTo>
                    <a:pt x="2666111" y="352903"/>
                  </a:lnTo>
                  <a:lnTo>
                    <a:pt x="2666492" y="353231"/>
                  </a:lnTo>
                  <a:lnTo>
                    <a:pt x="2667127" y="353231"/>
                  </a:lnTo>
                  <a:lnTo>
                    <a:pt x="2667508" y="352903"/>
                  </a:lnTo>
                  <a:lnTo>
                    <a:pt x="2667762" y="352581"/>
                  </a:lnTo>
                  <a:lnTo>
                    <a:pt x="2667127" y="352254"/>
                  </a:lnTo>
                  <a:lnTo>
                    <a:pt x="2666873" y="351927"/>
                  </a:lnTo>
                  <a:close/>
                </a:path>
                <a:path w="3505200" h="466090">
                  <a:moveTo>
                    <a:pt x="2547620" y="352581"/>
                  </a:moveTo>
                  <a:lnTo>
                    <a:pt x="2547366" y="352903"/>
                  </a:lnTo>
                  <a:lnTo>
                    <a:pt x="2546604" y="353231"/>
                  </a:lnTo>
                  <a:lnTo>
                    <a:pt x="2546604" y="353881"/>
                  </a:lnTo>
                  <a:lnTo>
                    <a:pt x="2547366" y="354209"/>
                  </a:lnTo>
                  <a:lnTo>
                    <a:pt x="2547366" y="354858"/>
                  </a:lnTo>
                  <a:lnTo>
                    <a:pt x="2547620" y="354209"/>
                  </a:lnTo>
                  <a:lnTo>
                    <a:pt x="2547620" y="353881"/>
                  </a:lnTo>
                  <a:lnTo>
                    <a:pt x="2548001" y="353231"/>
                  </a:lnTo>
                  <a:lnTo>
                    <a:pt x="2547620" y="352903"/>
                  </a:lnTo>
                  <a:lnTo>
                    <a:pt x="2547620" y="352581"/>
                  </a:lnTo>
                  <a:close/>
                </a:path>
                <a:path w="3505200" h="466090">
                  <a:moveTo>
                    <a:pt x="2112391" y="352581"/>
                  </a:moveTo>
                  <a:lnTo>
                    <a:pt x="2112010" y="352581"/>
                  </a:lnTo>
                  <a:lnTo>
                    <a:pt x="2111756" y="353231"/>
                  </a:lnTo>
                  <a:lnTo>
                    <a:pt x="2111375" y="353559"/>
                  </a:lnTo>
                  <a:lnTo>
                    <a:pt x="2111375" y="354209"/>
                  </a:lnTo>
                  <a:lnTo>
                    <a:pt x="2111756" y="354531"/>
                  </a:lnTo>
                  <a:lnTo>
                    <a:pt x="2112010" y="354858"/>
                  </a:lnTo>
                  <a:lnTo>
                    <a:pt x="2112391" y="354209"/>
                  </a:lnTo>
                  <a:lnTo>
                    <a:pt x="2112645" y="353881"/>
                  </a:lnTo>
                  <a:lnTo>
                    <a:pt x="2112645" y="353231"/>
                  </a:lnTo>
                  <a:lnTo>
                    <a:pt x="2112391" y="352903"/>
                  </a:lnTo>
                  <a:lnTo>
                    <a:pt x="2112391" y="352581"/>
                  </a:lnTo>
                  <a:close/>
                </a:path>
                <a:path w="3505200" h="466090">
                  <a:moveTo>
                    <a:pt x="2396744" y="350300"/>
                  </a:moveTo>
                  <a:lnTo>
                    <a:pt x="2396490" y="350626"/>
                  </a:lnTo>
                  <a:lnTo>
                    <a:pt x="2396109" y="350626"/>
                  </a:lnTo>
                  <a:lnTo>
                    <a:pt x="2396109" y="350954"/>
                  </a:lnTo>
                  <a:lnTo>
                    <a:pt x="2396490" y="351604"/>
                  </a:lnTo>
                  <a:lnTo>
                    <a:pt x="2396744" y="352254"/>
                  </a:lnTo>
                  <a:lnTo>
                    <a:pt x="2396744" y="352581"/>
                  </a:lnTo>
                  <a:lnTo>
                    <a:pt x="2397125" y="352254"/>
                  </a:lnTo>
                  <a:lnTo>
                    <a:pt x="2397379" y="352254"/>
                  </a:lnTo>
                  <a:lnTo>
                    <a:pt x="2397379" y="351276"/>
                  </a:lnTo>
                  <a:lnTo>
                    <a:pt x="2397125" y="350954"/>
                  </a:lnTo>
                  <a:lnTo>
                    <a:pt x="2396744" y="350300"/>
                  </a:lnTo>
                  <a:close/>
                </a:path>
                <a:path w="3505200" h="466090">
                  <a:moveTo>
                    <a:pt x="3117088" y="330441"/>
                  </a:moveTo>
                  <a:lnTo>
                    <a:pt x="3116834" y="330768"/>
                  </a:lnTo>
                  <a:lnTo>
                    <a:pt x="3116453" y="330768"/>
                  </a:lnTo>
                  <a:lnTo>
                    <a:pt x="3116453" y="331745"/>
                  </a:lnTo>
                  <a:lnTo>
                    <a:pt x="3116834" y="332068"/>
                  </a:lnTo>
                  <a:lnTo>
                    <a:pt x="3117088" y="332723"/>
                  </a:lnTo>
                  <a:lnTo>
                    <a:pt x="3117469" y="332395"/>
                  </a:lnTo>
                  <a:lnTo>
                    <a:pt x="3117723" y="332395"/>
                  </a:lnTo>
                  <a:lnTo>
                    <a:pt x="3117597" y="331745"/>
                  </a:lnTo>
                  <a:lnTo>
                    <a:pt x="3117469" y="331417"/>
                  </a:lnTo>
                  <a:lnTo>
                    <a:pt x="3117088" y="331095"/>
                  </a:lnTo>
                  <a:lnTo>
                    <a:pt x="3117088" y="330441"/>
                  </a:lnTo>
                  <a:close/>
                </a:path>
                <a:path w="3505200" h="466090">
                  <a:moveTo>
                    <a:pt x="3411728" y="328814"/>
                  </a:moveTo>
                  <a:lnTo>
                    <a:pt x="3410966" y="329140"/>
                  </a:lnTo>
                  <a:lnTo>
                    <a:pt x="3410966" y="329791"/>
                  </a:lnTo>
                  <a:lnTo>
                    <a:pt x="3411347" y="330118"/>
                  </a:lnTo>
                  <a:lnTo>
                    <a:pt x="3411728" y="330768"/>
                  </a:lnTo>
                  <a:lnTo>
                    <a:pt x="3411982" y="330441"/>
                  </a:lnTo>
                  <a:lnTo>
                    <a:pt x="3412363" y="330118"/>
                  </a:lnTo>
                  <a:lnTo>
                    <a:pt x="3411982" y="329463"/>
                  </a:lnTo>
                  <a:lnTo>
                    <a:pt x="3411728" y="329140"/>
                  </a:lnTo>
                  <a:lnTo>
                    <a:pt x="3411728" y="328814"/>
                  </a:lnTo>
                  <a:close/>
                </a:path>
                <a:path w="3505200" h="466090">
                  <a:moveTo>
                    <a:pt x="3175254" y="328491"/>
                  </a:moveTo>
                  <a:lnTo>
                    <a:pt x="3174873" y="328814"/>
                  </a:lnTo>
                  <a:lnTo>
                    <a:pt x="3174619" y="329140"/>
                  </a:lnTo>
                  <a:lnTo>
                    <a:pt x="3174619" y="329791"/>
                  </a:lnTo>
                  <a:lnTo>
                    <a:pt x="3174873" y="330118"/>
                  </a:lnTo>
                  <a:lnTo>
                    <a:pt x="3175254" y="330768"/>
                  </a:lnTo>
                  <a:lnTo>
                    <a:pt x="3175635" y="330768"/>
                  </a:lnTo>
                  <a:lnTo>
                    <a:pt x="3175635" y="330441"/>
                  </a:lnTo>
                  <a:lnTo>
                    <a:pt x="3175889" y="330118"/>
                  </a:lnTo>
                  <a:lnTo>
                    <a:pt x="3175635" y="329463"/>
                  </a:lnTo>
                  <a:lnTo>
                    <a:pt x="3175254" y="329140"/>
                  </a:lnTo>
                  <a:lnTo>
                    <a:pt x="3175254" y="328491"/>
                  </a:lnTo>
                  <a:close/>
                </a:path>
                <a:path w="3505200" h="466090">
                  <a:moveTo>
                    <a:pt x="3050794" y="328491"/>
                  </a:moveTo>
                  <a:lnTo>
                    <a:pt x="3050540" y="328814"/>
                  </a:lnTo>
                  <a:lnTo>
                    <a:pt x="3049905" y="329140"/>
                  </a:lnTo>
                  <a:lnTo>
                    <a:pt x="3049905" y="329791"/>
                  </a:lnTo>
                  <a:lnTo>
                    <a:pt x="3050540" y="330118"/>
                  </a:lnTo>
                  <a:lnTo>
                    <a:pt x="3050540" y="330768"/>
                  </a:lnTo>
                  <a:lnTo>
                    <a:pt x="3051175" y="330118"/>
                  </a:lnTo>
                  <a:lnTo>
                    <a:pt x="3051556" y="329791"/>
                  </a:lnTo>
                  <a:lnTo>
                    <a:pt x="3051556" y="329140"/>
                  </a:lnTo>
                  <a:lnTo>
                    <a:pt x="3050794" y="328491"/>
                  </a:lnTo>
                  <a:close/>
                </a:path>
                <a:path w="3505200" h="466090">
                  <a:moveTo>
                    <a:pt x="2761869" y="328491"/>
                  </a:moveTo>
                  <a:lnTo>
                    <a:pt x="2761488" y="328814"/>
                  </a:lnTo>
                  <a:lnTo>
                    <a:pt x="2761234" y="329140"/>
                  </a:lnTo>
                  <a:lnTo>
                    <a:pt x="2761234" y="329791"/>
                  </a:lnTo>
                  <a:lnTo>
                    <a:pt x="2761488" y="330441"/>
                  </a:lnTo>
                  <a:lnTo>
                    <a:pt x="2761869" y="330768"/>
                  </a:lnTo>
                  <a:lnTo>
                    <a:pt x="2762123" y="330768"/>
                  </a:lnTo>
                  <a:lnTo>
                    <a:pt x="2762504" y="330441"/>
                  </a:lnTo>
                  <a:lnTo>
                    <a:pt x="2762504" y="329463"/>
                  </a:lnTo>
                  <a:lnTo>
                    <a:pt x="2762123" y="328814"/>
                  </a:lnTo>
                  <a:lnTo>
                    <a:pt x="2761869" y="328491"/>
                  </a:lnTo>
                  <a:close/>
                </a:path>
                <a:path w="3505200" h="466090">
                  <a:moveTo>
                    <a:pt x="2139188" y="327836"/>
                  </a:moveTo>
                  <a:lnTo>
                    <a:pt x="2138172" y="327836"/>
                  </a:lnTo>
                  <a:lnTo>
                    <a:pt x="2138172" y="328164"/>
                  </a:lnTo>
                  <a:lnTo>
                    <a:pt x="2137791" y="328491"/>
                  </a:lnTo>
                  <a:lnTo>
                    <a:pt x="2138426" y="328814"/>
                  </a:lnTo>
                  <a:lnTo>
                    <a:pt x="2138807" y="329140"/>
                  </a:lnTo>
                  <a:lnTo>
                    <a:pt x="2139823" y="329140"/>
                  </a:lnTo>
                  <a:lnTo>
                    <a:pt x="2140077" y="328814"/>
                  </a:lnTo>
                  <a:lnTo>
                    <a:pt x="2140077" y="328491"/>
                  </a:lnTo>
                  <a:lnTo>
                    <a:pt x="2139442" y="328164"/>
                  </a:lnTo>
                  <a:lnTo>
                    <a:pt x="2139188" y="327836"/>
                  </a:lnTo>
                  <a:close/>
                </a:path>
                <a:path w="3505200" h="466090">
                  <a:moveTo>
                    <a:pt x="2869565" y="337931"/>
                  </a:moveTo>
                  <a:lnTo>
                    <a:pt x="2868295" y="338582"/>
                  </a:lnTo>
                  <a:lnTo>
                    <a:pt x="2868041" y="338582"/>
                  </a:lnTo>
                  <a:lnTo>
                    <a:pt x="2868295" y="338909"/>
                  </a:lnTo>
                  <a:lnTo>
                    <a:pt x="2868676" y="339232"/>
                  </a:lnTo>
                  <a:lnTo>
                    <a:pt x="2869311" y="339232"/>
                  </a:lnTo>
                  <a:lnTo>
                    <a:pt x="2869946" y="338909"/>
                  </a:lnTo>
                  <a:lnTo>
                    <a:pt x="2870200" y="338582"/>
                  </a:lnTo>
                  <a:lnTo>
                    <a:pt x="2869946" y="338254"/>
                  </a:lnTo>
                  <a:lnTo>
                    <a:pt x="2869565" y="337931"/>
                  </a:lnTo>
                  <a:close/>
                </a:path>
                <a:path w="3505200" h="466090">
                  <a:moveTo>
                    <a:pt x="2412746" y="338582"/>
                  </a:moveTo>
                  <a:lnTo>
                    <a:pt x="2412111" y="338909"/>
                  </a:lnTo>
                  <a:lnTo>
                    <a:pt x="2412111" y="339559"/>
                  </a:lnTo>
                  <a:lnTo>
                    <a:pt x="2412492" y="340208"/>
                  </a:lnTo>
                  <a:lnTo>
                    <a:pt x="2412746" y="340536"/>
                  </a:lnTo>
                  <a:lnTo>
                    <a:pt x="2413127" y="340208"/>
                  </a:lnTo>
                  <a:lnTo>
                    <a:pt x="2413381" y="339881"/>
                  </a:lnTo>
                  <a:lnTo>
                    <a:pt x="2413127" y="339559"/>
                  </a:lnTo>
                  <a:lnTo>
                    <a:pt x="2413127" y="338909"/>
                  </a:lnTo>
                  <a:lnTo>
                    <a:pt x="2412746" y="338582"/>
                  </a:lnTo>
                  <a:close/>
                </a:path>
                <a:path w="3505200" h="466090">
                  <a:moveTo>
                    <a:pt x="2418715" y="127939"/>
                  </a:moveTo>
                  <a:lnTo>
                    <a:pt x="2417699" y="127939"/>
                  </a:lnTo>
                  <a:lnTo>
                    <a:pt x="2417318" y="128270"/>
                  </a:lnTo>
                  <a:lnTo>
                    <a:pt x="2416683" y="128600"/>
                  </a:lnTo>
                  <a:lnTo>
                    <a:pt x="2417064" y="128917"/>
                  </a:lnTo>
                  <a:lnTo>
                    <a:pt x="2417064" y="129247"/>
                  </a:lnTo>
                  <a:lnTo>
                    <a:pt x="2417953" y="129247"/>
                  </a:lnTo>
                  <a:lnTo>
                    <a:pt x="2418334" y="128917"/>
                  </a:lnTo>
                  <a:lnTo>
                    <a:pt x="2418969" y="128600"/>
                  </a:lnTo>
                  <a:lnTo>
                    <a:pt x="2418969" y="128270"/>
                  </a:lnTo>
                  <a:lnTo>
                    <a:pt x="2418715" y="127939"/>
                  </a:lnTo>
                  <a:close/>
                </a:path>
                <a:path w="3505200" h="466090">
                  <a:moveTo>
                    <a:pt x="2421001" y="140309"/>
                  </a:moveTo>
                  <a:lnTo>
                    <a:pt x="2420620" y="140639"/>
                  </a:lnTo>
                  <a:lnTo>
                    <a:pt x="2420239" y="140639"/>
                  </a:lnTo>
                  <a:lnTo>
                    <a:pt x="2420239" y="141617"/>
                  </a:lnTo>
                  <a:lnTo>
                    <a:pt x="2420620" y="141947"/>
                  </a:lnTo>
                  <a:lnTo>
                    <a:pt x="2421001" y="142595"/>
                  </a:lnTo>
                  <a:lnTo>
                    <a:pt x="2421255" y="142265"/>
                  </a:lnTo>
                  <a:lnTo>
                    <a:pt x="2421636" y="141947"/>
                  </a:lnTo>
                  <a:lnTo>
                    <a:pt x="2421890" y="141617"/>
                  </a:lnTo>
                  <a:lnTo>
                    <a:pt x="2421255" y="141287"/>
                  </a:lnTo>
                  <a:lnTo>
                    <a:pt x="2421001" y="140970"/>
                  </a:lnTo>
                  <a:lnTo>
                    <a:pt x="2421001" y="140309"/>
                  </a:lnTo>
                  <a:close/>
                </a:path>
                <a:path w="3505200" h="466090">
                  <a:moveTo>
                    <a:pt x="2501900" y="148450"/>
                  </a:moveTo>
                  <a:lnTo>
                    <a:pt x="2501265" y="148450"/>
                  </a:lnTo>
                  <a:lnTo>
                    <a:pt x="2501265" y="149098"/>
                  </a:lnTo>
                  <a:lnTo>
                    <a:pt x="2502281" y="149098"/>
                  </a:lnTo>
                  <a:lnTo>
                    <a:pt x="2502535" y="148780"/>
                  </a:lnTo>
                  <a:lnTo>
                    <a:pt x="2501900" y="148450"/>
                  </a:lnTo>
                  <a:close/>
                </a:path>
                <a:path w="3505200" h="466090">
                  <a:moveTo>
                    <a:pt x="2338959" y="147802"/>
                  </a:moveTo>
                  <a:lnTo>
                    <a:pt x="2338705" y="148132"/>
                  </a:lnTo>
                  <a:lnTo>
                    <a:pt x="2338324" y="148450"/>
                  </a:lnTo>
                  <a:lnTo>
                    <a:pt x="2338959" y="148780"/>
                  </a:lnTo>
                  <a:lnTo>
                    <a:pt x="2339340" y="149098"/>
                  </a:lnTo>
                  <a:lnTo>
                    <a:pt x="2339975" y="149098"/>
                  </a:lnTo>
                  <a:lnTo>
                    <a:pt x="2340229" y="148780"/>
                  </a:lnTo>
                  <a:lnTo>
                    <a:pt x="2340610" y="148450"/>
                  </a:lnTo>
                  <a:lnTo>
                    <a:pt x="2340229" y="148450"/>
                  </a:lnTo>
                  <a:lnTo>
                    <a:pt x="2338959" y="147802"/>
                  </a:lnTo>
                  <a:close/>
                </a:path>
                <a:path w="3505200" h="466090">
                  <a:moveTo>
                    <a:pt x="2481326" y="146494"/>
                  </a:moveTo>
                  <a:lnTo>
                    <a:pt x="2481072" y="146824"/>
                  </a:lnTo>
                  <a:lnTo>
                    <a:pt x="2480310" y="147154"/>
                  </a:lnTo>
                  <a:lnTo>
                    <a:pt x="2480310" y="147802"/>
                  </a:lnTo>
                  <a:lnTo>
                    <a:pt x="2481072" y="148450"/>
                  </a:lnTo>
                  <a:lnTo>
                    <a:pt x="2481326" y="148780"/>
                  </a:lnTo>
                  <a:lnTo>
                    <a:pt x="2481707" y="148132"/>
                  </a:lnTo>
                  <a:lnTo>
                    <a:pt x="2481961" y="147802"/>
                  </a:lnTo>
                  <a:lnTo>
                    <a:pt x="2481961" y="147154"/>
                  </a:lnTo>
                  <a:lnTo>
                    <a:pt x="2481326" y="146494"/>
                  </a:lnTo>
                  <a:close/>
                </a:path>
              </a:pathLst>
            </a:custGeom>
            <a:solidFill>
              <a:srgbClr val="FFAE86"/>
            </a:solidFill>
          </p:spPr>
          <p:txBody>
            <a:bodyPr wrap="square" lIns="0" tIns="0" rIns="0" bIns="0" rtlCol="0"/>
            <a:lstStyle/>
            <a:p>
              <a:endParaRPr/>
            </a:p>
          </p:txBody>
        </p:sp>
      </p:grpSp>
      <p:sp>
        <p:nvSpPr>
          <p:cNvPr id="12" name="object 12"/>
          <p:cNvSpPr txBox="1"/>
          <p:nvPr/>
        </p:nvSpPr>
        <p:spPr>
          <a:xfrm>
            <a:off x="3696346" y="3140159"/>
            <a:ext cx="12962821" cy="5164940"/>
          </a:xfrm>
          <a:prstGeom prst="rect">
            <a:avLst/>
          </a:prstGeom>
        </p:spPr>
        <p:txBody>
          <a:bodyPr vert="horz" wrap="square" lIns="0" tIns="12065" rIns="0" bIns="0" rtlCol="0">
            <a:spAutoFit/>
          </a:bodyPr>
          <a:lstStyle/>
          <a:p>
            <a:pPr marL="12700" marR="5080" algn="just">
              <a:lnSpc>
                <a:spcPct val="116399"/>
              </a:lnSpc>
              <a:spcBef>
                <a:spcPts val="95"/>
              </a:spcBef>
            </a:pPr>
            <a:r>
              <a:rPr sz="3200" b="1" dirty="0">
                <a:latin typeface="Comic Sans MS" pitchFamily="66" charset="0"/>
                <a:cs typeface="Tahoma"/>
              </a:rPr>
              <a:t>TAHUKAN KAMU??</a:t>
            </a:r>
          </a:p>
          <a:p>
            <a:pPr marL="12700" marR="5080" algn="just">
              <a:lnSpc>
                <a:spcPct val="116399"/>
              </a:lnSpc>
              <a:spcBef>
                <a:spcPts val="95"/>
              </a:spcBef>
            </a:pPr>
            <a:endParaRPr sz="3200" dirty="0">
              <a:latin typeface="Comic Sans MS" pitchFamily="66" charset="0"/>
              <a:cs typeface="Tahoma"/>
            </a:endParaRPr>
          </a:p>
          <a:p>
            <a:pPr marL="12700" marR="5080" algn="just">
              <a:lnSpc>
                <a:spcPct val="116399"/>
              </a:lnSpc>
              <a:spcBef>
                <a:spcPts val="95"/>
              </a:spcBef>
            </a:pPr>
            <a:r>
              <a:rPr sz="3200" b="1" dirty="0" err="1">
                <a:latin typeface="Comic Sans MS" pitchFamily="66" charset="0"/>
                <a:cs typeface="Tahoma"/>
              </a:rPr>
              <a:t>Tenaga</a:t>
            </a:r>
            <a:r>
              <a:rPr sz="3200" b="1" spc="315" dirty="0">
                <a:latin typeface="Comic Sans MS" pitchFamily="66" charset="0"/>
                <a:cs typeface="Tahoma"/>
              </a:rPr>
              <a:t> </a:t>
            </a:r>
            <a:r>
              <a:rPr sz="3200" b="1" dirty="0">
                <a:latin typeface="Comic Sans MS" pitchFamily="66" charset="0"/>
                <a:cs typeface="Tahoma"/>
              </a:rPr>
              <a:t>endogen</a:t>
            </a:r>
            <a:r>
              <a:rPr sz="3200" b="1" spc="320" dirty="0">
                <a:latin typeface="Comic Sans MS" pitchFamily="66" charset="0"/>
                <a:cs typeface="Tahoma"/>
              </a:rPr>
              <a:t> </a:t>
            </a:r>
            <a:r>
              <a:rPr sz="3200" b="1" dirty="0">
                <a:latin typeface="Comic Sans MS" pitchFamily="66" charset="0"/>
                <a:cs typeface="Tahoma"/>
              </a:rPr>
              <a:t>adalah</a:t>
            </a:r>
            <a:r>
              <a:rPr sz="3200" b="1" spc="320" dirty="0">
                <a:latin typeface="Comic Sans MS" pitchFamily="66" charset="0"/>
                <a:cs typeface="Tahoma"/>
              </a:rPr>
              <a:t> </a:t>
            </a:r>
            <a:r>
              <a:rPr sz="3200" b="1" dirty="0">
                <a:latin typeface="Comic Sans MS" pitchFamily="66" charset="0"/>
                <a:cs typeface="Tahoma"/>
              </a:rPr>
              <a:t>tenaga</a:t>
            </a:r>
            <a:r>
              <a:rPr sz="3200" b="1" spc="315" dirty="0">
                <a:latin typeface="Comic Sans MS" pitchFamily="66" charset="0"/>
                <a:cs typeface="Tahoma"/>
              </a:rPr>
              <a:t> </a:t>
            </a:r>
            <a:r>
              <a:rPr sz="3200" b="1" dirty="0">
                <a:latin typeface="Comic Sans MS" pitchFamily="66" charset="0"/>
                <a:cs typeface="Tahoma"/>
              </a:rPr>
              <a:t>yang</a:t>
            </a:r>
            <a:r>
              <a:rPr sz="3200" b="1" spc="320" dirty="0">
                <a:latin typeface="Comic Sans MS" pitchFamily="66" charset="0"/>
                <a:cs typeface="Tahoma"/>
              </a:rPr>
              <a:t> </a:t>
            </a:r>
            <a:r>
              <a:rPr sz="3200" b="1" dirty="0">
                <a:latin typeface="Comic Sans MS" pitchFamily="66" charset="0"/>
                <a:cs typeface="Tahoma"/>
              </a:rPr>
              <a:t>berasal</a:t>
            </a:r>
            <a:r>
              <a:rPr sz="3200" b="1" spc="320" dirty="0">
                <a:latin typeface="Comic Sans MS" pitchFamily="66" charset="0"/>
                <a:cs typeface="Tahoma"/>
              </a:rPr>
              <a:t> </a:t>
            </a:r>
            <a:r>
              <a:rPr sz="3200" b="1" dirty="0">
                <a:latin typeface="Comic Sans MS" pitchFamily="66" charset="0"/>
                <a:cs typeface="Tahoma"/>
              </a:rPr>
              <a:t>dari</a:t>
            </a:r>
            <a:r>
              <a:rPr sz="3200" b="1" spc="320" dirty="0">
                <a:latin typeface="Comic Sans MS" pitchFamily="66" charset="0"/>
                <a:cs typeface="Tahoma"/>
              </a:rPr>
              <a:t> </a:t>
            </a:r>
            <a:r>
              <a:rPr sz="3200" b="1" dirty="0">
                <a:latin typeface="Comic Sans MS" pitchFamily="66" charset="0"/>
                <a:cs typeface="Tahoma"/>
              </a:rPr>
              <a:t>dalam</a:t>
            </a:r>
            <a:r>
              <a:rPr sz="3200" b="1" spc="315" dirty="0">
                <a:latin typeface="Comic Sans MS" pitchFamily="66" charset="0"/>
                <a:cs typeface="Tahoma"/>
              </a:rPr>
              <a:t> </a:t>
            </a:r>
            <a:r>
              <a:rPr sz="3200" b="1" spc="-45" dirty="0">
                <a:latin typeface="Comic Sans MS" pitchFamily="66" charset="0"/>
                <a:cs typeface="Tahoma"/>
              </a:rPr>
              <a:t>bumi </a:t>
            </a:r>
            <a:r>
              <a:rPr sz="3200" b="1" dirty="0">
                <a:latin typeface="Comic Sans MS" pitchFamily="66" charset="0"/>
                <a:cs typeface="Tahoma"/>
              </a:rPr>
              <a:t>yang</a:t>
            </a:r>
            <a:r>
              <a:rPr sz="3200" b="1" spc="-25" dirty="0">
                <a:latin typeface="Comic Sans MS" pitchFamily="66" charset="0"/>
                <a:cs typeface="Tahoma"/>
              </a:rPr>
              <a:t> </a:t>
            </a:r>
            <a:r>
              <a:rPr sz="3200" b="1" spc="-45" dirty="0">
                <a:latin typeface="Comic Sans MS" pitchFamily="66" charset="0"/>
                <a:cs typeface="Tahoma"/>
              </a:rPr>
              <a:t>menyebabkan</a:t>
            </a:r>
            <a:r>
              <a:rPr sz="3200" b="1" spc="-25" dirty="0">
                <a:latin typeface="Comic Sans MS" pitchFamily="66" charset="0"/>
                <a:cs typeface="Tahoma"/>
              </a:rPr>
              <a:t> </a:t>
            </a:r>
            <a:r>
              <a:rPr sz="3200" b="1" spc="-35" dirty="0">
                <a:latin typeface="Comic Sans MS" pitchFamily="66" charset="0"/>
                <a:cs typeface="Tahoma"/>
              </a:rPr>
              <a:t>perubahan</a:t>
            </a:r>
            <a:r>
              <a:rPr sz="3200" b="1" spc="-25" dirty="0">
                <a:latin typeface="Comic Sans MS" pitchFamily="66" charset="0"/>
                <a:cs typeface="Tahoma"/>
              </a:rPr>
              <a:t> </a:t>
            </a:r>
            <a:r>
              <a:rPr sz="3200" b="1" dirty="0">
                <a:latin typeface="Comic Sans MS" pitchFamily="66" charset="0"/>
                <a:cs typeface="Tahoma"/>
              </a:rPr>
              <a:t>pada</a:t>
            </a:r>
            <a:r>
              <a:rPr sz="3200" b="1" spc="-25" dirty="0">
                <a:latin typeface="Comic Sans MS" pitchFamily="66" charset="0"/>
                <a:cs typeface="Tahoma"/>
              </a:rPr>
              <a:t> </a:t>
            </a:r>
            <a:r>
              <a:rPr sz="3200" b="1" dirty="0">
                <a:latin typeface="Comic Sans MS" pitchFamily="66" charset="0"/>
                <a:cs typeface="Tahoma"/>
              </a:rPr>
              <a:t>kulit</a:t>
            </a:r>
            <a:r>
              <a:rPr sz="3200" b="1" spc="-25" dirty="0">
                <a:latin typeface="Comic Sans MS" pitchFamily="66" charset="0"/>
                <a:cs typeface="Tahoma"/>
              </a:rPr>
              <a:t> </a:t>
            </a:r>
            <a:r>
              <a:rPr sz="3200" b="1" spc="-105" dirty="0">
                <a:latin typeface="Comic Sans MS" pitchFamily="66" charset="0"/>
                <a:cs typeface="Tahoma"/>
              </a:rPr>
              <a:t>bumi.</a:t>
            </a:r>
            <a:r>
              <a:rPr sz="3200" b="1" spc="-25" dirty="0">
                <a:latin typeface="Comic Sans MS" pitchFamily="66" charset="0"/>
                <a:cs typeface="Tahoma"/>
              </a:rPr>
              <a:t> </a:t>
            </a:r>
            <a:r>
              <a:rPr sz="3200" b="1" dirty="0">
                <a:latin typeface="Comic Sans MS" pitchFamily="66" charset="0"/>
                <a:cs typeface="Tahoma"/>
              </a:rPr>
              <a:t>Tenaga</a:t>
            </a:r>
            <a:r>
              <a:rPr sz="3200" b="1" spc="-25" dirty="0">
                <a:latin typeface="Comic Sans MS" pitchFamily="66" charset="0"/>
                <a:cs typeface="Tahoma"/>
              </a:rPr>
              <a:t> </a:t>
            </a:r>
            <a:r>
              <a:rPr sz="3200" b="1" spc="-40" dirty="0">
                <a:latin typeface="Comic Sans MS" pitchFamily="66" charset="0"/>
                <a:cs typeface="Tahoma"/>
              </a:rPr>
              <a:t>endogen </a:t>
            </a:r>
            <a:r>
              <a:rPr sz="3200" b="1" dirty="0">
                <a:latin typeface="Comic Sans MS" pitchFamily="66" charset="0"/>
                <a:cs typeface="Tahoma"/>
              </a:rPr>
              <a:t>ini</a:t>
            </a:r>
            <a:r>
              <a:rPr sz="3200" b="1" spc="610" dirty="0">
                <a:latin typeface="Comic Sans MS" pitchFamily="66" charset="0"/>
                <a:cs typeface="Tahoma"/>
              </a:rPr>
              <a:t> </a:t>
            </a:r>
            <a:r>
              <a:rPr sz="3200" b="1" dirty="0">
                <a:latin typeface="Comic Sans MS" pitchFamily="66" charset="0"/>
                <a:cs typeface="Tahoma"/>
              </a:rPr>
              <a:t>sifatnya</a:t>
            </a:r>
            <a:r>
              <a:rPr sz="3200" b="1" spc="610" dirty="0">
                <a:latin typeface="Comic Sans MS" pitchFamily="66" charset="0"/>
                <a:cs typeface="Tahoma"/>
              </a:rPr>
              <a:t> </a:t>
            </a:r>
            <a:r>
              <a:rPr sz="3200" b="1" dirty="0">
                <a:latin typeface="Comic Sans MS" pitchFamily="66" charset="0"/>
                <a:cs typeface="Tahoma"/>
              </a:rPr>
              <a:t>membentuk</a:t>
            </a:r>
            <a:r>
              <a:rPr sz="3200" b="1" spc="615" dirty="0">
                <a:latin typeface="Comic Sans MS" pitchFamily="66" charset="0"/>
                <a:cs typeface="Tahoma"/>
              </a:rPr>
              <a:t> </a:t>
            </a:r>
            <a:r>
              <a:rPr sz="3200" b="1" dirty="0">
                <a:latin typeface="Comic Sans MS" pitchFamily="66" charset="0"/>
                <a:cs typeface="Tahoma"/>
              </a:rPr>
              <a:t>permukaan</a:t>
            </a:r>
            <a:r>
              <a:rPr sz="3200" b="1" spc="610" dirty="0">
                <a:latin typeface="Comic Sans MS" pitchFamily="66" charset="0"/>
                <a:cs typeface="Tahoma"/>
              </a:rPr>
              <a:t> </a:t>
            </a:r>
            <a:r>
              <a:rPr sz="3200" b="1" dirty="0">
                <a:latin typeface="Comic Sans MS" pitchFamily="66" charset="0"/>
                <a:cs typeface="Tahoma"/>
              </a:rPr>
              <a:t>bumi</a:t>
            </a:r>
            <a:r>
              <a:rPr sz="3200" b="1" spc="615" dirty="0">
                <a:latin typeface="Comic Sans MS" pitchFamily="66" charset="0"/>
                <a:cs typeface="Tahoma"/>
              </a:rPr>
              <a:t> </a:t>
            </a:r>
            <a:r>
              <a:rPr sz="3200" b="1" dirty="0">
                <a:latin typeface="Comic Sans MS" pitchFamily="66" charset="0"/>
                <a:cs typeface="Tahoma"/>
              </a:rPr>
              <a:t>menjadi</a:t>
            </a:r>
            <a:r>
              <a:rPr sz="3200" b="1" spc="610" dirty="0">
                <a:latin typeface="Comic Sans MS" pitchFamily="66" charset="0"/>
                <a:cs typeface="Tahoma"/>
              </a:rPr>
              <a:t> </a:t>
            </a:r>
            <a:r>
              <a:rPr sz="3200" b="1" dirty="0">
                <a:latin typeface="Comic Sans MS" pitchFamily="66" charset="0"/>
                <a:cs typeface="Tahoma"/>
              </a:rPr>
              <a:t>tidak</a:t>
            </a:r>
            <a:r>
              <a:rPr sz="3200" b="1" spc="615" dirty="0">
                <a:latin typeface="Comic Sans MS" pitchFamily="66" charset="0"/>
                <a:cs typeface="Tahoma"/>
              </a:rPr>
              <a:t> </a:t>
            </a:r>
            <a:r>
              <a:rPr sz="3200" b="1" spc="-10" dirty="0">
                <a:latin typeface="Comic Sans MS" pitchFamily="66" charset="0"/>
                <a:cs typeface="Tahoma"/>
              </a:rPr>
              <a:t>rata. </a:t>
            </a:r>
          </a:p>
          <a:p>
            <a:pPr marL="12700" marR="5080" algn="just">
              <a:lnSpc>
                <a:spcPct val="116399"/>
              </a:lnSpc>
              <a:spcBef>
                <a:spcPts val="95"/>
              </a:spcBef>
            </a:pPr>
            <a:endParaRPr sz="3200" b="1" spc="-65" dirty="0">
              <a:latin typeface="Comic Sans MS" pitchFamily="66" charset="0"/>
              <a:cs typeface="Tahoma"/>
            </a:endParaRPr>
          </a:p>
          <a:p>
            <a:pPr marL="12700" marR="5080" algn="just">
              <a:lnSpc>
                <a:spcPct val="116399"/>
              </a:lnSpc>
              <a:spcBef>
                <a:spcPts val="95"/>
              </a:spcBef>
            </a:pPr>
            <a:r>
              <a:rPr sz="3200" b="1" spc="-10" dirty="0" err="1">
                <a:latin typeface="Comic Sans MS" pitchFamily="66" charset="0"/>
                <a:cs typeface="Tahoma"/>
              </a:rPr>
              <a:t>Akibat</a:t>
            </a:r>
            <a:r>
              <a:rPr sz="3200" b="1" spc="-10" dirty="0">
                <a:latin typeface="Comic Sans MS" pitchFamily="66" charset="0"/>
                <a:cs typeface="Tahoma"/>
              </a:rPr>
              <a:t> </a:t>
            </a:r>
            <a:r>
              <a:rPr sz="3200" b="1" dirty="0">
                <a:latin typeface="Comic Sans MS" pitchFamily="66" charset="0"/>
                <a:cs typeface="Tahoma"/>
              </a:rPr>
              <a:t>tenaga</a:t>
            </a:r>
            <a:r>
              <a:rPr sz="3200" b="1" spc="200" dirty="0">
                <a:latin typeface="Comic Sans MS" pitchFamily="66" charset="0"/>
                <a:cs typeface="Tahoma"/>
              </a:rPr>
              <a:t>  </a:t>
            </a:r>
            <a:r>
              <a:rPr sz="3200" b="1" dirty="0">
                <a:latin typeface="Comic Sans MS" pitchFamily="66" charset="0"/>
                <a:cs typeface="Tahoma"/>
              </a:rPr>
              <a:t>endogen</a:t>
            </a:r>
            <a:r>
              <a:rPr sz="3200" b="1" spc="200" dirty="0">
                <a:latin typeface="Comic Sans MS" pitchFamily="66" charset="0"/>
                <a:cs typeface="Tahoma"/>
              </a:rPr>
              <a:t>  </a:t>
            </a:r>
            <a:r>
              <a:rPr sz="3200" b="1" dirty="0">
                <a:latin typeface="Comic Sans MS" pitchFamily="66" charset="0"/>
                <a:cs typeface="Tahoma"/>
              </a:rPr>
              <a:t>ini</a:t>
            </a:r>
            <a:r>
              <a:rPr sz="3200" b="1" spc="200" dirty="0">
                <a:latin typeface="Comic Sans MS" pitchFamily="66" charset="0"/>
                <a:cs typeface="Tahoma"/>
              </a:rPr>
              <a:t>  </a:t>
            </a:r>
            <a:r>
              <a:rPr sz="3200" b="1" dirty="0">
                <a:latin typeface="Comic Sans MS" pitchFamily="66" charset="0"/>
                <a:cs typeface="Tahoma"/>
              </a:rPr>
              <a:t>berubah</a:t>
            </a:r>
            <a:r>
              <a:rPr sz="3200" b="1" spc="200" dirty="0">
                <a:latin typeface="Comic Sans MS" pitchFamily="66" charset="0"/>
                <a:cs typeface="Tahoma"/>
              </a:rPr>
              <a:t>  </a:t>
            </a:r>
            <a:r>
              <a:rPr sz="3200" b="1" dirty="0">
                <a:latin typeface="Comic Sans MS" pitchFamily="66" charset="0"/>
                <a:cs typeface="Tahoma"/>
              </a:rPr>
              <a:t>menjadi</a:t>
            </a:r>
            <a:r>
              <a:rPr sz="3200" b="1" spc="200" dirty="0">
                <a:latin typeface="Comic Sans MS" pitchFamily="66" charset="0"/>
                <a:cs typeface="Tahoma"/>
              </a:rPr>
              <a:t>  </a:t>
            </a:r>
            <a:r>
              <a:rPr sz="3200" b="1" dirty="0">
                <a:latin typeface="Comic Sans MS" pitchFamily="66" charset="0"/>
                <a:cs typeface="Tahoma"/>
              </a:rPr>
              <a:t>gunung,</a:t>
            </a:r>
            <a:r>
              <a:rPr sz="3200" b="1" spc="200" dirty="0">
                <a:latin typeface="Comic Sans MS" pitchFamily="66" charset="0"/>
                <a:cs typeface="Tahoma"/>
              </a:rPr>
              <a:t>  </a:t>
            </a:r>
            <a:r>
              <a:rPr sz="3200" b="1" dirty="0">
                <a:latin typeface="Comic Sans MS" pitchFamily="66" charset="0"/>
                <a:cs typeface="Tahoma"/>
              </a:rPr>
              <a:t>bukit</a:t>
            </a:r>
            <a:r>
              <a:rPr sz="3200" b="1" spc="200" dirty="0">
                <a:latin typeface="Comic Sans MS" pitchFamily="66" charset="0"/>
                <a:cs typeface="Tahoma"/>
              </a:rPr>
              <a:t>  </a:t>
            </a:r>
            <a:r>
              <a:rPr sz="3200" b="1" spc="-20" dirty="0">
                <a:latin typeface="Comic Sans MS" pitchFamily="66" charset="0"/>
                <a:cs typeface="Tahoma"/>
              </a:rPr>
              <a:t>atau </a:t>
            </a:r>
            <a:r>
              <a:rPr sz="3200" b="1" spc="-130" dirty="0">
                <a:latin typeface="Comic Sans MS" pitchFamily="66" charset="0"/>
                <a:cs typeface="Tahoma"/>
              </a:rPr>
              <a:t>pegunungan.</a:t>
            </a:r>
            <a:r>
              <a:rPr sz="3200" b="1" spc="-40" dirty="0">
                <a:latin typeface="Comic Sans MS" pitchFamily="66" charset="0"/>
                <a:cs typeface="Tahoma"/>
              </a:rPr>
              <a:t> </a:t>
            </a:r>
            <a:r>
              <a:rPr sz="3200" b="1" dirty="0">
                <a:latin typeface="Comic Sans MS" pitchFamily="66" charset="0"/>
                <a:cs typeface="Tahoma"/>
              </a:rPr>
              <a:t>Pada</a:t>
            </a:r>
            <a:r>
              <a:rPr sz="3200" b="1" spc="-35" dirty="0">
                <a:latin typeface="Comic Sans MS" pitchFamily="66" charset="0"/>
                <a:cs typeface="Tahoma"/>
              </a:rPr>
              <a:t> </a:t>
            </a:r>
            <a:r>
              <a:rPr sz="3200" b="1" dirty="0">
                <a:latin typeface="Comic Sans MS" pitchFamily="66" charset="0"/>
                <a:cs typeface="Tahoma"/>
              </a:rPr>
              <a:t>bagian</a:t>
            </a:r>
            <a:r>
              <a:rPr sz="3200" b="1" spc="-40" dirty="0">
                <a:latin typeface="Comic Sans MS" pitchFamily="66" charset="0"/>
                <a:cs typeface="Tahoma"/>
              </a:rPr>
              <a:t> </a:t>
            </a:r>
            <a:r>
              <a:rPr sz="3200" b="1" dirty="0">
                <a:latin typeface="Comic Sans MS" pitchFamily="66" charset="0"/>
                <a:cs typeface="Tahoma"/>
              </a:rPr>
              <a:t>lain</a:t>
            </a:r>
            <a:r>
              <a:rPr sz="3200" b="1" spc="-35" dirty="0">
                <a:latin typeface="Comic Sans MS" pitchFamily="66" charset="0"/>
                <a:cs typeface="Tahoma"/>
              </a:rPr>
              <a:t> </a:t>
            </a:r>
            <a:r>
              <a:rPr sz="3200" b="1" spc="-55" dirty="0">
                <a:latin typeface="Comic Sans MS" pitchFamily="66" charset="0"/>
                <a:cs typeface="Tahoma"/>
              </a:rPr>
              <a:t>permukaan</a:t>
            </a:r>
            <a:r>
              <a:rPr sz="3200" b="1" spc="-40" dirty="0">
                <a:latin typeface="Comic Sans MS" pitchFamily="66" charset="0"/>
                <a:cs typeface="Tahoma"/>
              </a:rPr>
              <a:t> </a:t>
            </a:r>
            <a:r>
              <a:rPr sz="3200" b="1" dirty="0">
                <a:latin typeface="Comic Sans MS" pitchFamily="66" charset="0"/>
                <a:cs typeface="Tahoma"/>
              </a:rPr>
              <a:t>bumi</a:t>
            </a:r>
            <a:r>
              <a:rPr sz="3200" b="1" spc="-35" dirty="0">
                <a:latin typeface="Comic Sans MS" pitchFamily="66" charset="0"/>
                <a:cs typeface="Tahoma"/>
              </a:rPr>
              <a:t> </a:t>
            </a:r>
            <a:r>
              <a:rPr sz="3200" b="1" dirty="0">
                <a:latin typeface="Comic Sans MS" pitchFamily="66" charset="0"/>
                <a:cs typeface="Tahoma"/>
              </a:rPr>
              <a:t>turun</a:t>
            </a:r>
            <a:r>
              <a:rPr sz="3200" b="1" spc="-40" dirty="0">
                <a:latin typeface="Comic Sans MS" pitchFamily="66" charset="0"/>
                <a:cs typeface="Tahoma"/>
              </a:rPr>
              <a:t> </a:t>
            </a:r>
            <a:r>
              <a:rPr sz="3200" b="1" spc="-90" dirty="0">
                <a:latin typeface="Comic Sans MS" pitchFamily="66" charset="0"/>
                <a:cs typeface="Tahoma"/>
              </a:rPr>
              <a:t>menjadikan </a:t>
            </a:r>
            <a:r>
              <a:rPr sz="3200" b="1" spc="-40" dirty="0">
                <a:latin typeface="Comic Sans MS" pitchFamily="66" charset="0"/>
                <a:cs typeface="Tahoma"/>
              </a:rPr>
              <a:t>adanya</a:t>
            </a:r>
            <a:r>
              <a:rPr sz="3200" b="1" spc="-190" dirty="0">
                <a:latin typeface="Comic Sans MS" pitchFamily="66" charset="0"/>
                <a:cs typeface="Tahoma"/>
              </a:rPr>
              <a:t> </a:t>
            </a:r>
            <a:r>
              <a:rPr sz="3200" b="1" spc="-100" dirty="0">
                <a:latin typeface="Comic Sans MS" pitchFamily="66" charset="0"/>
                <a:cs typeface="Tahoma"/>
              </a:rPr>
              <a:t>lembah</a:t>
            </a:r>
            <a:r>
              <a:rPr sz="3200" b="1" spc="-125" dirty="0">
                <a:latin typeface="Comic Sans MS" pitchFamily="66" charset="0"/>
                <a:cs typeface="Tahoma"/>
              </a:rPr>
              <a:t> </a:t>
            </a:r>
            <a:r>
              <a:rPr sz="3200" b="1" dirty="0">
                <a:latin typeface="Comic Sans MS" pitchFamily="66" charset="0"/>
                <a:cs typeface="Tahoma"/>
              </a:rPr>
              <a:t>atau</a:t>
            </a:r>
            <a:r>
              <a:rPr sz="3200" b="1" spc="-155" dirty="0">
                <a:latin typeface="Comic Sans MS" pitchFamily="66" charset="0"/>
                <a:cs typeface="Tahoma"/>
              </a:rPr>
              <a:t> </a:t>
            </a:r>
            <a:r>
              <a:rPr sz="3200" b="1" spc="-10" dirty="0">
                <a:latin typeface="Comic Sans MS" pitchFamily="66" charset="0"/>
                <a:cs typeface="Tahoma"/>
              </a:rPr>
              <a:t>jurang.</a:t>
            </a:r>
            <a:endParaRPr sz="3200" b="1" dirty="0">
              <a:latin typeface="Comic Sans MS" pitchFamily="66" charset="0"/>
              <a:cs typeface="Tahoma"/>
            </a:endParaRPr>
          </a:p>
        </p:txBody>
      </p:sp>
      <p:sp>
        <p:nvSpPr>
          <p:cNvPr id="13" name="object 13"/>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sp>
        <p:nvSpPr>
          <p:cNvPr id="14" name="object 14"/>
          <p:cNvSpPr txBox="1"/>
          <p:nvPr/>
        </p:nvSpPr>
        <p:spPr>
          <a:xfrm>
            <a:off x="7822628" y="1765155"/>
            <a:ext cx="4369372" cy="631583"/>
          </a:xfrm>
          <a:prstGeom prst="rect">
            <a:avLst/>
          </a:prstGeom>
        </p:spPr>
        <p:txBody>
          <a:bodyPr vert="horz" wrap="square" lIns="0" tIns="15875" rIns="0" bIns="0" rtlCol="0">
            <a:spAutoFit/>
          </a:bodyPr>
          <a:lstStyle/>
          <a:p>
            <a:pPr marL="12700">
              <a:lnSpc>
                <a:spcPct val="100000"/>
              </a:lnSpc>
              <a:spcBef>
                <a:spcPts val="125"/>
              </a:spcBef>
            </a:pPr>
            <a:r>
              <a:rPr sz="4000" b="1" spc="135" dirty="0">
                <a:solidFill>
                  <a:srgbClr val="245F2A"/>
                </a:solidFill>
                <a:latin typeface="Arial"/>
                <a:cs typeface="Arial"/>
              </a:rPr>
              <a:t>Tenaga</a:t>
            </a:r>
            <a:r>
              <a:rPr sz="4000" b="1" spc="85" dirty="0">
                <a:solidFill>
                  <a:srgbClr val="245F2A"/>
                </a:solidFill>
                <a:latin typeface="Arial"/>
                <a:cs typeface="Arial"/>
              </a:rPr>
              <a:t> </a:t>
            </a:r>
            <a:r>
              <a:rPr sz="4000" b="1" spc="45" dirty="0">
                <a:solidFill>
                  <a:srgbClr val="245F2A"/>
                </a:solidFill>
                <a:latin typeface="Arial"/>
                <a:cs typeface="Arial"/>
              </a:rPr>
              <a:t>Endogen</a:t>
            </a:r>
            <a:endParaRPr sz="4000" dirty="0">
              <a:latin typeface="Arial"/>
              <a:cs typeface="Arial"/>
            </a:endParaRPr>
          </a:p>
        </p:txBody>
      </p:sp>
      <p:pic>
        <p:nvPicPr>
          <p:cNvPr id="15"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3"/>
          <a:stretch>
            <a:fillRect/>
          </a:stretch>
        </p:blipFill>
        <p:spPr>
          <a:xfrm>
            <a:off x="-1428750" y="8950951"/>
            <a:ext cx="609600" cy="609600"/>
          </a:xfrm>
          <a:prstGeom prst="rect">
            <a:avLst/>
          </a:prstGeom>
        </p:spPr>
      </p:pic>
      <p:pic>
        <p:nvPicPr>
          <p:cNvPr id="22" name="Picture 21">
            <a:hlinkClick r:id="rId14" action="ppaction://hlinksldjump"/>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3" name="Picture 22">
            <a:hlinkClick r:id="" action="ppaction://hlinkshowjump?jump=previousslide"/>
          </p:cNvPr>
          <p:cNvPicPr>
            <a:picLocks noChangeAspect="1"/>
          </p:cNvPicPr>
          <p:nvPr/>
        </p:nvPicPr>
        <p:blipFill>
          <a:blip r:embed="rId17">
            <a:extLst>
              <a:ext uri="{BEBA8EAE-BF5A-486C-A8C5-ECC9F3942E4B}">
                <a14:imgProps xmlns:a14="http://schemas.microsoft.com/office/drawing/2010/main">
                  <a14:imgLayer r:embed="rId18">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4" name="Picture 23">
            <a:hlinkClick r:id="" action="ppaction://hlinkshowjump?jump=nextslide"/>
          </p:cNvPr>
          <p:cNvPicPr>
            <a:picLocks noChangeAspect="1"/>
          </p:cNvPicPr>
          <p:nvPr/>
        </p:nvPicPr>
        <p:blipFill>
          <a:blip r:embed="rId17">
            <a:extLst>
              <a:ext uri="{BEBA8EAE-BF5A-486C-A8C5-ECC9F3942E4B}">
                <a14:imgProps xmlns:a14="http://schemas.microsoft.com/office/drawing/2010/main">
                  <a14:imgLayer r:embed="rId18">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6" cstate="print"/>
          <a:stretch>
            <a:fillRect/>
          </a:stretch>
        </p:blipFill>
        <p:spPr>
          <a:xfrm>
            <a:off x="171444" y="1839455"/>
            <a:ext cx="8229598" cy="5621540"/>
          </a:xfrm>
          <a:prstGeom prst="rect">
            <a:avLst/>
          </a:prstGeom>
        </p:spPr>
      </p:pic>
      <p:grpSp>
        <p:nvGrpSpPr>
          <p:cNvPr id="3" name="object 3"/>
          <p:cNvGrpSpPr/>
          <p:nvPr/>
        </p:nvGrpSpPr>
        <p:grpSpPr>
          <a:xfrm>
            <a:off x="171444" y="181673"/>
            <a:ext cx="18116555" cy="10105326"/>
            <a:chOff x="171444" y="181673"/>
            <a:chExt cx="18116555" cy="10105326"/>
          </a:xfrm>
        </p:grpSpPr>
        <p:pic>
          <p:nvPicPr>
            <p:cNvPr id="4" name="object 4"/>
            <p:cNvPicPr/>
            <p:nvPr/>
          </p:nvPicPr>
          <p:blipFill>
            <a:blip r:embed="rId7" cstate="print"/>
            <a:stretch>
              <a:fillRect/>
            </a:stretch>
          </p:blipFill>
          <p:spPr>
            <a:xfrm>
              <a:off x="10428732" y="2228881"/>
              <a:ext cx="7858124" cy="8058118"/>
            </a:xfrm>
            <a:prstGeom prst="rect">
              <a:avLst/>
            </a:prstGeom>
          </p:spPr>
        </p:pic>
        <p:pic>
          <p:nvPicPr>
            <p:cNvPr id="5" name="object 5"/>
            <p:cNvPicPr/>
            <p:nvPr/>
          </p:nvPicPr>
          <p:blipFill>
            <a:blip r:embed="rId8" cstate="print"/>
            <a:stretch>
              <a:fillRect/>
            </a:stretch>
          </p:blipFill>
          <p:spPr>
            <a:xfrm>
              <a:off x="1028699" y="717791"/>
              <a:ext cx="16097250" cy="8267700"/>
            </a:xfrm>
            <a:prstGeom prst="rect">
              <a:avLst/>
            </a:prstGeom>
          </p:spPr>
        </p:pic>
        <p:pic>
          <p:nvPicPr>
            <p:cNvPr id="6" name="object 6"/>
            <p:cNvPicPr/>
            <p:nvPr/>
          </p:nvPicPr>
          <p:blipFill>
            <a:blip r:embed="rId9" cstate="print"/>
            <a:stretch>
              <a:fillRect/>
            </a:stretch>
          </p:blipFill>
          <p:spPr>
            <a:xfrm>
              <a:off x="1028759" y="7773148"/>
              <a:ext cx="17259240" cy="2513851"/>
            </a:xfrm>
            <a:prstGeom prst="rect">
              <a:avLst/>
            </a:prstGeom>
          </p:spPr>
        </p:pic>
        <p:pic>
          <p:nvPicPr>
            <p:cNvPr id="7" name="object 7"/>
            <p:cNvPicPr/>
            <p:nvPr/>
          </p:nvPicPr>
          <p:blipFill>
            <a:blip r:embed="rId10" cstate="print"/>
            <a:stretch>
              <a:fillRect/>
            </a:stretch>
          </p:blipFill>
          <p:spPr>
            <a:xfrm>
              <a:off x="7022172" y="1403184"/>
              <a:ext cx="5474627" cy="1663700"/>
            </a:xfrm>
            <a:prstGeom prst="rect">
              <a:avLst/>
            </a:prstGeom>
          </p:spPr>
        </p:pic>
        <p:pic>
          <p:nvPicPr>
            <p:cNvPr id="8" name="object 8"/>
            <p:cNvPicPr/>
            <p:nvPr/>
          </p:nvPicPr>
          <p:blipFill>
            <a:blip r:embed="rId11" cstate="print"/>
            <a:stretch>
              <a:fillRect/>
            </a:stretch>
          </p:blipFill>
          <p:spPr>
            <a:xfrm>
              <a:off x="528866" y="181673"/>
              <a:ext cx="1729917" cy="1638300"/>
            </a:xfrm>
            <a:prstGeom prst="rect">
              <a:avLst/>
            </a:prstGeom>
          </p:spPr>
        </p:pic>
        <p:pic>
          <p:nvPicPr>
            <p:cNvPr id="9" name="object 9">
              <a:hlinkClick r:id="rId12" action="ppaction://hlinksldjump"/>
            </p:cNvPr>
            <p:cNvPicPr/>
            <p:nvPr/>
          </p:nvPicPr>
          <p:blipFill>
            <a:blip r:embed="rId13" cstate="print"/>
            <a:stretch>
              <a:fillRect/>
            </a:stretch>
          </p:blipFill>
          <p:spPr>
            <a:xfrm>
              <a:off x="6837667" y="4147307"/>
              <a:ext cx="4293844" cy="1003300"/>
            </a:xfrm>
            <a:prstGeom prst="rect">
              <a:avLst/>
            </a:prstGeom>
          </p:spPr>
        </p:pic>
        <p:pic>
          <p:nvPicPr>
            <p:cNvPr id="10" name="object 10">
              <a:hlinkClick r:id="rId14" action="ppaction://hlinksldjump"/>
            </p:cNvPr>
            <p:cNvPicPr/>
            <p:nvPr/>
          </p:nvPicPr>
          <p:blipFill>
            <a:blip r:embed="rId15" cstate="print"/>
            <a:stretch>
              <a:fillRect/>
            </a:stretch>
          </p:blipFill>
          <p:spPr>
            <a:xfrm>
              <a:off x="6837667" y="5442408"/>
              <a:ext cx="4516133" cy="1003300"/>
            </a:xfrm>
            <a:prstGeom prst="rect">
              <a:avLst/>
            </a:prstGeom>
          </p:spPr>
        </p:pic>
        <p:pic>
          <p:nvPicPr>
            <p:cNvPr id="11" name="object 11">
              <a:hlinkClick r:id="rId16" action="ppaction://hlinksldjump"/>
            </p:cNvPr>
            <p:cNvPicPr/>
            <p:nvPr/>
          </p:nvPicPr>
          <p:blipFill>
            <a:blip r:embed="rId17" cstate="print"/>
            <a:stretch>
              <a:fillRect/>
            </a:stretch>
          </p:blipFill>
          <p:spPr>
            <a:xfrm>
              <a:off x="6837667" y="6790070"/>
              <a:ext cx="4516133" cy="1003300"/>
            </a:xfrm>
            <a:prstGeom prst="rect">
              <a:avLst/>
            </a:prstGeom>
          </p:spPr>
        </p:pic>
        <p:pic>
          <p:nvPicPr>
            <p:cNvPr id="12" name="object 12"/>
            <p:cNvPicPr/>
            <p:nvPr/>
          </p:nvPicPr>
          <p:blipFill>
            <a:blip r:embed="rId18" cstate="print"/>
            <a:stretch>
              <a:fillRect/>
            </a:stretch>
          </p:blipFill>
          <p:spPr>
            <a:xfrm>
              <a:off x="171444" y="4963269"/>
              <a:ext cx="5410198" cy="3514722"/>
            </a:xfrm>
            <a:prstGeom prst="rect">
              <a:avLst/>
            </a:prstGeom>
          </p:spPr>
        </p:pic>
      </p:grpSp>
      <p:sp>
        <p:nvSpPr>
          <p:cNvPr id="13" name="object 13"/>
          <p:cNvSpPr txBox="1"/>
          <p:nvPr/>
        </p:nvSpPr>
        <p:spPr>
          <a:xfrm>
            <a:off x="7591310" y="1854449"/>
            <a:ext cx="4524490" cy="631583"/>
          </a:xfrm>
          <a:prstGeom prst="rect">
            <a:avLst/>
          </a:prstGeom>
        </p:spPr>
        <p:txBody>
          <a:bodyPr vert="horz" wrap="square" lIns="0" tIns="15875" rIns="0" bIns="0" rtlCol="0">
            <a:spAutoFit/>
          </a:bodyPr>
          <a:lstStyle/>
          <a:p>
            <a:pPr marL="12700">
              <a:lnSpc>
                <a:spcPct val="100000"/>
              </a:lnSpc>
              <a:spcBef>
                <a:spcPts val="125"/>
              </a:spcBef>
            </a:pPr>
            <a:r>
              <a:rPr sz="4000" b="1" spc="135" dirty="0">
                <a:solidFill>
                  <a:srgbClr val="245F2A"/>
                </a:solidFill>
                <a:latin typeface="Arial"/>
                <a:cs typeface="Arial"/>
              </a:rPr>
              <a:t>Tenaga</a:t>
            </a:r>
            <a:r>
              <a:rPr sz="4000" b="1" spc="85" dirty="0">
                <a:solidFill>
                  <a:srgbClr val="245F2A"/>
                </a:solidFill>
                <a:latin typeface="Arial"/>
                <a:cs typeface="Arial"/>
              </a:rPr>
              <a:t> </a:t>
            </a:r>
            <a:r>
              <a:rPr sz="4000" b="1" spc="45" dirty="0">
                <a:solidFill>
                  <a:srgbClr val="245F2A"/>
                </a:solidFill>
                <a:latin typeface="Arial"/>
                <a:cs typeface="Arial"/>
              </a:rPr>
              <a:t>Endogen</a:t>
            </a:r>
            <a:endParaRPr sz="4000" dirty="0">
              <a:latin typeface="Arial"/>
              <a:cs typeface="Arial"/>
            </a:endParaRPr>
          </a:p>
        </p:txBody>
      </p:sp>
      <p:sp>
        <p:nvSpPr>
          <p:cNvPr id="14" name="object 14"/>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sp>
        <p:nvSpPr>
          <p:cNvPr id="15" name="object 15"/>
          <p:cNvSpPr txBox="1"/>
          <p:nvPr/>
        </p:nvSpPr>
        <p:spPr>
          <a:xfrm>
            <a:off x="3124201" y="3335596"/>
            <a:ext cx="14001748" cy="570669"/>
          </a:xfrm>
          <a:prstGeom prst="rect">
            <a:avLst/>
          </a:prstGeom>
        </p:spPr>
        <p:txBody>
          <a:bodyPr vert="horz" wrap="square" lIns="0" tIns="16510" rIns="0" bIns="0" rtlCol="0">
            <a:spAutoFit/>
          </a:bodyPr>
          <a:lstStyle/>
          <a:p>
            <a:pPr marL="12700">
              <a:lnSpc>
                <a:spcPct val="100000"/>
              </a:lnSpc>
              <a:spcBef>
                <a:spcPts val="130"/>
              </a:spcBef>
            </a:pPr>
            <a:r>
              <a:rPr sz="3600" b="1" dirty="0">
                <a:latin typeface="Comic Sans MS" pitchFamily="66" charset="0"/>
                <a:cs typeface="Tahoma"/>
              </a:rPr>
              <a:t>Secara</a:t>
            </a:r>
            <a:r>
              <a:rPr sz="3600" b="1" spc="-190" dirty="0">
                <a:latin typeface="Comic Sans MS" pitchFamily="66" charset="0"/>
                <a:cs typeface="Tahoma"/>
              </a:rPr>
              <a:t> </a:t>
            </a:r>
            <a:r>
              <a:rPr sz="3600" b="1" spc="-280" dirty="0">
                <a:latin typeface="Comic Sans MS" pitchFamily="66" charset="0"/>
                <a:cs typeface="Tahoma"/>
              </a:rPr>
              <a:t>umum</a:t>
            </a:r>
            <a:r>
              <a:rPr sz="3600" b="1" spc="25" dirty="0">
                <a:latin typeface="Comic Sans MS" pitchFamily="66" charset="0"/>
                <a:cs typeface="Tahoma"/>
              </a:rPr>
              <a:t> </a:t>
            </a:r>
            <a:r>
              <a:rPr sz="3600" b="1" spc="-10" dirty="0">
                <a:latin typeface="Comic Sans MS" pitchFamily="66" charset="0"/>
                <a:cs typeface="Tahoma"/>
              </a:rPr>
              <a:t>tenaga</a:t>
            </a:r>
            <a:r>
              <a:rPr sz="3600" b="1" spc="-85" dirty="0">
                <a:latin typeface="Comic Sans MS" pitchFamily="66" charset="0"/>
                <a:cs typeface="Tahoma"/>
              </a:rPr>
              <a:t> </a:t>
            </a:r>
            <a:r>
              <a:rPr sz="3600" b="1" spc="-80" dirty="0">
                <a:latin typeface="Comic Sans MS" pitchFamily="66" charset="0"/>
                <a:cs typeface="Tahoma"/>
              </a:rPr>
              <a:t>endogen </a:t>
            </a:r>
            <a:r>
              <a:rPr sz="3600" b="1" spc="-75" dirty="0">
                <a:latin typeface="Comic Sans MS" pitchFamily="66" charset="0"/>
                <a:cs typeface="Tahoma"/>
              </a:rPr>
              <a:t>dibagi</a:t>
            </a:r>
            <a:r>
              <a:rPr sz="3600" b="1" spc="-80" dirty="0">
                <a:latin typeface="Comic Sans MS" pitchFamily="66" charset="0"/>
                <a:cs typeface="Tahoma"/>
              </a:rPr>
              <a:t> </a:t>
            </a:r>
            <a:r>
              <a:rPr sz="3600" b="1" spc="-110" dirty="0">
                <a:latin typeface="Comic Sans MS" pitchFamily="66" charset="0"/>
                <a:cs typeface="Tahoma"/>
              </a:rPr>
              <a:t>menjadi</a:t>
            </a:r>
            <a:r>
              <a:rPr sz="3600" b="1" spc="-85" dirty="0">
                <a:latin typeface="Comic Sans MS" pitchFamily="66" charset="0"/>
                <a:cs typeface="Tahoma"/>
              </a:rPr>
              <a:t> </a:t>
            </a:r>
            <a:r>
              <a:rPr sz="3600" b="1" dirty="0">
                <a:latin typeface="Comic Sans MS" pitchFamily="66" charset="0"/>
                <a:cs typeface="Tahoma"/>
              </a:rPr>
              <a:t>tiga</a:t>
            </a:r>
            <a:r>
              <a:rPr sz="3600" b="1" spc="-80" dirty="0">
                <a:latin typeface="Comic Sans MS" pitchFamily="66" charset="0"/>
                <a:cs typeface="Tahoma"/>
              </a:rPr>
              <a:t> </a:t>
            </a:r>
            <a:r>
              <a:rPr sz="3600" b="1" spc="-45" dirty="0">
                <a:latin typeface="Comic Sans MS" pitchFamily="66" charset="0"/>
                <a:cs typeface="Tahoma"/>
              </a:rPr>
              <a:t>jenis</a:t>
            </a:r>
            <a:r>
              <a:rPr sz="3600" b="1" spc="-80" dirty="0">
                <a:latin typeface="Comic Sans MS" pitchFamily="66" charset="0"/>
                <a:cs typeface="Tahoma"/>
              </a:rPr>
              <a:t> </a:t>
            </a:r>
            <a:r>
              <a:rPr sz="3600" b="1" spc="-85" dirty="0" err="1">
                <a:latin typeface="Comic Sans MS" pitchFamily="66" charset="0"/>
                <a:cs typeface="Tahoma"/>
              </a:rPr>
              <a:t>yaitu</a:t>
            </a:r>
            <a:r>
              <a:rPr sz="3600" b="1" spc="-85" dirty="0">
                <a:latin typeface="Comic Sans MS" pitchFamily="66" charset="0"/>
                <a:cs typeface="Tahoma"/>
              </a:rPr>
              <a:t>:</a:t>
            </a:r>
            <a:endParaRPr sz="3600" b="1" dirty="0">
              <a:latin typeface="Comic Sans MS" pitchFamily="66" charset="0"/>
              <a:cs typeface="Tahoma"/>
            </a:endParaRPr>
          </a:p>
        </p:txBody>
      </p:sp>
      <p:pic>
        <p:nvPicPr>
          <p:cNvPr id="16"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9"/>
          <a:stretch>
            <a:fillRect/>
          </a:stretch>
        </p:blipFill>
        <p:spPr>
          <a:xfrm>
            <a:off x="-1428750" y="8950951"/>
            <a:ext cx="609600" cy="609600"/>
          </a:xfrm>
          <a:prstGeom prst="rect">
            <a:avLst/>
          </a:prstGeom>
        </p:spPr>
      </p:pic>
      <p:sp>
        <p:nvSpPr>
          <p:cNvPr id="23" name="TextBox 22"/>
          <p:cNvSpPr txBox="1"/>
          <p:nvPr/>
        </p:nvSpPr>
        <p:spPr>
          <a:xfrm>
            <a:off x="7441922" y="4254766"/>
            <a:ext cx="3048000" cy="707886"/>
          </a:xfrm>
          <a:prstGeom prst="rect">
            <a:avLst/>
          </a:prstGeom>
          <a:noFill/>
        </p:spPr>
        <p:txBody>
          <a:bodyPr wrap="square" rtlCol="0">
            <a:spAutoFit/>
          </a:bodyPr>
          <a:lstStyle/>
          <a:p>
            <a:r>
              <a:rPr lang="id-ID" sz="4000" dirty="0">
                <a:latin typeface="Comic Sans MS" pitchFamily="66" charset="0"/>
              </a:rPr>
              <a:t>Tektonisme</a:t>
            </a:r>
          </a:p>
        </p:txBody>
      </p:sp>
      <p:sp>
        <p:nvSpPr>
          <p:cNvPr id="24" name="TextBox 23"/>
          <p:cNvSpPr txBox="1"/>
          <p:nvPr/>
        </p:nvSpPr>
        <p:spPr>
          <a:xfrm>
            <a:off x="7513841" y="5540270"/>
            <a:ext cx="3048000" cy="707886"/>
          </a:xfrm>
          <a:prstGeom prst="rect">
            <a:avLst/>
          </a:prstGeom>
          <a:noFill/>
        </p:spPr>
        <p:txBody>
          <a:bodyPr wrap="square" rtlCol="0">
            <a:spAutoFit/>
          </a:bodyPr>
          <a:lstStyle/>
          <a:p>
            <a:r>
              <a:rPr lang="id-ID" sz="4000" dirty="0">
                <a:latin typeface="Comic Sans MS" pitchFamily="66" charset="0"/>
              </a:rPr>
              <a:t>Vulkanisme</a:t>
            </a:r>
          </a:p>
        </p:txBody>
      </p:sp>
      <p:sp>
        <p:nvSpPr>
          <p:cNvPr id="25" name="TextBox 24"/>
          <p:cNvSpPr txBox="1"/>
          <p:nvPr/>
        </p:nvSpPr>
        <p:spPr>
          <a:xfrm>
            <a:off x="7144831" y="6937777"/>
            <a:ext cx="4109339" cy="707886"/>
          </a:xfrm>
          <a:prstGeom prst="rect">
            <a:avLst/>
          </a:prstGeom>
          <a:noFill/>
        </p:spPr>
        <p:txBody>
          <a:bodyPr wrap="square" rtlCol="0">
            <a:spAutoFit/>
          </a:bodyPr>
          <a:lstStyle/>
          <a:p>
            <a:r>
              <a:rPr lang="id-ID" sz="4000" dirty="0">
                <a:latin typeface="Comic Sans MS" pitchFamily="66" charset="0"/>
              </a:rPr>
              <a:t>Seisme/Gempa</a:t>
            </a:r>
          </a:p>
        </p:txBody>
      </p:sp>
      <p:pic>
        <p:nvPicPr>
          <p:cNvPr id="26" name="Picture 25">
            <a:hlinkClick r:id="rId20" action="ppaction://hlinksldjump"/>
          </p:cNvPr>
          <p:cNvPicPr>
            <a:picLocks noChangeAspect="1"/>
          </p:cNvPicPr>
          <p:nvPr/>
        </p:nvPicPr>
        <p:blipFill>
          <a:blip r:embed="rId21" cstate="print">
            <a:extLst>
              <a:ext uri="{BEBA8EAE-BF5A-486C-A8C5-ECC9F3942E4B}">
                <a14:imgProps xmlns:a14="http://schemas.microsoft.com/office/drawing/2010/main">
                  <a14:imgLayer r:embed="rId22">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7" name="Picture 26">
            <a:hlinkClick r:id="" action="ppaction://hlinkshowjump?jump=previousslide"/>
          </p:cNvPr>
          <p:cNvPicPr>
            <a:picLocks noChangeAspect="1"/>
          </p:cNvPicPr>
          <p:nvPr/>
        </p:nvPicPr>
        <p:blipFill>
          <a:blip r:embed="rId23">
            <a:extLst>
              <a:ext uri="{BEBA8EAE-BF5A-486C-A8C5-ECC9F3942E4B}">
                <a14:imgProps xmlns:a14="http://schemas.microsoft.com/office/drawing/2010/main">
                  <a14:imgLayer r:embed="rId24">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8" name="Picture 27">
            <a:hlinkClick r:id="" action="ppaction://hlinkshowjump?jump=nextslide"/>
          </p:cNvPr>
          <p:cNvPicPr>
            <a:picLocks noChangeAspect="1"/>
          </p:cNvPicPr>
          <p:nvPr/>
        </p:nvPicPr>
        <p:blipFill>
          <a:blip r:embed="rId23">
            <a:extLst>
              <a:ext uri="{BEBA8EAE-BF5A-486C-A8C5-ECC9F3942E4B}">
                <a14:imgProps xmlns:a14="http://schemas.microsoft.com/office/drawing/2010/main">
                  <a14:imgLayer r:embed="rId24">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776" y="93302"/>
            <a:ext cx="18287999" cy="10105326"/>
            <a:chOff x="0" y="181673"/>
            <a:chExt cx="18287999" cy="10105326"/>
          </a:xfrm>
        </p:grpSpPr>
        <p:pic>
          <p:nvPicPr>
            <p:cNvPr id="3" name="object 3"/>
            <p:cNvPicPr/>
            <p:nvPr/>
          </p:nvPicPr>
          <p:blipFill>
            <a:blip r:embed="rId6" cstate="print"/>
            <a:stretch>
              <a:fillRect/>
            </a:stretch>
          </p:blipFill>
          <p:spPr>
            <a:xfrm>
              <a:off x="12773279" y="617397"/>
              <a:ext cx="5514720" cy="5782825"/>
            </a:xfrm>
            <a:prstGeom prst="rect">
              <a:avLst/>
            </a:prstGeom>
          </p:spPr>
        </p:pic>
        <p:pic>
          <p:nvPicPr>
            <p:cNvPr id="4" name="object 4"/>
            <p:cNvPicPr/>
            <p:nvPr/>
          </p:nvPicPr>
          <p:blipFill>
            <a:blip r:embed="rId7" cstate="print"/>
            <a:stretch>
              <a:fillRect/>
            </a:stretch>
          </p:blipFill>
          <p:spPr>
            <a:xfrm>
              <a:off x="888906" y="366852"/>
              <a:ext cx="16316325" cy="8382000"/>
            </a:xfrm>
            <a:prstGeom prst="rect">
              <a:avLst/>
            </a:prstGeom>
          </p:spPr>
        </p:pic>
        <p:pic>
          <p:nvPicPr>
            <p:cNvPr id="5" name="object 5"/>
            <p:cNvPicPr/>
            <p:nvPr/>
          </p:nvPicPr>
          <p:blipFill>
            <a:blip r:embed="rId8" cstate="print"/>
            <a:stretch>
              <a:fillRect/>
            </a:stretch>
          </p:blipFill>
          <p:spPr>
            <a:xfrm>
              <a:off x="0" y="8411832"/>
              <a:ext cx="8095767" cy="1875167"/>
            </a:xfrm>
            <a:prstGeom prst="rect">
              <a:avLst/>
            </a:prstGeom>
          </p:spPr>
        </p:pic>
        <p:pic>
          <p:nvPicPr>
            <p:cNvPr id="6" name="object 6"/>
            <p:cNvPicPr/>
            <p:nvPr/>
          </p:nvPicPr>
          <p:blipFill>
            <a:blip r:embed="rId9" cstate="print"/>
            <a:stretch>
              <a:fillRect/>
            </a:stretch>
          </p:blipFill>
          <p:spPr>
            <a:xfrm>
              <a:off x="0" y="5986805"/>
              <a:ext cx="12378815" cy="4300194"/>
            </a:xfrm>
            <a:prstGeom prst="rect">
              <a:avLst/>
            </a:prstGeom>
          </p:spPr>
        </p:pic>
        <p:pic>
          <p:nvPicPr>
            <p:cNvPr id="7" name="object 7"/>
            <p:cNvPicPr/>
            <p:nvPr/>
          </p:nvPicPr>
          <p:blipFill>
            <a:blip r:embed="rId10" cstate="print"/>
            <a:stretch>
              <a:fillRect/>
            </a:stretch>
          </p:blipFill>
          <p:spPr>
            <a:xfrm>
              <a:off x="528866" y="181673"/>
              <a:ext cx="1729917" cy="1638300"/>
            </a:xfrm>
            <a:prstGeom prst="rect">
              <a:avLst/>
            </a:prstGeom>
          </p:spPr>
        </p:pic>
        <p:pic>
          <p:nvPicPr>
            <p:cNvPr id="8" name="object 8"/>
            <p:cNvPicPr/>
            <p:nvPr/>
          </p:nvPicPr>
          <p:blipFill>
            <a:blip r:embed="rId11" cstate="print"/>
            <a:stretch>
              <a:fillRect/>
            </a:stretch>
          </p:blipFill>
          <p:spPr>
            <a:xfrm>
              <a:off x="7126027" y="1096073"/>
              <a:ext cx="5290336" cy="1447800"/>
            </a:xfrm>
            <a:prstGeom prst="rect">
              <a:avLst/>
            </a:prstGeom>
          </p:spPr>
        </p:pic>
        <p:pic>
          <p:nvPicPr>
            <p:cNvPr id="9" name="object 9"/>
            <p:cNvPicPr/>
            <p:nvPr/>
          </p:nvPicPr>
          <p:blipFill>
            <a:blip r:embed="rId12" cstate="print"/>
            <a:stretch>
              <a:fillRect/>
            </a:stretch>
          </p:blipFill>
          <p:spPr>
            <a:xfrm>
              <a:off x="328035" y="2897423"/>
              <a:ext cx="4280410" cy="1164590"/>
            </a:xfrm>
            <a:prstGeom prst="rect">
              <a:avLst/>
            </a:prstGeom>
          </p:spPr>
        </p:pic>
        <p:pic>
          <p:nvPicPr>
            <p:cNvPr id="10" name="object 10"/>
            <p:cNvPicPr/>
            <p:nvPr/>
          </p:nvPicPr>
          <p:blipFill>
            <a:blip r:embed="rId13" cstate="print"/>
            <a:stretch>
              <a:fillRect/>
            </a:stretch>
          </p:blipFill>
          <p:spPr>
            <a:xfrm>
              <a:off x="12573000" y="4609523"/>
              <a:ext cx="5381624" cy="3581398"/>
            </a:xfrm>
            <a:prstGeom prst="rect">
              <a:avLst/>
            </a:prstGeom>
          </p:spPr>
        </p:pic>
      </p:grpSp>
      <p:sp>
        <p:nvSpPr>
          <p:cNvPr id="11" name="object 11"/>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sp>
        <p:nvSpPr>
          <p:cNvPr id="12" name="object 12"/>
          <p:cNvSpPr txBox="1"/>
          <p:nvPr/>
        </p:nvSpPr>
        <p:spPr>
          <a:xfrm>
            <a:off x="7582103" y="1412635"/>
            <a:ext cx="4381297" cy="630300"/>
          </a:xfrm>
          <a:prstGeom prst="rect">
            <a:avLst/>
          </a:prstGeom>
        </p:spPr>
        <p:txBody>
          <a:bodyPr vert="horz" wrap="square" lIns="0" tIns="14604" rIns="0" bIns="0" rtlCol="0">
            <a:spAutoFit/>
          </a:bodyPr>
          <a:lstStyle/>
          <a:p>
            <a:pPr marL="12700">
              <a:lnSpc>
                <a:spcPct val="100000"/>
              </a:lnSpc>
              <a:spcBef>
                <a:spcPts val="114"/>
              </a:spcBef>
            </a:pPr>
            <a:r>
              <a:rPr sz="4000" b="1" spc="110" dirty="0">
                <a:solidFill>
                  <a:srgbClr val="245F2A"/>
                </a:solidFill>
                <a:latin typeface="Arial"/>
                <a:cs typeface="Arial"/>
              </a:rPr>
              <a:t>Tenaga</a:t>
            </a:r>
            <a:r>
              <a:rPr sz="4000" b="1" spc="75" dirty="0">
                <a:solidFill>
                  <a:srgbClr val="245F2A"/>
                </a:solidFill>
                <a:latin typeface="Arial"/>
                <a:cs typeface="Arial"/>
              </a:rPr>
              <a:t> </a:t>
            </a:r>
            <a:r>
              <a:rPr sz="4000" b="1" spc="35" dirty="0">
                <a:solidFill>
                  <a:srgbClr val="245F2A"/>
                </a:solidFill>
                <a:latin typeface="Arial"/>
                <a:cs typeface="Arial"/>
              </a:rPr>
              <a:t>Endogen</a:t>
            </a:r>
            <a:endParaRPr sz="4000" dirty="0">
              <a:latin typeface="Arial"/>
              <a:cs typeface="Arial"/>
            </a:endParaRPr>
          </a:p>
        </p:txBody>
      </p:sp>
      <p:sp>
        <p:nvSpPr>
          <p:cNvPr id="13" name="object 13"/>
          <p:cNvSpPr txBox="1"/>
          <p:nvPr/>
        </p:nvSpPr>
        <p:spPr>
          <a:xfrm>
            <a:off x="984929" y="2860370"/>
            <a:ext cx="11115607" cy="5393528"/>
          </a:xfrm>
          <a:prstGeom prst="rect">
            <a:avLst/>
          </a:prstGeom>
        </p:spPr>
        <p:txBody>
          <a:bodyPr vert="horz" wrap="square" lIns="0" tIns="16510" rIns="0" bIns="0" rtlCol="0">
            <a:spAutoFit/>
          </a:bodyPr>
          <a:lstStyle/>
          <a:p>
            <a:pPr marL="12700">
              <a:lnSpc>
                <a:spcPct val="100000"/>
              </a:lnSpc>
              <a:spcBef>
                <a:spcPts val="130"/>
              </a:spcBef>
            </a:pPr>
            <a:r>
              <a:rPr sz="3650" b="1" spc="35" dirty="0">
                <a:solidFill>
                  <a:srgbClr val="245F2A"/>
                </a:solidFill>
                <a:latin typeface="Comic Sans MS" pitchFamily="66" charset="0"/>
                <a:cs typeface="Arial"/>
              </a:rPr>
              <a:t>Tektonisme</a:t>
            </a:r>
            <a:endParaRPr sz="3650" b="1" dirty="0">
              <a:latin typeface="Comic Sans MS" pitchFamily="66" charset="0"/>
              <a:cs typeface="Arial"/>
            </a:endParaRPr>
          </a:p>
          <a:p>
            <a:pPr>
              <a:lnSpc>
                <a:spcPct val="100000"/>
              </a:lnSpc>
              <a:spcBef>
                <a:spcPts val="10"/>
              </a:spcBef>
            </a:pPr>
            <a:endParaRPr sz="3450" b="1" dirty="0">
              <a:latin typeface="Comic Sans MS" pitchFamily="66" charset="0"/>
              <a:cs typeface="Arial"/>
            </a:endParaRPr>
          </a:p>
          <a:p>
            <a:pPr marL="1016635" marR="5080" algn="l">
              <a:lnSpc>
                <a:spcPct val="115599"/>
              </a:lnSpc>
            </a:pPr>
            <a:r>
              <a:rPr sz="4000" b="1" spc="-40" dirty="0" err="1">
                <a:latin typeface="Comic Sans MS" pitchFamily="66" charset="0"/>
                <a:cs typeface="Tahoma"/>
              </a:rPr>
              <a:t>Tektonisme</a:t>
            </a:r>
            <a:r>
              <a:rPr sz="4000" b="1" spc="-155" dirty="0">
                <a:latin typeface="Comic Sans MS" pitchFamily="66" charset="0"/>
                <a:cs typeface="Tahoma"/>
              </a:rPr>
              <a:t>, </a:t>
            </a:r>
            <a:r>
              <a:rPr sz="4000" b="1" dirty="0" err="1">
                <a:latin typeface="Comic Sans MS" pitchFamily="66" charset="0"/>
                <a:cs typeface="Tahoma"/>
              </a:rPr>
              <a:t>peristiwa</a:t>
            </a:r>
            <a:r>
              <a:rPr sz="4000" b="1" spc="-150" dirty="0">
                <a:latin typeface="Comic Sans MS" pitchFamily="66" charset="0"/>
                <a:cs typeface="Tahoma"/>
              </a:rPr>
              <a:t> </a:t>
            </a:r>
            <a:r>
              <a:rPr sz="4000" b="1" dirty="0">
                <a:latin typeface="Comic Sans MS" pitchFamily="66" charset="0"/>
                <a:cs typeface="Tahoma"/>
              </a:rPr>
              <a:t>yang</a:t>
            </a:r>
            <a:r>
              <a:rPr sz="4000" b="1" spc="-155" dirty="0">
                <a:latin typeface="Comic Sans MS" pitchFamily="66" charset="0"/>
                <a:cs typeface="Tahoma"/>
              </a:rPr>
              <a:t> </a:t>
            </a:r>
            <a:r>
              <a:rPr sz="4000" b="1" spc="-80" dirty="0">
                <a:latin typeface="Comic Sans MS" pitchFamily="66" charset="0"/>
                <a:cs typeface="Tahoma"/>
              </a:rPr>
              <a:t>menyebabkan</a:t>
            </a:r>
            <a:r>
              <a:rPr sz="4000" b="1" spc="-150" dirty="0">
                <a:latin typeface="Comic Sans MS" pitchFamily="66" charset="0"/>
                <a:cs typeface="Tahoma"/>
              </a:rPr>
              <a:t> </a:t>
            </a:r>
            <a:r>
              <a:rPr sz="4000" b="1" spc="-80" dirty="0">
                <a:latin typeface="Comic Sans MS" pitchFamily="66" charset="0"/>
                <a:cs typeface="Tahoma"/>
              </a:rPr>
              <a:t>perubahan</a:t>
            </a:r>
            <a:r>
              <a:rPr sz="4000" b="1" spc="-155" dirty="0">
                <a:latin typeface="Comic Sans MS" pitchFamily="66" charset="0"/>
                <a:cs typeface="Tahoma"/>
              </a:rPr>
              <a:t> </a:t>
            </a:r>
            <a:r>
              <a:rPr sz="4000" b="1" spc="-10" dirty="0">
                <a:latin typeface="Comic Sans MS" pitchFamily="66" charset="0"/>
                <a:cs typeface="Tahoma"/>
              </a:rPr>
              <a:t>bentuk</a:t>
            </a:r>
            <a:r>
              <a:rPr sz="4000" b="1" spc="-150" dirty="0">
                <a:latin typeface="Comic Sans MS" pitchFamily="66" charset="0"/>
                <a:cs typeface="Tahoma"/>
              </a:rPr>
              <a:t> </a:t>
            </a:r>
            <a:r>
              <a:rPr sz="4000" b="1" spc="-20" dirty="0">
                <a:latin typeface="Comic Sans MS" pitchFamily="66" charset="0"/>
                <a:cs typeface="Tahoma"/>
              </a:rPr>
              <a:t>kulit </a:t>
            </a:r>
            <a:r>
              <a:rPr sz="4000" b="1" spc="-280" dirty="0">
                <a:latin typeface="Comic Sans MS" pitchFamily="66" charset="0"/>
                <a:cs typeface="Tahoma"/>
              </a:rPr>
              <a:t>bumi.</a:t>
            </a:r>
            <a:r>
              <a:rPr sz="4000" b="1" spc="280" dirty="0">
                <a:latin typeface="Comic Sans MS" pitchFamily="66" charset="0"/>
                <a:cs typeface="Tahoma"/>
              </a:rPr>
              <a:t> </a:t>
            </a:r>
            <a:r>
              <a:rPr sz="4000" b="1" dirty="0" err="1">
                <a:latin typeface="Comic Sans MS" pitchFamily="66" charset="0"/>
                <a:cs typeface="Tahoma"/>
              </a:rPr>
              <a:t>Tenaga</a:t>
            </a:r>
            <a:r>
              <a:rPr sz="4000" b="1" spc="285" dirty="0">
                <a:latin typeface="Comic Sans MS" pitchFamily="66" charset="0"/>
                <a:cs typeface="Tahoma"/>
              </a:rPr>
              <a:t> </a:t>
            </a:r>
            <a:r>
              <a:rPr sz="4000" b="1" dirty="0" err="1" smtClean="0">
                <a:latin typeface="Comic Sans MS" pitchFamily="66" charset="0"/>
                <a:cs typeface="Tahoma"/>
              </a:rPr>
              <a:t>tektonik</a:t>
            </a:r>
            <a:r>
              <a:rPr sz="4000" b="1" dirty="0" smtClean="0">
                <a:latin typeface="Comic Sans MS" pitchFamily="66" charset="0"/>
                <a:cs typeface="Tahoma"/>
              </a:rPr>
              <a:t> </a:t>
            </a:r>
            <a:r>
              <a:rPr sz="4000" b="1" dirty="0" err="1" smtClean="0">
                <a:latin typeface="Comic Sans MS" pitchFamily="66" charset="0"/>
                <a:cs typeface="Tahoma"/>
              </a:rPr>
              <a:t>merupakan</a:t>
            </a:r>
            <a:r>
              <a:rPr sz="4000" b="1" dirty="0" smtClean="0">
                <a:latin typeface="Comic Sans MS" pitchFamily="66" charset="0"/>
                <a:cs typeface="Tahoma"/>
              </a:rPr>
              <a:t> </a:t>
            </a:r>
            <a:r>
              <a:rPr sz="4000" b="1" dirty="0" err="1" smtClean="0">
                <a:latin typeface="Comic Sans MS" pitchFamily="66" charset="0"/>
                <a:cs typeface="Tahoma"/>
              </a:rPr>
              <a:t>tenaga</a:t>
            </a:r>
            <a:r>
              <a:rPr sz="4000" b="1" dirty="0" smtClean="0">
                <a:latin typeface="Comic Sans MS" pitchFamily="66" charset="0"/>
                <a:cs typeface="Tahoma"/>
              </a:rPr>
              <a:t> </a:t>
            </a:r>
            <a:r>
              <a:rPr sz="4000" b="1" dirty="0" err="1" smtClean="0">
                <a:latin typeface="Comic Sans MS" pitchFamily="66" charset="0"/>
                <a:cs typeface="Tahoma"/>
              </a:rPr>
              <a:t>pembentuknya</a:t>
            </a:r>
            <a:r>
              <a:rPr sz="4000" b="1" spc="-80" dirty="0" smtClean="0">
                <a:latin typeface="Comic Sans MS" pitchFamily="66" charset="0"/>
                <a:cs typeface="Tahoma"/>
              </a:rPr>
              <a:t>.</a:t>
            </a:r>
            <a:r>
              <a:rPr sz="4000" b="1" spc="285" dirty="0" smtClean="0">
                <a:latin typeface="Comic Sans MS" pitchFamily="66" charset="0"/>
                <a:cs typeface="Tahoma"/>
              </a:rPr>
              <a:t> </a:t>
            </a:r>
            <a:r>
              <a:rPr sz="4000" b="1" dirty="0">
                <a:latin typeface="Comic Sans MS" pitchFamily="66" charset="0"/>
                <a:cs typeface="Tahoma"/>
              </a:rPr>
              <a:t>Tenaga</a:t>
            </a:r>
            <a:r>
              <a:rPr sz="4000" b="1" spc="290" dirty="0">
                <a:latin typeface="Comic Sans MS" pitchFamily="66" charset="0"/>
                <a:cs typeface="Tahoma"/>
              </a:rPr>
              <a:t> </a:t>
            </a:r>
            <a:r>
              <a:rPr sz="4000" b="1" spc="-10" dirty="0">
                <a:latin typeface="Comic Sans MS" pitchFamily="66" charset="0"/>
                <a:cs typeface="Tahoma"/>
              </a:rPr>
              <a:t>tektonik </a:t>
            </a:r>
            <a:r>
              <a:rPr sz="4000" b="1" spc="-30" dirty="0">
                <a:latin typeface="Comic Sans MS" pitchFamily="66" charset="0"/>
                <a:cs typeface="Tahoma"/>
              </a:rPr>
              <a:t>terbagi</a:t>
            </a:r>
            <a:r>
              <a:rPr sz="4000" b="1" spc="-155" dirty="0">
                <a:latin typeface="Comic Sans MS" pitchFamily="66" charset="0"/>
                <a:cs typeface="Tahoma"/>
              </a:rPr>
              <a:t> </a:t>
            </a:r>
            <a:r>
              <a:rPr sz="4000" b="1" spc="-140" dirty="0">
                <a:latin typeface="Comic Sans MS" pitchFamily="66" charset="0"/>
                <a:cs typeface="Tahoma"/>
              </a:rPr>
              <a:t>menjadi</a:t>
            </a:r>
            <a:r>
              <a:rPr sz="4000" b="1" spc="-120" dirty="0">
                <a:latin typeface="Comic Sans MS" pitchFamily="66" charset="0"/>
                <a:cs typeface="Tahoma"/>
              </a:rPr>
              <a:t> </a:t>
            </a:r>
            <a:r>
              <a:rPr sz="4000" b="1" dirty="0">
                <a:latin typeface="Comic Sans MS" pitchFamily="66" charset="0"/>
                <a:cs typeface="Tahoma"/>
              </a:rPr>
              <a:t>2</a:t>
            </a:r>
            <a:r>
              <a:rPr sz="4000" b="1" spc="-135" dirty="0">
                <a:latin typeface="Comic Sans MS" pitchFamily="66" charset="0"/>
                <a:cs typeface="Tahoma"/>
              </a:rPr>
              <a:t> </a:t>
            </a:r>
            <a:r>
              <a:rPr sz="4000" b="1" spc="-70" dirty="0">
                <a:latin typeface="Comic Sans MS" pitchFamily="66" charset="0"/>
                <a:cs typeface="Tahoma"/>
              </a:rPr>
              <a:t>jenis</a:t>
            </a:r>
            <a:r>
              <a:rPr sz="4000" b="1" spc="-135" dirty="0">
                <a:latin typeface="Comic Sans MS" pitchFamily="66" charset="0"/>
                <a:cs typeface="Tahoma"/>
              </a:rPr>
              <a:t> </a:t>
            </a:r>
            <a:r>
              <a:rPr sz="4000" b="1" spc="-70" dirty="0" err="1">
                <a:latin typeface="Comic Sans MS" pitchFamily="66" charset="0"/>
                <a:cs typeface="Tahoma"/>
              </a:rPr>
              <a:t>gerak</a:t>
            </a:r>
            <a:r>
              <a:rPr sz="4000" b="1" spc="-140" dirty="0">
                <a:latin typeface="Comic Sans MS" pitchFamily="66" charset="0"/>
                <a:cs typeface="Tahoma"/>
              </a:rPr>
              <a:t> </a:t>
            </a:r>
            <a:r>
              <a:rPr sz="4000" b="1" spc="-100" dirty="0" err="1">
                <a:latin typeface="Comic Sans MS" pitchFamily="66" charset="0"/>
                <a:cs typeface="Tahoma"/>
              </a:rPr>
              <a:t>yaitu</a:t>
            </a:r>
            <a:r>
              <a:rPr sz="4000" b="1" spc="-135" dirty="0">
                <a:latin typeface="Comic Sans MS" pitchFamily="66" charset="0"/>
                <a:cs typeface="Tahoma"/>
              </a:rPr>
              <a:t> </a:t>
            </a:r>
            <a:r>
              <a:rPr sz="4000" b="1" spc="-70" dirty="0">
                <a:latin typeface="Comic Sans MS" pitchFamily="66" charset="0"/>
                <a:cs typeface="Tahoma"/>
              </a:rPr>
              <a:t>gerak</a:t>
            </a:r>
            <a:r>
              <a:rPr sz="4000" b="1" spc="-135" dirty="0">
                <a:latin typeface="Comic Sans MS" pitchFamily="66" charset="0"/>
                <a:cs typeface="Tahoma"/>
              </a:rPr>
              <a:t> </a:t>
            </a:r>
            <a:r>
              <a:rPr sz="4000" b="1" spc="-105" dirty="0">
                <a:latin typeface="Comic Sans MS" pitchFamily="66" charset="0"/>
                <a:cs typeface="Tahoma"/>
              </a:rPr>
              <a:t>epirogenetik</a:t>
            </a:r>
            <a:r>
              <a:rPr sz="4000" b="1" spc="-135" dirty="0">
                <a:latin typeface="Comic Sans MS" pitchFamily="66" charset="0"/>
                <a:cs typeface="Tahoma"/>
              </a:rPr>
              <a:t> </a:t>
            </a:r>
            <a:r>
              <a:rPr sz="4000" b="1" spc="-45" dirty="0">
                <a:latin typeface="Comic Sans MS" pitchFamily="66" charset="0"/>
                <a:cs typeface="Tahoma"/>
              </a:rPr>
              <a:t>dan</a:t>
            </a:r>
            <a:r>
              <a:rPr sz="4000" b="1" spc="-140" dirty="0">
                <a:latin typeface="Comic Sans MS" pitchFamily="66" charset="0"/>
                <a:cs typeface="Tahoma"/>
              </a:rPr>
              <a:t> </a:t>
            </a:r>
            <a:r>
              <a:rPr sz="4000" b="1" spc="-70" dirty="0">
                <a:latin typeface="Comic Sans MS" pitchFamily="66" charset="0"/>
                <a:cs typeface="Tahoma"/>
              </a:rPr>
              <a:t>gerak</a:t>
            </a:r>
            <a:r>
              <a:rPr sz="4000" b="1" spc="-135" dirty="0">
                <a:latin typeface="Comic Sans MS" pitchFamily="66" charset="0"/>
                <a:cs typeface="Tahoma"/>
              </a:rPr>
              <a:t> </a:t>
            </a:r>
            <a:r>
              <a:rPr sz="4000" b="1" spc="-10" dirty="0">
                <a:latin typeface="Comic Sans MS" pitchFamily="66" charset="0"/>
                <a:cs typeface="Tahoma"/>
              </a:rPr>
              <a:t>orogenetik</a:t>
            </a:r>
            <a:endParaRPr sz="4000" b="1" dirty="0">
              <a:latin typeface="Comic Sans MS" pitchFamily="66" charset="0"/>
              <a:cs typeface="Tahoma"/>
            </a:endParaRPr>
          </a:p>
        </p:txBody>
      </p:sp>
      <p:pic>
        <p:nvPicPr>
          <p:cNvPr id="18"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4"/>
          <a:stretch>
            <a:fillRect/>
          </a:stretch>
        </p:blipFill>
        <p:spPr>
          <a:xfrm>
            <a:off x="-1428750" y="8950951"/>
            <a:ext cx="609600" cy="609600"/>
          </a:xfrm>
          <a:prstGeom prst="rect">
            <a:avLst/>
          </a:prstGeom>
        </p:spPr>
      </p:pic>
      <p:pic>
        <p:nvPicPr>
          <p:cNvPr id="22" name="Picture 21">
            <a:hlinkClick r:id="rId15" action="ppaction://hlinksldjump"/>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3" name="Picture 22">
            <a:hlinkClick r:id="" action="ppaction://hlinkshowjump?jump=previousslide"/>
          </p:cNvPr>
          <p:cNvPicPr>
            <a:picLocks noChangeAspect="1"/>
          </p:cNvPicPr>
          <p:nvPr/>
        </p:nvPicPr>
        <p:blipFill>
          <a:blip r:embed="rId18">
            <a:extLst>
              <a:ext uri="{BEBA8EAE-BF5A-486C-A8C5-ECC9F3942E4B}">
                <a14:imgProps xmlns:a14="http://schemas.microsoft.com/office/drawing/2010/main">
                  <a14:imgLayer r:embed="rId19">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4" name="Picture 23">
            <a:hlinkClick r:id="" action="ppaction://hlinkshowjump?jump=nextslide"/>
          </p:cNvPr>
          <p:cNvPicPr>
            <a:picLocks noChangeAspect="1"/>
          </p:cNvPicPr>
          <p:nvPr/>
        </p:nvPicPr>
        <p:blipFill>
          <a:blip r:embed="rId18">
            <a:extLst>
              <a:ext uri="{BEBA8EAE-BF5A-486C-A8C5-ECC9F3942E4B}">
                <a14:imgProps xmlns:a14="http://schemas.microsoft.com/office/drawing/2010/main">
                  <a14:imgLayer r:embed="rId19">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6" cstate="print"/>
          <a:stretch>
            <a:fillRect/>
          </a:stretch>
        </p:blipFill>
        <p:spPr>
          <a:xfrm>
            <a:off x="187032" y="6742061"/>
            <a:ext cx="8229600" cy="3544938"/>
          </a:xfrm>
          <a:prstGeom prst="rect">
            <a:avLst/>
          </a:prstGeom>
        </p:spPr>
      </p:pic>
      <p:grpSp>
        <p:nvGrpSpPr>
          <p:cNvPr id="3" name="object 3"/>
          <p:cNvGrpSpPr/>
          <p:nvPr/>
        </p:nvGrpSpPr>
        <p:grpSpPr>
          <a:xfrm>
            <a:off x="645433" y="78632"/>
            <a:ext cx="17759133" cy="8567178"/>
            <a:chOff x="528866" y="181673"/>
            <a:chExt cx="17759133" cy="8567178"/>
          </a:xfrm>
        </p:grpSpPr>
        <p:pic>
          <p:nvPicPr>
            <p:cNvPr id="4" name="object 4"/>
            <p:cNvPicPr/>
            <p:nvPr/>
          </p:nvPicPr>
          <p:blipFill>
            <a:blip r:embed="rId7" cstate="print"/>
            <a:stretch>
              <a:fillRect/>
            </a:stretch>
          </p:blipFill>
          <p:spPr>
            <a:xfrm>
              <a:off x="13106654" y="227736"/>
              <a:ext cx="5181345" cy="5772926"/>
            </a:xfrm>
            <a:prstGeom prst="rect">
              <a:avLst/>
            </a:prstGeom>
          </p:spPr>
        </p:pic>
        <p:pic>
          <p:nvPicPr>
            <p:cNvPr id="5" name="object 5"/>
            <p:cNvPicPr/>
            <p:nvPr/>
          </p:nvPicPr>
          <p:blipFill>
            <a:blip r:embed="rId8" cstate="print"/>
            <a:stretch>
              <a:fillRect/>
            </a:stretch>
          </p:blipFill>
          <p:spPr>
            <a:xfrm>
              <a:off x="984930" y="366853"/>
              <a:ext cx="16316323" cy="8381998"/>
            </a:xfrm>
            <a:prstGeom prst="rect">
              <a:avLst/>
            </a:prstGeom>
          </p:spPr>
        </p:pic>
        <p:pic>
          <p:nvPicPr>
            <p:cNvPr id="6" name="object 6"/>
            <p:cNvPicPr/>
            <p:nvPr/>
          </p:nvPicPr>
          <p:blipFill>
            <a:blip r:embed="rId9" cstate="print"/>
            <a:stretch>
              <a:fillRect/>
            </a:stretch>
          </p:blipFill>
          <p:spPr>
            <a:xfrm>
              <a:off x="7088479" y="919530"/>
              <a:ext cx="4986954" cy="1447800"/>
            </a:xfrm>
            <a:prstGeom prst="rect">
              <a:avLst/>
            </a:prstGeom>
          </p:spPr>
        </p:pic>
        <p:pic>
          <p:nvPicPr>
            <p:cNvPr id="7" name="object 7"/>
            <p:cNvPicPr/>
            <p:nvPr/>
          </p:nvPicPr>
          <p:blipFill>
            <a:blip r:embed="rId10" cstate="print"/>
            <a:stretch>
              <a:fillRect/>
            </a:stretch>
          </p:blipFill>
          <p:spPr>
            <a:xfrm>
              <a:off x="528866" y="181673"/>
              <a:ext cx="1729917" cy="1638300"/>
            </a:xfrm>
            <a:prstGeom prst="rect">
              <a:avLst/>
            </a:prstGeom>
          </p:spPr>
        </p:pic>
        <p:pic>
          <p:nvPicPr>
            <p:cNvPr id="8" name="object 8"/>
            <p:cNvPicPr/>
            <p:nvPr/>
          </p:nvPicPr>
          <p:blipFill>
            <a:blip r:embed="rId11" cstate="print"/>
            <a:stretch>
              <a:fillRect/>
            </a:stretch>
          </p:blipFill>
          <p:spPr>
            <a:xfrm>
              <a:off x="900937" y="2403746"/>
              <a:ext cx="4280410" cy="1164590"/>
            </a:xfrm>
            <a:prstGeom prst="rect">
              <a:avLst/>
            </a:prstGeom>
          </p:spPr>
        </p:pic>
        <p:pic>
          <p:nvPicPr>
            <p:cNvPr id="9" name="object 9"/>
            <p:cNvPicPr/>
            <p:nvPr/>
          </p:nvPicPr>
          <p:blipFill>
            <a:blip r:embed="rId12" cstate="print"/>
            <a:stretch>
              <a:fillRect/>
            </a:stretch>
          </p:blipFill>
          <p:spPr>
            <a:xfrm>
              <a:off x="10548010" y="3483013"/>
              <a:ext cx="6753212" cy="2152649"/>
            </a:xfrm>
            <a:prstGeom prst="rect">
              <a:avLst/>
            </a:prstGeom>
          </p:spPr>
        </p:pic>
      </p:grpSp>
      <p:sp>
        <p:nvSpPr>
          <p:cNvPr id="10" name="object 10"/>
          <p:cNvSpPr txBox="1"/>
          <p:nvPr/>
        </p:nvSpPr>
        <p:spPr>
          <a:xfrm>
            <a:off x="7582101" y="1225239"/>
            <a:ext cx="4228897" cy="630300"/>
          </a:xfrm>
          <a:prstGeom prst="rect">
            <a:avLst/>
          </a:prstGeom>
        </p:spPr>
        <p:txBody>
          <a:bodyPr vert="horz" wrap="square" lIns="0" tIns="14604" rIns="0" bIns="0" rtlCol="0">
            <a:spAutoFit/>
          </a:bodyPr>
          <a:lstStyle/>
          <a:p>
            <a:pPr marL="12700">
              <a:lnSpc>
                <a:spcPct val="100000"/>
              </a:lnSpc>
              <a:spcBef>
                <a:spcPts val="114"/>
              </a:spcBef>
            </a:pPr>
            <a:r>
              <a:rPr sz="4000" b="1" spc="110" dirty="0">
                <a:solidFill>
                  <a:srgbClr val="245F2A"/>
                </a:solidFill>
                <a:latin typeface="Arial"/>
                <a:cs typeface="Arial"/>
              </a:rPr>
              <a:t>Tenaga</a:t>
            </a:r>
            <a:r>
              <a:rPr sz="4000" b="1" spc="75" dirty="0">
                <a:solidFill>
                  <a:srgbClr val="245F2A"/>
                </a:solidFill>
                <a:latin typeface="Arial"/>
                <a:cs typeface="Arial"/>
              </a:rPr>
              <a:t> </a:t>
            </a:r>
            <a:r>
              <a:rPr sz="4000" b="1" spc="35" dirty="0">
                <a:solidFill>
                  <a:srgbClr val="245F2A"/>
                </a:solidFill>
                <a:latin typeface="Arial"/>
                <a:cs typeface="Arial"/>
              </a:rPr>
              <a:t>Endogen</a:t>
            </a:r>
            <a:endParaRPr sz="4000" dirty="0">
              <a:latin typeface="Arial"/>
              <a:cs typeface="Arial"/>
            </a:endParaRPr>
          </a:p>
        </p:txBody>
      </p:sp>
      <p:sp>
        <p:nvSpPr>
          <p:cNvPr id="11" name="object 11"/>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a:p>
        </p:txBody>
      </p:sp>
      <p:sp>
        <p:nvSpPr>
          <p:cNvPr id="12" name="object 12"/>
          <p:cNvSpPr txBox="1"/>
          <p:nvPr/>
        </p:nvSpPr>
        <p:spPr>
          <a:xfrm>
            <a:off x="1594726" y="2608099"/>
            <a:ext cx="2682875" cy="586740"/>
          </a:xfrm>
          <a:prstGeom prst="rect">
            <a:avLst/>
          </a:prstGeom>
        </p:spPr>
        <p:txBody>
          <a:bodyPr vert="horz" wrap="square" lIns="0" tIns="16510" rIns="0" bIns="0" rtlCol="0">
            <a:spAutoFit/>
          </a:bodyPr>
          <a:lstStyle/>
          <a:p>
            <a:pPr marL="12700">
              <a:lnSpc>
                <a:spcPct val="100000"/>
              </a:lnSpc>
              <a:spcBef>
                <a:spcPts val="130"/>
              </a:spcBef>
            </a:pPr>
            <a:r>
              <a:rPr sz="3650" b="1" spc="35" dirty="0">
                <a:solidFill>
                  <a:srgbClr val="245F2A"/>
                </a:solidFill>
                <a:latin typeface="Arial"/>
                <a:cs typeface="Arial"/>
              </a:rPr>
              <a:t>Tektonisme</a:t>
            </a:r>
            <a:endParaRPr sz="3650" dirty="0">
              <a:latin typeface="Arial"/>
              <a:cs typeface="Arial"/>
            </a:endParaRPr>
          </a:p>
        </p:txBody>
      </p:sp>
      <p:pic>
        <p:nvPicPr>
          <p:cNvPr id="13" name="object 13"/>
          <p:cNvPicPr/>
          <p:nvPr/>
        </p:nvPicPr>
        <p:blipFill>
          <a:blip r:embed="rId13" cstate="print"/>
          <a:stretch>
            <a:fillRect/>
          </a:stretch>
        </p:blipFill>
        <p:spPr>
          <a:xfrm>
            <a:off x="1642694" y="4362221"/>
            <a:ext cx="105638" cy="105638"/>
          </a:xfrm>
          <a:prstGeom prst="rect">
            <a:avLst/>
          </a:prstGeom>
        </p:spPr>
      </p:pic>
      <p:sp>
        <p:nvSpPr>
          <p:cNvPr id="14" name="object 14"/>
          <p:cNvSpPr txBox="1"/>
          <p:nvPr/>
        </p:nvSpPr>
        <p:spPr>
          <a:xfrm>
            <a:off x="1695513" y="3268008"/>
            <a:ext cx="8614826" cy="5092548"/>
          </a:xfrm>
          <a:prstGeom prst="rect">
            <a:avLst/>
          </a:prstGeom>
        </p:spPr>
        <p:txBody>
          <a:bodyPr vert="horz" wrap="square" lIns="0" tIns="93345" rIns="0" bIns="0" rtlCol="0">
            <a:spAutoFit/>
          </a:bodyPr>
          <a:lstStyle/>
          <a:p>
            <a:pPr marL="12700" marR="5080" algn="just">
              <a:lnSpc>
                <a:spcPct val="115500"/>
              </a:lnSpc>
            </a:pPr>
            <a:r>
              <a:rPr sz="4000" b="1" dirty="0" err="1">
                <a:solidFill>
                  <a:srgbClr val="0070C0"/>
                </a:solidFill>
                <a:latin typeface="Comic Sans MS" pitchFamily="66" charset="0"/>
                <a:cs typeface="Tahoma"/>
              </a:rPr>
              <a:t>Epirogenetik</a:t>
            </a:r>
            <a:endParaRPr sz="4000" b="1" dirty="0">
              <a:solidFill>
                <a:srgbClr val="0070C0"/>
              </a:solidFill>
              <a:latin typeface="Comic Sans MS" pitchFamily="66" charset="0"/>
              <a:cs typeface="Tahoma"/>
            </a:endParaRPr>
          </a:p>
          <a:p>
            <a:pPr marL="12700" marR="5080" algn="l">
              <a:lnSpc>
                <a:spcPct val="115500"/>
              </a:lnSpc>
            </a:pPr>
            <a:r>
              <a:rPr sz="4000" b="1" dirty="0" err="1" smtClean="0">
                <a:latin typeface="Comic Sans MS" pitchFamily="66" charset="0"/>
                <a:cs typeface="Tahoma"/>
              </a:rPr>
              <a:t>Gerak</a:t>
            </a:r>
            <a:r>
              <a:rPr sz="4000" b="1" spc="-85" dirty="0" smtClean="0">
                <a:latin typeface="Comic Sans MS" pitchFamily="66" charset="0"/>
                <a:cs typeface="Tahoma"/>
              </a:rPr>
              <a:t> </a:t>
            </a:r>
            <a:r>
              <a:rPr sz="4000" b="1" dirty="0" err="1">
                <a:latin typeface="Comic Sans MS" pitchFamily="66" charset="0"/>
                <a:cs typeface="Tahoma"/>
              </a:rPr>
              <a:t>kulit</a:t>
            </a:r>
            <a:r>
              <a:rPr sz="4000" b="1" spc="170" dirty="0">
                <a:latin typeface="Comic Sans MS" pitchFamily="66" charset="0"/>
                <a:cs typeface="Tahoma"/>
              </a:rPr>
              <a:t> </a:t>
            </a:r>
            <a:r>
              <a:rPr sz="4000" b="1" dirty="0" err="1">
                <a:latin typeface="Comic Sans MS" pitchFamily="66" charset="0"/>
                <a:cs typeface="Tahoma"/>
              </a:rPr>
              <a:t>bumi</a:t>
            </a:r>
            <a:r>
              <a:rPr sz="4000" b="1" spc="175" dirty="0">
                <a:latin typeface="Comic Sans MS" pitchFamily="66" charset="0"/>
                <a:cs typeface="Tahoma"/>
              </a:rPr>
              <a:t> </a:t>
            </a:r>
            <a:r>
              <a:rPr sz="4000" b="1" dirty="0">
                <a:latin typeface="Comic Sans MS" pitchFamily="66" charset="0"/>
                <a:cs typeface="Tahoma"/>
              </a:rPr>
              <a:t>yang</a:t>
            </a:r>
            <a:r>
              <a:rPr sz="4000" b="1" spc="175" dirty="0">
                <a:latin typeface="Comic Sans MS" pitchFamily="66" charset="0"/>
                <a:cs typeface="Tahoma"/>
              </a:rPr>
              <a:t> </a:t>
            </a:r>
            <a:r>
              <a:rPr sz="4000" b="1" spc="-40" dirty="0" err="1">
                <a:latin typeface="Comic Sans MS" pitchFamily="66" charset="0"/>
                <a:cs typeface="Tahoma"/>
              </a:rPr>
              <a:t>berlangsung</a:t>
            </a:r>
            <a:r>
              <a:rPr sz="4000" b="1" spc="175" dirty="0">
                <a:latin typeface="Comic Sans MS" pitchFamily="66" charset="0"/>
                <a:cs typeface="Tahoma"/>
              </a:rPr>
              <a:t> </a:t>
            </a:r>
            <a:r>
              <a:rPr sz="4000" b="1" dirty="0" err="1">
                <a:latin typeface="Comic Sans MS" pitchFamily="66" charset="0"/>
                <a:cs typeface="Tahoma"/>
              </a:rPr>
              <a:t>dalam</a:t>
            </a:r>
            <a:r>
              <a:rPr sz="4000" b="1" spc="175" dirty="0">
                <a:latin typeface="Comic Sans MS" pitchFamily="66" charset="0"/>
                <a:cs typeface="Tahoma"/>
              </a:rPr>
              <a:t> </a:t>
            </a:r>
            <a:r>
              <a:rPr sz="4000" b="1" spc="-55" dirty="0" err="1">
                <a:latin typeface="Comic Sans MS" pitchFamily="66" charset="0"/>
                <a:cs typeface="Tahoma"/>
              </a:rPr>
              <a:t>jangka</a:t>
            </a:r>
            <a:r>
              <a:rPr sz="4000" b="1" spc="-55" dirty="0">
                <a:latin typeface="Comic Sans MS" pitchFamily="66" charset="0"/>
                <a:cs typeface="Tahoma"/>
              </a:rPr>
              <a:t> </a:t>
            </a:r>
            <a:r>
              <a:rPr sz="4000" b="1" dirty="0" err="1">
                <a:latin typeface="Comic Sans MS" pitchFamily="66" charset="0"/>
                <a:cs typeface="Tahoma"/>
              </a:rPr>
              <a:t>waktu</a:t>
            </a:r>
            <a:r>
              <a:rPr sz="4000" b="1" spc="130" dirty="0">
                <a:latin typeface="Comic Sans MS" pitchFamily="66" charset="0"/>
                <a:cs typeface="Tahoma"/>
              </a:rPr>
              <a:t> </a:t>
            </a:r>
            <a:r>
              <a:rPr sz="4000" b="1" dirty="0">
                <a:latin typeface="Comic Sans MS" pitchFamily="66" charset="0"/>
                <a:cs typeface="Tahoma"/>
              </a:rPr>
              <a:t>lama</a:t>
            </a:r>
            <a:r>
              <a:rPr sz="4000" b="1" spc="130" dirty="0">
                <a:latin typeface="Comic Sans MS" pitchFamily="66" charset="0"/>
                <a:cs typeface="Tahoma"/>
              </a:rPr>
              <a:t>, </a:t>
            </a:r>
            <a:r>
              <a:rPr sz="4000" b="1" spc="-55" dirty="0" err="1">
                <a:latin typeface="Comic Sans MS" pitchFamily="66" charset="0"/>
                <a:cs typeface="Tahoma"/>
              </a:rPr>
              <a:t>meliputi</a:t>
            </a:r>
            <a:r>
              <a:rPr sz="4000" b="1" spc="130" dirty="0">
                <a:latin typeface="Comic Sans MS" pitchFamily="66" charset="0"/>
                <a:cs typeface="Tahoma"/>
              </a:rPr>
              <a:t> </a:t>
            </a:r>
            <a:r>
              <a:rPr sz="4000" b="1" dirty="0" err="1">
                <a:latin typeface="Comic Sans MS" pitchFamily="66" charset="0"/>
                <a:cs typeface="Tahoma"/>
              </a:rPr>
              <a:t>daerah</a:t>
            </a:r>
            <a:r>
              <a:rPr sz="4000" b="1" spc="130" dirty="0">
                <a:latin typeface="Comic Sans MS" pitchFamily="66" charset="0"/>
                <a:cs typeface="Tahoma"/>
              </a:rPr>
              <a:t> </a:t>
            </a:r>
            <a:r>
              <a:rPr sz="4000" b="1" dirty="0">
                <a:latin typeface="Comic Sans MS" pitchFamily="66" charset="0"/>
                <a:cs typeface="Tahoma"/>
              </a:rPr>
              <a:t>yang</a:t>
            </a:r>
            <a:r>
              <a:rPr sz="4000" b="1" spc="135" dirty="0">
                <a:latin typeface="Comic Sans MS" pitchFamily="66" charset="0"/>
                <a:cs typeface="Tahoma"/>
              </a:rPr>
              <a:t> </a:t>
            </a:r>
            <a:r>
              <a:rPr sz="4000" b="1" spc="-20" dirty="0" err="1">
                <a:latin typeface="Comic Sans MS" pitchFamily="66" charset="0"/>
                <a:cs typeface="Tahoma"/>
              </a:rPr>
              <a:t>luas</a:t>
            </a:r>
            <a:r>
              <a:rPr sz="4000" b="1" spc="-20" dirty="0">
                <a:latin typeface="Comic Sans MS" pitchFamily="66" charset="0"/>
                <a:cs typeface="Tahoma"/>
              </a:rPr>
              <a:t> </a:t>
            </a:r>
            <a:r>
              <a:rPr sz="4000" b="1" spc="-135" dirty="0" err="1">
                <a:latin typeface="Comic Sans MS" pitchFamily="66" charset="0"/>
                <a:cs typeface="Tahoma"/>
              </a:rPr>
              <a:t>sehingga</a:t>
            </a:r>
            <a:r>
              <a:rPr sz="4000" b="1" spc="-95" dirty="0">
                <a:latin typeface="Comic Sans MS" pitchFamily="66" charset="0"/>
                <a:cs typeface="Tahoma"/>
              </a:rPr>
              <a:t> </a:t>
            </a:r>
            <a:r>
              <a:rPr sz="4000" b="1" spc="-125" dirty="0" err="1">
                <a:latin typeface="Comic Sans MS" pitchFamily="66" charset="0"/>
                <a:cs typeface="Tahoma"/>
              </a:rPr>
              <a:t>menyebabkan</a:t>
            </a:r>
            <a:r>
              <a:rPr sz="4000" b="1" spc="-90" dirty="0">
                <a:latin typeface="Comic Sans MS" pitchFamily="66" charset="0"/>
                <a:cs typeface="Tahoma"/>
              </a:rPr>
              <a:t> </a:t>
            </a:r>
            <a:r>
              <a:rPr sz="4000" b="1" dirty="0" err="1">
                <a:latin typeface="Comic Sans MS" pitchFamily="66" charset="0"/>
                <a:cs typeface="Tahoma"/>
              </a:rPr>
              <a:t>naik</a:t>
            </a:r>
            <a:r>
              <a:rPr sz="4000" b="1" dirty="0">
                <a:latin typeface="Comic Sans MS" pitchFamily="66" charset="0"/>
                <a:cs typeface="Tahoma"/>
              </a:rPr>
              <a:t>-</a:t>
            </a:r>
            <a:r>
              <a:rPr sz="4000" b="1" spc="-90" dirty="0">
                <a:latin typeface="Comic Sans MS" pitchFamily="66" charset="0"/>
                <a:cs typeface="Tahoma"/>
              </a:rPr>
              <a:t> </a:t>
            </a:r>
            <a:r>
              <a:rPr sz="4000" b="1" spc="-110" dirty="0" err="1">
                <a:latin typeface="Comic Sans MS" pitchFamily="66" charset="0"/>
                <a:cs typeface="Tahoma"/>
              </a:rPr>
              <a:t>turunnya</a:t>
            </a:r>
            <a:r>
              <a:rPr sz="4000" b="1" spc="-90" dirty="0">
                <a:latin typeface="Comic Sans MS" pitchFamily="66" charset="0"/>
                <a:cs typeface="Tahoma"/>
              </a:rPr>
              <a:t> </a:t>
            </a:r>
            <a:r>
              <a:rPr sz="4000" b="1" spc="-10" dirty="0" err="1">
                <a:latin typeface="Comic Sans MS" pitchFamily="66" charset="0"/>
                <a:cs typeface="Tahoma"/>
              </a:rPr>
              <a:t>daratan</a:t>
            </a:r>
            <a:r>
              <a:rPr sz="4000" b="1" spc="-10" dirty="0">
                <a:latin typeface="Comic Sans MS" pitchFamily="66" charset="0"/>
                <a:cs typeface="Tahoma"/>
              </a:rPr>
              <a:t>.</a:t>
            </a:r>
            <a:endParaRPr sz="4000" b="1" dirty="0">
              <a:latin typeface="Comic Sans MS" pitchFamily="66" charset="0"/>
              <a:cs typeface="Tahoma"/>
            </a:endParaRPr>
          </a:p>
          <a:p>
            <a:pPr marL="12700" marR="10795" algn="just">
              <a:lnSpc>
                <a:spcPct val="115500"/>
              </a:lnSpc>
            </a:pPr>
            <a:r>
              <a:rPr sz="4000" spc="-10" dirty="0">
                <a:latin typeface="Tahoma"/>
                <a:cs typeface="Tahoma"/>
              </a:rPr>
              <a:t>.</a:t>
            </a:r>
            <a:endParaRPr sz="4000" dirty="0">
              <a:latin typeface="Tahoma"/>
              <a:cs typeface="Tahoma"/>
            </a:endParaRPr>
          </a:p>
        </p:txBody>
      </p:sp>
      <p:sp>
        <p:nvSpPr>
          <p:cNvPr id="15" name="object 15"/>
          <p:cNvSpPr txBox="1"/>
          <p:nvPr/>
        </p:nvSpPr>
        <p:spPr>
          <a:xfrm>
            <a:off x="10339802" y="5814282"/>
            <a:ext cx="7509509" cy="248920"/>
          </a:xfrm>
          <a:prstGeom prst="rect">
            <a:avLst/>
          </a:prstGeom>
        </p:spPr>
        <p:txBody>
          <a:bodyPr vert="horz" wrap="square" lIns="0" tIns="14604" rIns="0" bIns="0" rtlCol="0">
            <a:spAutoFit/>
          </a:bodyPr>
          <a:lstStyle/>
          <a:p>
            <a:pPr marL="12700">
              <a:lnSpc>
                <a:spcPct val="100000"/>
              </a:lnSpc>
              <a:spcBef>
                <a:spcPts val="114"/>
              </a:spcBef>
            </a:pPr>
            <a:r>
              <a:rPr sz="1450" spc="-40" dirty="0">
                <a:latin typeface="Tahoma"/>
                <a:cs typeface="Tahoma"/>
                <a:hlinkClick r:id="rId14"/>
              </a:rPr>
              <a:t>https://w</a:t>
            </a:r>
            <a:r>
              <a:rPr sz="1450" spc="-40" dirty="0">
                <a:latin typeface="Tahoma"/>
                <a:cs typeface="Tahoma"/>
              </a:rPr>
              <a:t>ww</a:t>
            </a:r>
            <a:r>
              <a:rPr sz="1450" spc="-40" dirty="0">
                <a:latin typeface="Tahoma"/>
                <a:cs typeface="Tahoma"/>
                <a:hlinkClick r:id="rId14"/>
              </a:rPr>
              <a:t>.utakatikotak.com</a:t>
            </a:r>
            <a:r>
              <a:rPr sz="1450" spc="-40" dirty="0">
                <a:latin typeface="Tahoma"/>
                <a:cs typeface="Tahoma"/>
              </a:rPr>
              <a:t>/T</a:t>
            </a:r>
            <a:r>
              <a:rPr sz="1450" spc="-40" dirty="0">
                <a:latin typeface="Tahoma"/>
                <a:cs typeface="Tahoma"/>
                <a:hlinkClick r:id="rId14"/>
              </a:rPr>
              <a:t>ektonism</a:t>
            </a:r>
            <a:r>
              <a:rPr sz="1450" spc="-40" dirty="0">
                <a:latin typeface="Tahoma"/>
                <a:cs typeface="Tahoma"/>
              </a:rPr>
              <a:t>e-</a:t>
            </a:r>
            <a:r>
              <a:rPr sz="1450" spc="-35" dirty="0">
                <a:latin typeface="Tahoma"/>
                <a:cs typeface="Tahoma"/>
                <a:hlinkClick r:id="rId14"/>
              </a:rPr>
              <a:t>Epirogenetik-</a:t>
            </a:r>
            <a:r>
              <a:rPr sz="1450" dirty="0">
                <a:latin typeface="Tahoma"/>
                <a:cs typeface="Tahoma"/>
                <a:hlinkClick r:id="rId14"/>
              </a:rPr>
              <a:t>dan-</a:t>
            </a:r>
            <a:r>
              <a:rPr sz="1450" spc="-25" dirty="0">
                <a:latin typeface="Tahoma"/>
                <a:cs typeface="Tahoma"/>
                <a:hlinkClick r:id="rId14"/>
              </a:rPr>
              <a:t>Orogenetik/kongkow</a:t>
            </a:r>
            <a:r>
              <a:rPr sz="1450" spc="-25" dirty="0">
                <a:latin typeface="Tahoma"/>
                <a:cs typeface="Tahoma"/>
              </a:rPr>
              <a:t>/d</a:t>
            </a:r>
            <a:r>
              <a:rPr sz="1450" spc="-25" dirty="0">
                <a:latin typeface="Tahoma"/>
                <a:cs typeface="Tahoma"/>
                <a:hlinkClick r:id="rId14"/>
              </a:rPr>
              <a:t>etail/22288</a:t>
            </a:r>
            <a:endParaRPr sz="1450">
              <a:latin typeface="Tahoma"/>
              <a:cs typeface="Tahoma"/>
            </a:endParaRPr>
          </a:p>
        </p:txBody>
      </p:sp>
      <p:pic>
        <p:nvPicPr>
          <p:cNvPr id="16"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5"/>
          <a:stretch>
            <a:fillRect/>
          </a:stretch>
        </p:blipFill>
        <p:spPr>
          <a:xfrm>
            <a:off x="-1428750" y="8950951"/>
            <a:ext cx="609600" cy="609600"/>
          </a:xfrm>
          <a:prstGeom prst="rect">
            <a:avLst/>
          </a:prstGeom>
        </p:spPr>
      </p:pic>
      <p:pic>
        <p:nvPicPr>
          <p:cNvPr id="23" name="Picture 22">
            <a:hlinkClick r:id="rId16" action="ppaction://hlinksldjump"/>
          </p:cNvPr>
          <p:cNvPicPr>
            <a:picLocks noChangeAspect="1"/>
          </p:cNvPicPr>
          <p:nvPr/>
        </p:nvPicPr>
        <p:blipFill>
          <a:blip r:embed="rId17" cstate="print">
            <a:extLst>
              <a:ext uri="{BEBA8EAE-BF5A-486C-A8C5-ECC9F3942E4B}">
                <a14:imgProps xmlns:a14="http://schemas.microsoft.com/office/drawing/2010/main">
                  <a14:imgLayer r:embed="rId18">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4" name="Picture 23">
            <a:hlinkClick r:id="" action="ppaction://hlinkshowjump?jump=previous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5" name="Picture 24">
            <a:hlinkClick r:id="" action="ppaction://hlinkshowjump?jump=nextslide"/>
          </p:cNvPr>
          <p:cNvPicPr>
            <a:picLocks noChangeAspect="1"/>
          </p:cNvPicPr>
          <p:nvPr/>
        </p:nvPicPr>
        <p:blipFill>
          <a:blip r:embed="rId19">
            <a:extLst>
              <a:ext uri="{BEBA8EAE-BF5A-486C-A8C5-ECC9F3942E4B}">
                <a14:imgProps xmlns:a14="http://schemas.microsoft.com/office/drawing/2010/main">
                  <a14:imgLayer r:embed="rId20">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81673"/>
            <a:ext cx="17301253" cy="9988649"/>
            <a:chOff x="0" y="181673"/>
            <a:chExt cx="17301253" cy="9988649"/>
          </a:xfrm>
        </p:grpSpPr>
        <p:pic>
          <p:nvPicPr>
            <p:cNvPr id="3" name="object 3"/>
            <p:cNvPicPr/>
            <p:nvPr/>
          </p:nvPicPr>
          <p:blipFill>
            <a:blip r:embed="rId6" cstate="print"/>
            <a:stretch>
              <a:fillRect/>
            </a:stretch>
          </p:blipFill>
          <p:spPr>
            <a:xfrm>
              <a:off x="0" y="4306987"/>
              <a:ext cx="8392831" cy="5863335"/>
            </a:xfrm>
            <a:prstGeom prst="rect">
              <a:avLst/>
            </a:prstGeom>
          </p:spPr>
        </p:pic>
        <p:pic>
          <p:nvPicPr>
            <p:cNvPr id="4" name="object 4"/>
            <p:cNvPicPr/>
            <p:nvPr/>
          </p:nvPicPr>
          <p:blipFill>
            <a:blip r:embed="rId7" cstate="print"/>
            <a:stretch>
              <a:fillRect/>
            </a:stretch>
          </p:blipFill>
          <p:spPr>
            <a:xfrm>
              <a:off x="984930" y="366852"/>
              <a:ext cx="16316323" cy="8381999"/>
            </a:xfrm>
            <a:prstGeom prst="rect">
              <a:avLst/>
            </a:prstGeom>
          </p:spPr>
        </p:pic>
        <p:pic>
          <p:nvPicPr>
            <p:cNvPr id="5" name="object 5"/>
            <p:cNvPicPr/>
            <p:nvPr/>
          </p:nvPicPr>
          <p:blipFill>
            <a:blip r:embed="rId8" cstate="print"/>
            <a:stretch>
              <a:fillRect/>
            </a:stretch>
          </p:blipFill>
          <p:spPr>
            <a:xfrm>
              <a:off x="7088479" y="919530"/>
              <a:ext cx="4963988" cy="1447800"/>
            </a:xfrm>
            <a:prstGeom prst="rect">
              <a:avLst/>
            </a:prstGeom>
          </p:spPr>
        </p:pic>
        <p:pic>
          <p:nvPicPr>
            <p:cNvPr id="6" name="object 6"/>
            <p:cNvPicPr/>
            <p:nvPr/>
          </p:nvPicPr>
          <p:blipFill>
            <a:blip r:embed="rId9" cstate="print"/>
            <a:stretch>
              <a:fillRect/>
            </a:stretch>
          </p:blipFill>
          <p:spPr>
            <a:xfrm>
              <a:off x="528866" y="181673"/>
              <a:ext cx="1729917" cy="1638300"/>
            </a:xfrm>
            <a:prstGeom prst="rect">
              <a:avLst/>
            </a:prstGeom>
          </p:spPr>
        </p:pic>
        <p:pic>
          <p:nvPicPr>
            <p:cNvPr id="7" name="object 7"/>
            <p:cNvPicPr/>
            <p:nvPr/>
          </p:nvPicPr>
          <p:blipFill>
            <a:blip r:embed="rId10" cstate="print"/>
            <a:stretch>
              <a:fillRect/>
            </a:stretch>
          </p:blipFill>
          <p:spPr>
            <a:xfrm>
              <a:off x="723720" y="1938909"/>
              <a:ext cx="4280408" cy="1164590"/>
            </a:xfrm>
            <a:prstGeom prst="rect">
              <a:avLst/>
            </a:prstGeom>
          </p:spPr>
        </p:pic>
        <p:sp>
          <p:nvSpPr>
            <p:cNvPr id="8" name="object 8"/>
            <p:cNvSpPr/>
            <p:nvPr/>
          </p:nvSpPr>
          <p:spPr>
            <a:xfrm>
              <a:off x="11598931" y="2511990"/>
              <a:ext cx="5008245" cy="5171440"/>
            </a:xfrm>
            <a:custGeom>
              <a:avLst/>
              <a:gdLst/>
              <a:ahLst/>
              <a:cxnLst/>
              <a:rect l="l" t="t" r="r" b="b"/>
              <a:pathLst>
                <a:path w="5008244" h="5171440">
                  <a:moveTo>
                    <a:pt x="1482818" y="0"/>
                  </a:moveTo>
                  <a:lnTo>
                    <a:pt x="1433211" y="255"/>
                  </a:lnTo>
                  <a:lnTo>
                    <a:pt x="1382498" y="846"/>
                  </a:lnTo>
                  <a:lnTo>
                    <a:pt x="1330569" y="1800"/>
                  </a:lnTo>
                  <a:lnTo>
                    <a:pt x="1277313" y="3144"/>
                  </a:lnTo>
                  <a:lnTo>
                    <a:pt x="1222620" y="4903"/>
                  </a:lnTo>
                  <a:lnTo>
                    <a:pt x="1166379" y="7106"/>
                  </a:lnTo>
                  <a:lnTo>
                    <a:pt x="1108480" y="9777"/>
                  </a:lnTo>
                  <a:lnTo>
                    <a:pt x="1048812" y="12944"/>
                  </a:lnTo>
                  <a:lnTo>
                    <a:pt x="987265" y="16633"/>
                  </a:lnTo>
                  <a:lnTo>
                    <a:pt x="923729" y="20871"/>
                  </a:lnTo>
                  <a:lnTo>
                    <a:pt x="858092" y="25685"/>
                  </a:lnTo>
                  <a:lnTo>
                    <a:pt x="802296" y="30155"/>
                  </a:lnTo>
                  <a:lnTo>
                    <a:pt x="747322" y="35110"/>
                  </a:lnTo>
                  <a:lnTo>
                    <a:pt x="693281" y="40775"/>
                  </a:lnTo>
                  <a:lnTo>
                    <a:pt x="640287" y="47380"/>
                  </a:lnTo>
                  <a:lnTo>
                    <a:pt x="588452" y="55153"/>
                  </a:lnTo>
                  <a:lnTo>
                    <a:pt x="537888" y="64322"/>
                  </a:lnTo>
                  <a:lnTo>
                    <a:pt x="488708" y="75115"/>
                  </a:lnTo>
                  <a:lnTo>
                    <a:pt x="441026" y="87761"/>
                  </a:lnTo>
                  <a:lnTo>
                    <a:pt x="394952" y="102486"/>
                  </a:lnTo>
                  <a:lnTo>
                    <a:pt x="350600" y="119521"/>
                  </a:lnTo>
                  <a:lnTo>
                    <a:pt x="308083" y="139092"/>
                  </a:lnTo>
                  <a:lnTo>
                    <a:pt x="267513" y="161428"/>
                  </a:lnTo>
                  <a:lnTo>
                    <a:pt x="229002" y="186758"/>
                  </a:lnTo>
                  <a:lnTo>
                    <a:pt x="192664" y="215308"/>
                  </a:lnTo>
                  <a:lnTo>
                    <a:pt x="158610" y="247309"/>
                  </a:lnTo>
                  <a:lnTo>
                    <a:pt x="126953" y="282987"/>
                  </a:lnTo>
                  <a:lnTo>
                    <a:pt x="98498" y="321646"/>
                  </a:lnTo>
                  <a:lnTo>
                    <a:pt x="74312" y="361689"/>
                  </a:lnTo>
                  <a:lnTo>
                    <a:pt x="54109" y="403008"/>
                  </a:lnTo>
                  <a:lnTo>
                    <a:pt x="37600" y="445494"/>
                  </a:lnTo>
                  <a:lnTo>
                    <a:pt x="24497" y="489040"/>
                  </a:lnTo>
                  <a:lnTo>
                    <a:pt x="14512" y="533536"/>
                  </a:lnTo>
                  <a:lnTo>
                    <a:pt x="7358" y="578876"/>
                  </a:lnTo>
                  <a:lnTo>
                    <a:pt x="2746" y="624951"/>
                  </a:lnTo>
                  <a:lnTo>
                    <a:pt x="389" y="671653"/>
                  </a:lnTo>
                  <a:lnTo>
                    <a:pt x="0" y="718875"/>
                  </a:lnTo>
                  <a:lnTo>
                    <a:pt x="1289" y="766507"/>
                  </a:lnTo>
                  <a:lnTo>
                    <a:pt x="3969" y="814442"/>
                  </a:lnTo>
                  <a:lnTo>
                    <a:pt x="7752" y="862572"/>
                  </a:lnTo>
                  <a:lnTo>
                    <a:pt x="12351" y="910789"/>
                  </a:lnTo>
                  <a:lnTo>
                    <a:pt x="17477" y="958985"/>
                  </a:lnTo>
                  <a:lnTo>
                    <a:pt x="28160" y="1054880"/>
                  </a:lnTo>
                  <a:lnTo>
                    <a:pt x="33708" y="1109386"/>
                  </a:lnTo>
                  <a:lnTo>
                    <a:pt x="38420" y="1163212"/>
                  </a:lnTo>
                  <a:lnTo>
                    <a:pt x="42339" y="1216403"/>
                  </a:lnTo>
                  <a:lnTo>
                    <a:pt x="45508" y="1269003"/>
                  </a:lnTo>
                  <a:lnTo>
                    <a:pt x="47972" y="1321058"/>
                  </a:lnTo>
                  <a:lnTo>
                    <a:pt x="49774" y="1372610"/>
                  </a:lnTo>
                  <a:lnTo>
                    <a:pt x="50958" y="1423705"/>
                  </a:lnTo>
                  <a:lnTo>
                    <a:pt x="51568" y="1474386"/>
                  </a:lnTo>
                  <a:lnTo>
                    <a:pt x="51648" y="1524700"/>
                  </a:lnTo>
                  <a:lnTo>
                    <a:pt x="51241" y="1574689"/>
                  </a:lnTo>
                  <a:lnTo>
                    <a:pt x="50392" y="1624399"/>
                  </a:lnTo>
                  <a:lnTo>
                    <a:pt x="49144" y="1673873"/>
                  </a:lnTo>
                  <a:lnTo>
                    <a:pt x="47541" y="1723157"/>
                  </a:lnTo>
                  <a:lnTo>
                    <a:pt x="45627" y="1772294"/>
                  </a:lnTo>
                  <a:lnTo>
                    <a:pt x="43445" y="1821330"/>
                  </a:lnTo>
                  <a:lnTo>
                    <a:pt x="41040" y="1870308"/>
                  </a:lnTo>
                  <a:lnTo>
                    <a:pt x="38455" y="1919273"/>
                  </a:lnTo>
                  <a:lnTo>
                    <a:pt x="35734" y="1968270"/>
                  </a:lnTo>
                  <a:lnTo>
                    <a:pt x="32921" y="2017343"/>
                  </a:lnTo>
                  <a:lnTo>
                    <a:pt x="27194" y="2115894"/>
                  </a:lnTo>
                  <a:lnTo>
                    <a:pt x="24368" y="2165461"/>
                  </a:lnTo>
                  <a:lnTo>
                    <a:pt x="21624" y="2215282"/>
                  </a:lnTo>
                  <a:lnTo>
                    <a:pt x="19008" y="2265401"/>
                  </a:lnTo>
                  <a:lnTo>
                    <a:pt x="16562" y="2315863"/>
                  </a:lnTo>
                  <a:lnTo>
                    <a:pt x="14330" y="2366711"/>
                  </a:lnTo>
                  <a:lnTo>
                    <a:pt x="12358" y="2417992"/>
                  </a:lnTo>
                  <a:lnTo>
                    <a:pt x="10687" y="2469748"/>
                  </a:lnTo>
                  <a:lnTo>
                    <a:pt x="9362" y="2522024"/>
                  </a:lnTo>
                  <a:lnTo>
                    <a:pt x="8427" y="2574866"/>
                  </a:lnTo>
                  <a:lnTo>
                    <a:pt x="7925" y="2628316"/>
                  </a:lnTo>
                  <a:lnTo>
                    <a:pt x="7901" y="2682421"/>
                  </a:lnTo>
                  <a:lnTo>
                    <a:pt x="8399" y="2737223"/>
                  </a:lnTo>
                  <a:lnTo>
                    <a:pt x="9172" y="2800764"/>
                  </a:lnTo>
                  <a:lnTo>
                    <a:pt x="9688" y="2861293"/>
                  </a:lnTo>
                  <a:lnTo>
                    <a:pt x="9968" y="2919044"/>
                  </a:lnTo>
                  <a:lnTo>
                    <a:pt x="10037" y="2974251"/>
                  </a:lnTo>
                  <a:lnTo>
                    <a:pt x="9917" y="3027147"/>
                  </a:lnTo>
                  <a:lnTo>
                    <a:pt x="9632" y="3077964"/>
                  </a:lnTo>
                  <a:lnTo>
                    <a:pt x="9204" y="3126937"/>
                  </a:lnTo>
                  <a:lnTo>
                    <a:pt x="8657" y="3174299"/>
                  </a:lnTo>
                  <a:lnTo>
                    <a:pt x="8015" y="3220282"/>
                  </a:lnTo>
                  <a:lnTo>
                    <a:pt x="7300" y="3265121"/>
                  </a:lnTo>
                  <a:lnTo>
                    <a:pt x="6535" y="3309049"/>
                  </a:lnTo>
                  <a:lnTo>
                    <a:pt x="4174" y="3437697"/>
                  </a:lnTo>
                  <a:lnTo>
                    <a:pt x="3443" y="3480312"/>
                  </a:lnTo>
                  <a:lnTo>
                    <a:pt x="2778" y="3523183"/>
                  </a:lnTo>
                  <a:lnTo>
                    <a:pt x="2202" y="3566542"/>
                  </a:lnTo>
                  <a:lnTo>
                    <a:pt x="1739" y="3610623"/>
                  </a:lnTo>
                  <a:lnTo>
                    <a:pt x="1411" y="3655659"/>
                  </a:lnTo>
                  <a:lnTo>
                    <a:pt x="1243" y="3701884"/>
                  </a:lnTo>
                  <a:lnTo>
                    <a:pt x="1257" y="3749530"/>
                  </a:lnTo>
                  <a:lnTo>
                    <a:pt x="1476" y="3798832"/>
                  </a:lnTo>
                  <a:lnTo>
                    <a:pt x="1923" y="3850022"/>
                  </a:lnTo>
                  <a:lnTo>
                    <a:pt x="2622" y="3903334"/>
                  </a:lnTo>
                  <a:lnTo>
                    <a:pt x="3596" y="3959001"/>
                  </a:lnTo>
                  <a:lnTo>
                    <a:pt x="4868" y="4017256"/>
                  </a:lnTo>
                  <a:lnTo>
                    <a:pt x="6461" y="4078334"/>
                  </a:lnTo>
                  <a:lnTo>
                    <a:pt x="8399" y="4142466"/>
                  </a:lnTo>
                  <a:lnTo>
                    <a:pt x="12004" y="4185451"/>
                  </a:lnTo>
                  <a:lnTo>
                    <a:pt x="21095" y="4266387"/>
                  </a:lnTo>
                  <a:lnTo>
                    <a:pt x="27504" y="4317878"/>
                  </a:lnTo>
                  <a:lnTo>
                    <a:pt x="35051" y="4375007"/>
                  </a:lnTo>
                  <a:lnTo>
                    <a:pt x="43660" y="4436490"/>
                  </a:lnTo>
                  <a:lnTo>
                    <a:pt x="53253" y="4501044"/>
                  </a:lnTo>
                  <a:lnTo>
                    <a:pt x="63752" y="4567386"/>
                  </a:lnTo>
                  <a:lnTo>
                    <a:pt x="75079" y="4634231"/>
                  </a:lnTo>
                  <a:lnTo>
                    <a:pt x="87158" y="4700297"/>
                  </a:lnTo>
                  <a:lnTo>
                    <a:pt x="99911" y="4764300"/>
                  </a:lnTo>
                  <a:lnTo>
                    <a:pt x="113260" y="4824957"/>
                  </a:lnTo>
                  <a:lnTo>
                    <a:pt x="127128" y="4880984"/>
                  </a:lnTo>
                  <a:lnTo>
                    <a:pt x="141437" y="4931099"/>
                  </a:lnTo>
                  <a:lnTo>
                    <a:pt x="156110" y="4974017"/>
                  </a:lnTo>
                  <a:lnTo>
                    <a:pt x="186237" y="5033130"/>
                  </a:lnTo>
                  <a:lnTo>
                    <a:pt x="217193" y="5066462"/>
                  </a:lnTo>
                  <a:lnTo>
                    <a:pt x="252633" y="5094360"/>
                  </a:lnTo>
                  <a:lnTo>
                    <a:pt x="291990" y="5117221"/>
                  </a:lnTo>
                  <a:lnTo>
                    <a:pt x="334698" y="5135444"/>
                  </a:lnTo>
                  <a:lnTo>
                    <a:pt x="380191" y="5149431"/>
                  </a:lnTo>
                  <a:lnTo>
                    <a:pt x="427902" y="5159579"/>
                  </a:lnTo>
                  <a:lnTo>
                    <a:pt x="477265" y="5166288"/>
                  </a:lnTo>
                  <a:lnTo>
                    <a:pt x="527713" y="5169957"/>
                  </a:lnTo>
                  <a:lnTo>
                    <a:pt x="578680" y="5170986"/>
                  </a:lnTo>
                  <a:lnTo>
                    <a:pt x="629599" y="5169774"/>
                  </a:lnTo>
                  <a:lnTo>
                    <a:pt x="679905" y="5166721"/>
                  </a:lnTo>
                  <a:lnTo>
                    <a:pt x="729031" y="5162225"/>
                  </a:lnTo>
                  <a:lnTo>
                    <a:pt x="776411" y="5156686"/>
                  </a:lnTo>
                  <a:lnTo>
                    <a:pt x="821478" y="5150504"/>
                  </a:lnTo>
                  <a:lnTo>
                    <a:pt x="863665" y="5144077"/>
                  </a:lnTo>
                  <a:lnTo>
                    <a:pt x="902407" y="5137805"/>
                  </a:lnTo>
                  <a:lnTo>
                    <a:pt x="937137" y="5132088"/>
                  </a:lnTo>
                  <a:lnTo>
                    <a:pt x="947121" y="5130576"/>
                  </a:lnTo>
                  <a:lnTo>
                    <a:pt x="1000025" y="5124747"/>
                  </a:lnTo>
                  <a:lnTo>
                    <a:pt x="1053466" y="5120584"/>
                  </a:lnTo>
                  <a:lnTo>
                    <a:pt x="1095724" y="5117894"/>
                  </a:lnTo>
                  <a:lnTo>
                    <a:pt x="1143337" y="5115266"/>
                  </a:lnTo>
                  <a:lnTo>
                    <a:pt x="1196344" y="5112692"/>
                  </a:lnTo>
                  <a:lnTo>
                    <a:pt x="1254789" y="5110166"/>
                  </a:lnTo>
                  <a:lnTo>
                    <a:pt x="1318711" y="5107680"/>
                  </a:lnTo>
                  <a:lnTo>
                    <a:pt x="1388152" y="5105229"/>
                  </a:lnTo>
                  <a:lnTo>
                    <a:pt x="1463155" y="5102805"/>
                  </a:lnTo>
                  <a:lnTo>
                    <a:pt x="1502755" y="5101601"/>
                  </a:lnTo>
                  <a:lnTo>
                    <a:pt x="1543760" y="5100401"/>
                  </a:lnTo>
                  <a:lnTo>
                    <a:pt x="1586177" y="5099205"/>
                  </a:lnTo>
                  <a:lnTo>
                    <a:pt x="1630010" y="5098011"/>
                  </a:lnTo>
                  <a:lnTo>
                    <a:pt x="1675264" y="5096819"/>
                  </a:lnTo>
                  <a:lnTo>
                    <a:pt x="1721944" y="5095628"/>
                  </a:lnTo>
                  <a:lnTo>
                    <a:pt x="1770057" y="5094437"/>
                  </a:lnTo>
                  <a:lnTo>
                    <a:pt x="1819606" y="5093245"/>
                  </a:lnTo>
                  <a:lnTo>
                    <a:pt x="1870597" y="5092051"/>
                  </a:lnTo>
                  <a:lnTo>
                    <a:pt x="1923036" y="5090855"/>
                  </a:lnTo>
                  <a:lnTo>
                    <a:pt x="1976927" y="5089656"/>
                  </a:lnTo>
                  <a:lnTo>
                    <a:pt x="2032276" y="5088453"/>
                  </a:lnTo>
                  <a:lnTo>
                    <a:pt x="2147367" y="5086030"/>
                  </a:lnTo>
                  <a:lnTo>
                    <a:pt x="2268351" y="5083580"/>
                  </a:lnTo>
                  <a:lnTo>
                    <a:pt x="2395270" y="5081096"/>
                  </a:lnTo>
                  <a:lnTo>
                    <a:pt x="2528164" y="5078572"/>
                  </a:lnTo>
                  <a:lnTo>
                    <a:pt x="2667076" y="5076001"/>
                  </a:lnTo>
                  <a:lnTo>
                    <a:pt x="2812047" y="5073375"/>
                  </a:lnTo>
                  <a:lnTo>
                    <a:pt x="3040953" y="5069321"/>
                  </a:lnTo>
                  <a:lnTo>
                    <a:pt x="3367755" y="5063663"/>
                  </a:lnTo>
                  <a:lnTo>
                    <a:pt x="4038436" y="5052264"/>
                  </a:lnTo>
                  <a:lnTo>
                    <a:pt x="4079579" y="5051431"/>
                  </a:lnTo>
                  <a:lnTo>
                    <a:pt x="4123052" y="5050232"/>
                  </a:lnTo>
                  <a:lnTo>
                    <a:pt x="4168510" y="5048483"/>
                  </a:lnTo>
                  <a:lnTo>
                    <a:pt x="4215605" y="5046000"/>
                  </a:lnTo>
                  <a:lnTo>
                    <a:pt x="4263991" y="5042598"/>
                  </a:lnTo>
                  <a:lnTo>
                    <a:pt x="4313322" y="5038093"/>
                  </a:lnTo>
                  <a:lnTo>
                    <a:pt x="4363250" y="5032301"/>
                  </a:lnTo>
                  <a:lnTo>
                    <a:pt x="4413430" y="5025038"/>
                  </a:lnTo>
                  <a:lnTo>
                    <a:pt x="4463514" y="5016119"/>
                  </a:lnTo>
                  <a:lnTo>
                    <a:pt x="4513157" y="5005360"/>
                  </a:lnTo>
                  <a:lnTo>
                    <a:pt x="4562011" y="4992576"/>
                  </a:lnTo>
                  <a:lnTo>
                    <a:pt x="4609730" y="4977584"/>
                  </a:lnTo>
                  <a:lnTo>
                    <a:pt x="4655968" y="4960200"/>
                  </a:lnTo>
                  <a:lnTo>
                    <a:pt x="4700377" y="4940238"/>
                  </a:lnTo>
                  <a:lnTo>
                    <a:pt x="4742612" y="4917514"/>
                  </a:lnTo>
                  <a:lnTo>
                    <a:pt x="4782326" y="4891846"/>
                  </a:lnTo>
                  <a:lnTo>
                    <a:pt x="4819172" y="4863047"/>
                  </a:lnTo>
                  <a:lnTo>
                    <a:pt x="4852803" y="4830934"/>
                  </a:lnTo>
                  <a:lnTo>
                    <a:pt x="4882874" y="4795322"/>
                  </a:lnTo>
                  <a:lnTo>
                    <a:pt x="4909037" y="4756028"/>
                  </a:lnTo>
                  <a:lnTo>
                    <a:pt x="4931895" y="4710531"/>
                  </a:lnTo>
                  <a:lnTo>
                    <a:pt x="4947608" y="4666258"/>
                  </a:lnTo>
                  <a:lnTo>
                    <a:pt x="4957811" y="4622962"/>
                  </a:lnTo>
                  <a:lnTo>
                    <a:pt x="4964136" y="4580396"/>
                  </a:lnTo>
                  <a:lnTo>
                    <a:pt x="4968219" y="4538312"/>
                  </a:lnTo>
                  <a:lnTo>
                    <a:pt x="5007843" y="3311200"/>
                  </a:lnTo>
                  <a:lnTo>
                    <a:pt x="4968219" y="2361176"/>
                  </a:lnTo>
                  <a:lnTo>
                    <a:pt x="4955941" y="2302467"/>
                  </a:lnTo>
                  <a:lnTo>
                    <a:pt x="4945627" y="2245887"/>
                  </a:lnTo>
                  <a:lnTo>
                    <a:pt x="4937155" y="2191292"/>
                  </a:lnTo>
                  <a:lnTo>
                    <a:pt x="4930405" y="2138536"/>
                  </a:lnTo>
                  <a:lnTo>
                    <a:pt x="4925254" y="2087474"/>
                  </a:lnTo>
                  <a:lnTo>
                    <a:pt x="4921582" y="2037959"/>
                  </a:lnTo>
                  <a:lnTo>
                    <a:pt x="4919268" y="1989848"/>
                  </a:lnTo>
                  <a:lnTo>
                    <a:pt x="4918190" y="1942993"/>
                  </a:lnTo>
                  <a:lnTo>
                    <a:pt x="4918229" y="1897250"/>
                  </a:lnTo>
                  <a:lnTo>
                    <a:pt x="4919262" y="1852473"/>
                  </a:lnTo>
                  <a:lnTo>
                    <a:pt x="4921168" y="1808517"/>
                  </a:lnTo>
                  <a:lnTo>
                    <a:pt x="4923827" y="1765235"/>
                  </a:lnTo>
                  <a:lnTo>
                    <a:pt x="4927117" y="1722484"/>
                  </a:lnTo>
                  <a:lnTo>
                    <a:pt x="4930917" y="1680117"/>
                  </a:lnTo>
                  <a:lnTo>
                    <a:pt x="4935107" y="1637989"/>
                  </a:lnTo>
                  <a:lnTo>
                    <a:pt x="4939564" y="1595954"/>
                  </a:lnTo>
                  <a:lnTo>
                    <a:pt x="4948799" y="1511582"/>
                  </a:lnTo>
                  <a:lnTo>
                    <a:pt x="4953334" y="1468954"/>
                  </a:lnTo>
                  <a:lnTo>
                    <a:pt x="4957653" y="1425838"/>
                  </a:lnTo>
                  <a:lnTo>
                    <a:pt x="4961634" y="1382087"/>
                  </a:lnTo>
                  <a:lnTo>
                    <a:pt x="4965157" y="1337557"/>
                  </a:lnTo>
                  <a:lnTo>
                    <a:pt x="4968101" y="1292102"/>
                  </a:lnTo>
                  <a:lnTo>
                    <a:pt x="4970344" y="1245576"/>
                  </a:lnTo>
                  <a:lnTo>
                    <a:pt x="4971765" y="1197835"/>
                  </a:lnTo>
                  <a:lnTo>
                    <a:pt x="4972243" y="1148732"/>
                  </a:lnTo>
                  <a:lnTo>
                    <a:pt x="4971658" y="1098122"/>
                  </a:lnTo>
                  <a:lnTo>
                    <a:pt x="4969887" y="1045860"/>
                  </a:lnTo>
                  <a:lnTo>
                    <a:pt x="4966811" y="991799"/>
                  </a:lnTo>
                  <a:lnTo>
                    <a:pt x="4962307" y="935796"/>
                  </a:lnTo>
                  <a:lnTo>
                    <a:pt x="4956255" y="877704"/>
                  </a:lnTo>
                  <a:lnTo>
                    <a:pt x="4948534" y="817377"/>
                  </a:lnTo>
                  <a:lnTo>
                    <a:pt x="4938093" y="749590"/>
                  </a:lnTo>
                  <a:lnTo>
                    <a:pt x="4926359" y="686417"/>
                  </a:lnTo>
                  <a:lnTo>
                    <a:pt x="4913261" y="627676"/>
                  </a:lnTo>
                  <a:lnTo>
                    <a:pt x="4898728" y="573181"/>
                  </a:lnTo>
                  <a:lnTo>
                    <a:pt x="4882688" y="522748"/>
                  </a:lnTo>
                  <a:lnTo>
                    <a:pt x="4865071" y="476194"/>
                  </a:lnTo>
                  <a:lnTo>
                    <a:pt x="4845806" y="433332"/>
                  </a:lnTo>
                  <a:lnTo>
                    <a:pt x="4824821" y="393980"/>
                  </a:lnTo>
                  <a:lnTo>
                    <a:pt x="4802045" y="357952"/>
                  </a:lnTo>
                  <a:lnTo>
                    <a:pt x="4777407" y="325065"/>
                  </a:lnTo>
                  <a:lnTo>
                    <a:pt x="4750837" y="295133"/>
                  </a:lnTo>
                  <a:lnTo>
                    <a:pt x="4722262" y="267973"/>
                  </a:lnTo>
                  <a:lnTo>
                    <a:pt x="4691613" y="243401"/>
                  </a:lnTo>
                  <a:lnTo>
                    <a:pt x="4640249" y="210287"/>
                  </a:lnTo>
                  <a:lnTo>
                    <a:pt x="4589867" y="185639"/>
                  </a:lnTo>
                  <a:lnTo>
                    <a:pt x="4542292" y="168094"/>
                  </a:lnTo>
                  <a:lnTo>
                    <a:pt x="4499353" y="156289"/>
                  </a:lnTo>
                  <a:lnTo>
                    <a:pt x="4434692" y="144442"/>
                  </a:lnTo>
                  <a:lnTo>
                    <a:pt x="3962188" y="79129"/>
                  </a:lnTo>
                  <a:lnTo>
                    <a:pt x="3605032" y="44987"/>
                  </a:lnTo>
                  <a:lnTo>
                    <a:pt x="3183535" y="30883"/>
                  </a:lnTo>
                  <a:lnTo>
                    <a:pt x="2464778" y="25264"/>
                  </a:lnTo>
                  <a:lnTo>
                    <a:pt x="2412873" y="24595"/>
                  </a:lnTo>
                  <a:lnTo>
                    <a:pt x="2362182" y="23705"/>
                  </a:lnTo>
                  <a:lnTo>
                    <a:pt x="2312595" y="22619"/>
                  </a:lnTo>
                  <a:lnTo>
                    <a:pt x="2264001" y="21365"/>
                  </a:lnTo>
                  <a:lnTo>
                    <a:pt x="2216290" y="19969"/>
                  </a:lnTo>
                  <a:lnTo>
                    <a:pt x="2169351" y="18457"/>
                  </a:lnTo>
                  <a:lnTo>
                    <a:pt x="2123074" y="16857"/>
                  </a:lnTo>
                  <a:lnTo>
                    <a:pt x="2077348" y="15194"/>
                  </a:lnTo>
                  <a:lnTo>
                    <a:pt x="1942374" y="10098"/>
                  </a:lnTo>
                  <a:lnTo>
                    <a:pt x="1897749" y="8452"/>
                  </a:lnTo>
                  <a:lnTo>
                    <a:pt x="1853123" y="6876"/>
                  </a:lnTo>
                  <a:lnTo>
                    <a:pt x="1808385" y="5397"/>
                  </a:lnTo>
                  <a:lnTo>
                    <a:pt x="1763425" y="4043"/>
                  </a:lnTo>
                  <a:lnTo>
                    <a:pt x="1718133" y="2838"/>
                  </a:lnTo>
                  <a:lnTo>
                    <a:pt x="1672398" y="1810"/>
                  </a:lnTo>
                  <a:lnTo>
                    <a:pt x="1626109" y="986"/>
                  </a:lnTo>
                  <a:lnTo>
                    <a:pt x="1579157" y="392"/>
                  </a:lnTo>
                  <a:lnTo>
                    <a:pt x="1531430" y="54"/>
                  </a:lnTo>
                  <a:lnTo>
                    <a:pt x="1482818" y="0"/>
                  </a:lnTo>
                  <a:close/>
                </a:path>
              </a:pathLst>
            </a:custGeom>
            <a:solidFill>
              <a:srgbClr val="10382F"/>
            </a:solidFill>
          </p:spPr>
          <p:txBody>
            <a:bodyPr wrap="square" lIns="0" tIns="0" rIns="0" bIns="0" rtlCol="0"/>
            <a:lstStyle/>
            <a:p>
              <a:endParaRPr/>
            </a:p>
          </p:txBody>
        </p:sp>
        <p:pic>
          <p:nvPicPr>
            <p:cNvPr id="9" name="object 9"/>
            <p:cNvPicPr/>
            <p:nvPr/>
          </p:nvPicPr>
          <p:blipFill>
            <a:blip r:embed="rId11" cstate="print"/>
            <a:stretch>
              <a:fillRect/>
            </a:stretch>
          </p:blipFill>
          <p:spPr>
            <a:xfrm>
              <a:off x="12035802" y="2671102"/>
              <a:ext cx="4152899" cy="4743449"/>
            </a:xfrm>
            <a:prstGeom prst="rect">
              <a:avLst/>
            </a:prstGeom>
          </p:spPr>
        </p:pic>
      </p:grpSp>
      <p:sp>
        <p:nvSpPr>
          <p:cNvPr id="10" name="object 10"/>
          <p:cNvSpPr txBox="1"/>
          <p:nvPr/>
        </p:nvSpPr>
        <p:spPr>
          <a:xfrm>
            <a:off x="7442570" y="1308609"/>
            <a:ext cx="4609897" cy="630300"/>
          </a:xfrm>
          <a:prstGeom prst="rect">
            <a:avLst/>
          </a:prstGeom>
        </p:spPr>
        <p:txBody>
          <a:bodyPr vert="horz" wrap="square" lIns="0" tIns="14604" rIns="0" bIns="0" rtlCol="0">
            <a:spAutoFit/>
          </a:bodyPr>
          <a:lstStyle/>
          <a:p>
            <a:pPr marL="12700">
              <a:lnSpc>
                <a:spcPct val="100000"/>
              </a:lnSpc>
              <a:spcBef>
                <a:spcPts val="114"/>
              </a:spcBef>
            </a:pPr>
            <a:r>
              <a:rPr sz="4000" b="1" spc="110" dirty="0">
                <a:solidFill>
                  <a:srgbClr val="245F2A"/>
                </a:solidFill>
                <a:latin typeface="Arial"/>
                <a:cs typeface="Arial"/>
              </a:rPr>
              <a:t>Tenaga</a:t>
            </a:r>
            <a:r>
              <a:rPr sz="4000" b="1" spc="75" dirty="0">
                <a:solidFill>
                  <a:srgbClr val="245F2A"/>
                </a:solidFill>
                <a:latin typeface="Arial"/>
                <a:cs typeface="Arial"/>
              </a:rPr>
              <a:t> </a:t>
            </a:r>
            <a:r>
              <a:rPr sz="4000" b="1" spc="35" dirty="0">
                <a:solidFill>
                  <a:srgbClr val="245F2A"/>
                </a:solidFill>
                <a:latin typeface="Arial"/>
                <a:cs typeface="Arial"/>
              </a:rPr>
              <a:t>Endogen</a:t>
            </a:r>
            <a:endParaRPr sz="4000" dirty="0">
              <a:latin typeface="Arial"/>
              <a:cs typeface="Arial"/>
            </a:endParaRPr>
          </a:p>
        </p:txBody>
      </p:sp>
      <p:sp>
        <p:nvSpPr>
          <p:cNvPr id="11" name="object 11"/>
          <p:cNvSpPr txBox="1">
            <a:spLocks noGrp="1"/>
          </p:cNvSpPr>
          <p:nvPr>
            <p:ph type="title"/>
          </p:nvPr>
        </p:nvSpPr>
        <p:spPr>
          <a:prstGeom prst="rect">
            <a:avLst/>
          </a:prstGeom>
        </p:spPr>
        <p:txBody>
          <a:bodyPr vert="horz" wrap="square" lIns="0" tIns="135570" rIns="0" bIns="0" rtlCol="0">
            <a:spAutoFit/>
          </a:bodyPr>
          <a:lstStyle/>
          <a:p>
            <a:pPr marL="135255">
              <a:lnSpc>
                <a:spcPct val="100000"/>
              </a:lnSpc>
              <a:spcBef>
                <a:spcPts val="100"/>
              </a:spcBef>
            </a:pPr>
            <a:r>
              <a:rPr sz="3700" spc="250" dirty="0"/>
              <a:t>Materi</a:t>
            </a:r>
            <a:endParaRPr sz="3700" dirty="0"/>
          </a:p>
        </p:txBody>
      </p:sp>
      <p:pic>
        <p:nvPicPr>
          <p:cNvPr id="12" name="object 12"/>
          <p:cNvPicPr/>
          <p:nvPr/>
        </p:nvPicPr>
        <p:blipFill>
          <a:blip r:embed="rId12" cstate="print"/>
          <a:stretch>
            <a:fillRect/>
          </a:stretch>
        </p:blipFill>
        <p:spPr>
          <a:xfrm>
            <a:off x="1553095" y="3297186"/>
            <a:ext cx="108661" cy="108648"/>
          </a:xfrm>
          <a:prstGeom prst="rect">
            <a:avLst/>
          </a:prstGeom>
        </p:spPr>
      </p:pic>
      <p:sp>
        <p:nvSpPr>
          <p:cNvPr id="22" name="object 22"/>
          <p:cNvSpPr txBox="1"/>
          <p:nvPr/>
        </p:nvSpPr>
        <p:spPr>
          <a:xfrm>
            <a:off x="12052467" y="7949920"/>
            <a:ext cx="4116704" cy="323215"/>
          </a:xfrm>
          <a:prstGeom prst="rect">
            <a:avLst/>
          </a:prstGeom>
        </p:spPr>
        <p:txBody>
          <a:bodyPr vert="horz" wrap="square" lIns="0" tIns="12700" rIns="0" bIns="0" rtlCol="0">
            <a:spAutoFit/>
          </a:bodyPr>
          <a:lstStyle/>
          <a:p>
            <a:pPr marL="12700">
              <a:lnSpc>
                <a:spcPct val="100000"/>
              </a:lnSpc>
              <a:spcBef>
                <a:spcPts val="100"/>
              </a:spcBef>
            </a:pPr>
            <a:r>
              <a:rPr sz="1950" spc="-75" dirty="0">
                <a:latin typeface="Tahoma"/>
                <a:cs typeface="Tahoma"/>
              </a:rPr>
              <a:t>h</a:t>
            </a:r>
            <a:r>
              <a:rPr sz="1950" spc="-75" dirty="0">
                <a:latin typeface="Tahoma"/>
                <a:cs typeface="Tahoma"/>
                <a:hlinkClick r:id="rId13"/>
              </a:rPr>
              <a:t>ttps://ww</a:t>
            </a:r>
            <a:r>
              <a:rPr sz="1950" spc="-75" dirty="0">
                <a:latin typeface="Tahoma"/>
                <a:cs typeface="Tahoma"/>
              </a:rPr>
              <a:t>w.pnge</a:t>
            </a:r>
            <a:r>
              <a:rPr sz="1950" spc="-75" dirty="0">
                <a:latin typeface="Tahoma"/>
                <a:cs typeface="Tahoma"/>
                <a:hlinkClick r:id="rId13"/>
              </a:rPr>
              <a:t>gg.com/id/png-</a:t>
            </a:r>
            <a:r>
              <a:rPr sz="1950" spc="-50" dirty="0">
                <a:latin typeface="Tahoma"/>
                <a:cs typeface="Tahoma"/>
                <a:hlinkClick r:id="rId13"/>
              </a:rPr>
              <a:t>wuhnr</a:t>
            </a:r>
            <a:endParaRPr sz="1950">
              <a:latin typeface="Tahoma"/>
              <a:cs typeface="Tahoma"/>
            </a:endParaRPr>
          </a:p>
        </p:txBody>
      </p:sp>
      <p:pic>
        <p:nvPicPr>
          <p:cNvPr id="27" name="English Country Garden.mp3">
            <a:hlinkClick r:id="" action="ppaction://media"/>
          </p:cNvPr>
          <p:cNvPicPr>
            <a:picLocks noChangeAspect="1"/>
          </p:cNvPicPr>
          <p:nvPr>
            <a:audioFile r:link="rId2"/>
            <p:extLst>
              <p:ext uri="{DAA4B4D4-6D71-4841-9C94-3DE7FCFB9230}">
                <p14:media xmlns:p14="http://schemas.microsoft.com/office/powerpoint/2010/main" r:embed="rId3">
                  <p14:trim st="27760.4256"/>
                </p14:media>
              </p:ext>
            </p:extLst>
          </p:nvPr>
        </p:nvPicPr>
        <p:blipFill>
          <a:blip r:embed="rId14"/>
          <a:stretch>
            <a:fillRect/>
          </a:stretch>
        </p:blipFill>
        <p:spPr>
          <a:xfrm>
            <a:off x="-1428750" y="8950951"/>
            <a:ext cx="609600" cy="609600"/>
          </a:xfrm>
          <a:prstGeom prst="rect">
            <a:avLst/>
          </a:prstGeom>
        </p:spPr>
      </p:pic>
      <p:sp>
        <p:nvSpPr>
          <p:cNvPr id="23" name="Rectangle 22"/>
          <p:cNvSpPr/>
          <p:nvPr/>
        </p:nvSpPr>
        <p:spPr>
          <a:xfrm>
            <a:off x="1223123" y="2127269"/>
            <a:ext cx="3501277" cy="769441"/>
          </a:xfrm>
          <a:prstGeom prst="rect">
            <a:avLst/>
          </a:prstGeom>
        </p:spPr>
        <p:txBody>
          <a:bodyPr wrap="square">
            <a:spAutoFit/>
          </a:bodyPr>
          <a:lstStyle/>
          <a:p>
            <a:r>
              <a:rPr lang="id-ID" sz="4400" b="1" spc="35" dirty="0">
                <a:solidFill>
                  <a:srgbClr val="245F2A"/>
                </a:solidFill>
                <a:latin typeface="Comic Sans MS" pitchFamily="66" charset="0"/>
                <a:cs typeface="Arial"/>
              </a:rPr>
              <a:t>Tektonisme</a:t>
            </a:r>
            <a:endParaRPr lang="id-ID" sz="4400" dirty="0">
              <a:latin typeface="Comic Sans MS" pitchFamily="66" charset="0"/>
            </a:endParaRPr>
          </a:p>
        </p:txBody>
      </p:sp>
      <p:sp>
        <p:nvSpPr>
          <p:cNvPr id="32" name="TextBox 31"/>
          <p:cNvSpPr txBox="1"/>
          <p:nvPr/>
        </p:nvSpPr>
        <p:spPr>
          <a:xfrm>
            <a:off x="1661756" y="3103499"/>
            <a:ext cx="9523995" cy="5016758"/>
          </a:xfrm>
          <a:prstGeom prst="rect">
            <a:avLst/>
          </a:prstGeom>
          <a:noFill/>
        </p:spPr>
        <p:txBody>
          <a:bodyPr wrap="square" rtlCol="0">
            <a:spAutoFit/>
          </a:bodyPr>
          <a:lstStyle/>
          <a:p>
            <a:pPr algn="just"/>
            <a:r>
              <a:rPr lang="id-ID" sz="4000" b="1" dirty="0">
                <a:solidFill>
                  <a:srgbClr val="0070C0"/>
                </a:solidFill>
                <a:latin typeface="Comic Sans MS" pitchFamily="66" charset="0"/>
                <a:ea typeface="Tahoma" pitchFamily="34" charset="0"/>
                <a:cs typeface="Tahoma" pitchFamily="34" charset="0"/>
              </a:rPr>
              <a:t>Gerak orogenetik </a:t>
            </a:r>
          </a:p>
          <a:p>
            <a:pPr algn="just"/>
            <a:r>
              <a:rPr lang="id-ID" sz="4000" b="1" dirty="0">
                <a:latin typeface="Comic Sans MS" pitchFamily="66" charset="0"/>
                <a:ea typeface="Tahoma" pitchFamily="34" charset="0"/>
                <a:cs typeface="Tahoma" pitchFamily="34" charset="0"/>
              </a:rPr>
              <a:t>gerak yang menyebabkan terjadinya relief muka bumi daratan seperti gunung dan pegunungan. Gerak ini relatif lebih cepat dari pada gerak epirogenetik. Gerak orogenetik juga menyebabkan tekanan pada kulit bumi secara vertikal maupun horizontal </a:t>
            </a:r>
          </a:p>
        </p:txBody>
      </p:sp>
      <p:pic>
        <p:nvPicPr>
          <p:cNvPr id="20" name="Picture 19">
            <a:hlinkClick r:id="rId15" action="ppaction://hlinksldjump"/>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4090" b="96524" l="435" r="98261">
                        <a14:foregroundMark x1="37826" y1="49284" x2="50000" y2="50000"/>
                        <a14:foregroundMark x1="33696" y1="51329" x2="50000" y2="38241"/>
                        <a14:foregroundMark x1="50217" y1="38241" x2="66087" y2="50613"/>
                        <a14:foregroundMark x1="66087" y1="51329" x2="66630" y2="69836"/>
                        <a14:foregroundMark x1="33261" y1="52249" x2="33478" y2="70245"/>
                        <a14:foregroundMark x1="33696" y1="70757" x2="52391" y2="70245"/>
                        <a14:foregroundMark x1="52391" y1="70245" x2="52935" y2="58998"/>
                        <a14:foregroundMark x1="52935" y1="58998" x2="60870" y2="59202"/>
                        <a14:foregroundMark x1="60870" y1="59407" x2="61087" y2="69836"/>
                        <a14:foregroundMark x1="61304" y1="70961" x2="66304" y2="70245"/>
                        <a14:foregroundMark x1="55543" y1="49284" x2="57174" y2="52454"/>
                        <a14:foregroundMark x1="47826" y1="50613" x2="54783" y2="55828"/>
                        <a14:foregroundMark x1="55326" y1="56237" x2="55326" y2="56237"/>
                        <a14:foregroundMark x1="42283" y1="49489" x2="47826" y2="62168"/>
                        <a14:foregroundMark x1="47826" y1="62168" x2="51739" y2="68712"/>
                        <a14:foregroundMark x1="25761" y1="49489" x2="28370" y2="51738"/>
                        <a14:foregroundMark x1="28696" y1="51738" x2="49783" y2="35072"/>
                        <a14:foregroundMark x1="50000" y1="35276" x2="71413" y2="51329"/>
                        <a14:foregroundMark x1="72065" y1="52454" x2="75000" y2="48569"/>
                        <a14:foregroundMark x1="75761" y1="48569" x2="67065" y2="41616"/>
                        <a14:foregroundMark x1="66848" y1="41820" x2="66304" y2="32311"/>
                        <a14:foregroundMark x1="67500" y1="32106" x2="60326" y2="31902"/>
                        <a14:foregroundMark x1="60326" y1="32311" x2="60109" y2="37117"/>
                        <a14:foregroundMark x1="60109" y1="37117" x2="50761" y2="29448"/>
                        <a14:foregroundMark x1="50543" y1="30061" x2="26522" y2="47955"/>
                      </a14:backgroundRemoval>
                    </a14:imgEffect>
                  </a14:imgLayer>
                </a14:imgProps>
              </a:ext>
              <a:ext uri="{28A0092B-C50C-407E-A947-70E740481C1C}">
                <a14:useLocalDpi xmlns:a14="http://schemas.microsoft.com/office/drawing/2010/main" val="0"/>
              </a:ext>
            </a:extLst>
          </a:blip>
          <a:stretch>
            <a:fillRect/>
          </a:stretch>
        </p:blipFill>
        <p:spPr>
          <a:xfrm>
            <a:off x="8043853" y="8147692"/>
            <a:ext cx="2084690" cy="2216116"/>
          </a:xfrm>
          <a:prstGeom prst="rect">
            <a:avLst/>
          </a:prstGeom>
        </p:spPr>
      </p:pic>
      <p:pic>
        <p:nvPicPr>
          <p:cNvPr id="21" name="Picture 20">
            <a:hlinkClick r:id="" action="ppaction://hlinkshowjump?jump=previousslide"/>
          </p:cNvPr>
          <p:cNvPicPr>
            <a:picLocks noChangeAspect="1"/>
          </p:cNvPicPr>
          <p:nvPr/>
        </p:nvPicPr>
        <p:blipFill>
          <a:blip r:embed="rId18">
            <a:extLst>
              <a:ext uri="{BEBA8EAE-BF5A-486C-A8C5-ECC9F3942E4B}">
                <a14:imgProps xmlns:a14="http://schemas.microsoft.com/office/drawing/2010/main">
                  <a14:imgLayer r:embed="rId19">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a:off x="429114" y="8386696"/>
            <a:ext cx="1738107" cy="1738107"/>
          </a:xfrm>
          <a:prstGeom prst="rect">
            <a:avLst/>
          </a:prstGeom>
        </p:spPr>
      </p:pic>
      <p:pic>
        <p:nvPicPr>
          <p:cNvPr id="24" name="Picture 23">
            <a:hlinkClick r:id="" action="ppaction://hlinkshowjump?jump=nextslide"/>
          </p:cNvPr>
          <p:cNvPicPr>
            <a:picLocks noChangeAspect="1"/>
          </p:cNvPicPr>
          <p:nvPr/>
        </p:nvPicPr>
        <p:blipFill>
          <a:blip r:embed="rId18">
            <a:extLst>
              <a:ext uri="{BEBA8EAE-BF5A-486C-A8C5-ECC9F3942E4B}">
                <a14:imgProps xmlns:a14="http://schemas.microsoft.com/office/drawing/2010/main">
                  <a14:imgLayer r:embed="rId19">
                    <a14:imgEffect>
                      <a14:backgroundRemoval t="0" b="97778" l="0" r="100000">
                        <a14:foregroundMark x1="76889" y1="48444" x2="37778" y2="42667"/>
                        <a14:foregroundMark x1="38222" y1="46667" x2="54222" y2="25333"/>
                        <a14:foregroundMark x1="54222" y1="25333" x2="48000" y2="23556"/>
                        <a14:foregroundMark x1="46222" y1="22667" x2="20000" y2="48889"/>
                        <a14:foregroundMark x1="28000" y1="58667" x2="48000" y2="79556"/>
                        <a14:foregroundMark x1="49333" y1="79556" x2="53778" y2="74667"/>
                        <a14:foregroundMark x1="53778" y1="74667" x2="35556" y2="52000"/>
                        <a14:foregroundMark x1="37333" y1="56889" x2="78667" y2="54222"/>
                        <a14:foregroundMark x1="79111" y1="53778" x2="80000" y2="49333"/>
                      </a14:backgroundRemoval>
                    </a14:imgEffect>
                  </a14:imgLayer>
                </a14:imgProps>
              </a:ext>
              <a:ext uri="{28A0092B-C50C-407E-A947-70E740481C1C}">
                <a14:useLocalDpi xmlns:a14="http://schemas.microsoft.com/office/drawing/2010/main" val="0"/>
              </a:ext>
            </a:extLst>
          </a:blip>
          <a:stretch>
            <a:fillRect/>
          </a:stretch>
        </p:blipFill>
        <p:spPr>
          <a:xfrm flipH="1">
            <a:off x="16225018" y="8387209"/>
            <a:ext cx="1738107" cy="173810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8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434">
                <p:cTn id="7" repeatCount="indefinite" fill="hold" display="0">
                  <p:stCondLst>
                    <p:cond delay="indefinite"/>
                  </p:stCondLst>
                  <p:endCondLst>
                    <p:cond evt="onStopAudio" delay="0">
                      <p:tgtEl>
                        <p:sldTgt/>
                      </p:tgtEl>
                    </p:cond>
                  </p:endCondLst>
                </p:cTn>
                <p:tgtEl>
                  <p:spTgt spid="2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CURRENT_PLAYER_ID" val="none"/>
  <p:tag name="ISPRING_FIRST_PUBLISH" val="1"/>
  <p:tag name="ISPRING_LMS_API_VERSION" val="SCORM 2004 (2nd edition)"/>
  <p:tag name="ISPRING_ULTRA_SCORM_COURSE_ID" val="BF5CFF70-1AC2-414A-8F92-74AC9F9E4903"/>
  <p:tag name="ISPRING_CMI5_LAUNCH_METHOD" val="any window"/>
  <p:tag name="ISPRINGCLOUDFOLDERID" val="1"/>
  <p:tag name="ISPRINGONLINEFOLDERID" val="1"/>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90,&quot;optimizeImageForResolution&quot;:&quot;T_FALSE&quot;},&quot;audioQuality&quot;:90,&quot;videoQuality&quot;:8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PASSING_SCORE" val="0.000000"/>
  <p:tag name="ISPRING_UUID" val="{90C33319-2906-497B-8AC3-3F3F593C6412}"/>
  <p:tag name="ISPRING_RESOURCE_FOLDER" val="C:\Users\Lenovo\Videos\APK ne Putri\pdfresizer.com-pdf-resize (1)\"/>
  <p:tag name="ISPRING_PRESENTATION_PATH" val="C:\Users\Lenovo\Videos\APK ne Putri\pdfresizer.com-pdf-resize (1).pptx"/>
  <p:tag name="ISPRING_PROJECT_VERSION" val="9.3"/>
  <p:tag name="ISPRING_PROJECT_FOLDER_UPDATED" val="1"/>
  <p:tag name="ISPRING_SCREEN_RECS_UPDATED" val="C:\Users\Lenovo\Videos\APK ne Putri\pdfresizer.com-pdf-resize (1)\"/>
  <p:tag name="ISPRING_ULTRA_SCORM_COURCE_TITLE" val="Endogen Eksogen"/>
  <p:tag name="ISPRING_PRESENTATION_TITLE" val="Endogen Eksogen"/>
  <p:tag name="ISPRING_PLAYERS_CUSTOMIZATION_2" val="UEsDBBQAAgAIADZZplJrXzME1QIAAPcHAAAPAAAAbm9uZS9wbGF5ZXIueG1spVVbb9owFH6mUv9D5PfaMLStQqHVVAntYa0qdbe3yCQm8erYnu2Qsl+/Y+cCSYFtGhLIOTnfd26fD/HtSymiLTOWK7lEMzxFEZOpyrjMl+jL59XVNbq9ubyItaA7ZiKeLZFUkqEoYzY1XDvAPVJXLNGBAQMpirThynC3A9op0PZB5lN0eTEBF2mXqHBOLwip6xpzCwiZWyUqT2JxqkqiDbNMOmZIkwGKOuzC/RkN31JJ4naa2QOkdv8euCXpOV4sH5DUc6xMTt5MpzPy/f7TU1qwkl5xaR2VKfQLmjgJXVzT9PleZZVg1tsmcZPkE3POJxFsk9gt+OxaRtakS9Q4JCWzlubMYiFzRHq/jrMjaDCdNaEySyTd8pz62hLbeoUR7UlsoYxLK9ein9lurajJkt5+4B+TIxnHG0Ft0fLZQS2B/5m3xQS/xD8fzSVUVK0FtwW8OoTsrceLIMOocRl6HBT7AIpdeRIUGfaz4oZl4fFrr/vpDDWxZCVEyA7bOgUbnFY0dcrs7gABgm3Fgnt94EYfOIA8PBwe4PDYTWZPgroqN4y6yrCuRZN4yzOmHqgxYU43Gyosi8nI2oLJEB2TptZ2OvtJxIUrxdu/GIr3G83khz03kgD4z4l8BI6+H1xm7GXF4bVjJXTUMWi1t2GnBfbh9unYal0eXKCBaa9+GAnUEDlqcgb3PaOOkr2dnIKujaot6KLSGqT/muL1+z4vMk5sNJh+GjE5sgjitLJOlfxXGPVgQ7hFmOkZ8V5eRKc+HeiD5j3k/fQcorkIMKFkkFJ3LTbnsHAttpzVTx3FVWvAGpbWkd3mT6OF5k2P/nZ128gbEt1YxnuLuUo3Xp18Kz3yydiGVsLdHdYyXJYBOqr1+J48xvUNdKrqJ/6LRTXP/F/hbA4NjgrG8wJk8+56fsAgVErFMHwwnYq4UbLrA8YkPDW/YRLdRm4V0ojrhJDiVv5w/A1QSwMEFAACAAgA5GyUVTIbuiL5AwAA4A4AABgAAABub25lL2NvbW1vbl9tZXNzYWdlcy5sbmetV99vqzYUfr/S/R8spPu29W5ve2hTAXEzKwRzwWnavSAXnNS6gDMw6bK/fseGdMndKkJaKUKxkc+P7/vOOeb69q+yQDtRN1JVN86vV784SFSZymW1uXGW7O7n3xzUaF7lvFCVuHEq5aDbyedP1wWvNi3fCPj/+RNC16VoGlg2E7P6d41kfuNEXur6Pk4S4gU4dWPipoHr4SD1XH+eMpp6eEZCZzJTSMPvWaAnsZFVBUEgtbYbTSFzcf21tzrOCWWMLtLIDXHgTDyltSqRx+vLrIXuPZm5jNAw9ZZgOEycSch3csM1QIieWjBfNZfZTjBjJJyBRTfL4IB8koXUe5QIrQGLS60GZIqdSXI5goxGB/iY2o7FbjklFGCL4w41axIybHOpUMXr2gI3wmAUuI84ThMfg1FjmrI0WUYRjRmeQoRGLbJsi44Q2aBKadS0262qtciRrKyg+AnCpRqFTTInYQrubX79NgkIe0wX1GDN2rpC4PzDnIQ0XrjBifX1+n3m70EV/8PLPajkMl5WLsMQZTzvIvdjDBvTdEXY787ErwU36L9I/Yxksq1NbYsdL9qOpr4FDbk7NAw3ivryO8Tt8ez70GmfhiymQaflNMQPDGoXnuPORTG+dybmOXhuGcc4ZF0FpiSxUvXpIgqwleqjatEz3wnT9XZSvFhhikrLum945kWmYKNqB6md0oULsMc4YTHxDaVQ86qu9z91em/1s6rBXYNy2fCnAsgwPg0P5v22Fg247thQpkagcnJVclldDbmGHKEgIzdJVjSGvHClRY042vKmeVF1fpLfsaMhwyT0KUDosyPjpr5fDUOMEsZVXYtMDxuDKF2LTM/IioRTukqZFYIho2wbDYCX20JoYaOVJhWedb1drBUwUwho9xY18G5pGgRoATXizjCMogfQAIiOjjlB586EzseceMQwQ+AxdOZomIE6D9I5SDPjRgnFvu8zhrmdVG0DO4ZNEJDNvrka5ybB35agGOIGb1RAZ/XQqDdyJyCOOhf1oCMoSh9PYYSm35bkj/TOJYHtQD/SzPd2KPB8x6vM3DYy3jYC7eFdLnP7zkjM+v+zlX8jrvuC/NLXcjjFD1/GxnNS/m+oj2styq0ecm0A68O/JApTTm+GcE7ql/l/ndkfwszRlH83Pye3iTEcDQbxTqTOZ+tDI7FKObtLWqFc3h6PZtZJG2OEBfjkeg0mC1lKuEmcYXO5wAbRBJpN13xOMlmptsitsAr53TYgGExtKf47Ddc1fDCY3YI3B2C7Bnj7nii65OLOaTRiKr5q42x+jqRxOUvJ0rMxJym9u4OJtF4PnWAEcv+QCwnviq1UJWz9EOnrqrHfotdfjz5N/wFQSwMEFAACAAgA5GyUVRUeYBujAAAAfwEAACkAAABub25lL3BsYXliYWNrX2FuZF9uYXZpZ2F0aW9uX3NldHRpbmdzLnhtbHWQQQqDMBBF957CGwhdh0DXpUWoFxhxlECSCZlR8PZNRG1p02Xe+z/DjGIUMX5iXdW1glnoKRBFS5xRNe93tgwLXr1xIIZ8woK850omNyxRaCMyetmUHsFyyv/wY3hrYT0/4iNeMOVCZxzqS6mwmVzysJhpY90aUI8R04AvmHPoobd4w7UniMPjDOwb/9W5mzabHd5pQB0iuSCq+UBVutdx9BdQSwMEFAACAAgA5GyUVR9UimowAwAAxw4AACIAAABub25lL2ZsYXNoX3B1Ymxpc2hpbmdfc2V0dGluZ3MueG1s5ZfdT9swEMDf+1dYmXhcA9omTSgtYv2Qqo2CSGHwhNzYbU44duaPduWv3zluS9nKFr4ktj1UTey7353vzuc4OfheCDLj2oCSrWivuRsRLjPFQE5b0dmo//ZjRIylklGhJG9FUkXkoN1ISjcWYPKUW4uihiBGmv3StqLc2nI/jufzeRNMqf2sEs4i3zQzVcSl5oZLy3VcCrrAP7souYmWhBoA/BVKLtXajQYhSSAdKeYEJ8Ba0RCd7Qtq8igOEmOaXU+1cpJ1lFCa6Om4Fb3p9Lp73XcrmUDpQsGlD4dp46AftvuUMfAOUJHCDSc5h2mOnmKw5sBs7p9iL53EvzIqclgz9YyOwsVLu4TjhHI640tjOEKtpVmO+ta0J1QYnsSbQysx8CGkmYUZenarHvydOCFSV5ZK27bVDhE/Da4o8T2YZKI2jC3fyVgJjG3lFJZJMeZsSAseop1eg+yj0F5EJrQAsWhFxyWXJKUSkwuWCsjWusaNjQVbJbW/lD7UQAU5k4DVx8lRGt1aD4vKcqoN3/RqNWN8ZLP2V+UEIwvliIBrTqwiGF1X4FPOyWYKyESrohrFErHECECLM+Bzzg6qUC2B9xm6RBOFQ00sxVJwGyx8c3BDxnyiNHI5nWHh4jiYwG8+CFxSY26hdOXjTvpl0O1dDYbd3sWOXyBlMyqzB8KxnHhR2hfh0wWRyq70MBwZdYZXSWHAqrk6a2s+Pg3risY8P1M27vANFE7Q58SvA7KBfsGUv4yVhyT+jx7UNpvTWbXR/eat0LjFAVMSmDiRYUsCueyANYAZlURJsSA0w6ZsfNuYgXIGR0KDCGjzeA+DPpZp9TaFGTZJpRnXv0eyhcRGmfWVLnwyGfHnXyvqdkYYs1Hv9LAzGpwPRpdXo97FKJxGa/V4a/dMYt/Ut/d4f2i8xhZ/cto7rxP5IQahVoZ6aS3ccR2p4891pE7DmXSycR7VcgF7zDTsGewyAgrAInhFFfOUr4JQbc9cMX/NhvkHVv/6Pglrrz/tHQ0+HX/p/u+74KlxCG+rO1N8516TxFsvQH6mAAkFXqv8obi+NbU/vN9N4u1TjQbS7l4+240fUEsDBBQAAgAIAORslFVxV5SdFQEAANECAAAcAAAAbm9uZS9mbGFzaF9za2luX3NldHRpbmdzLnhtbI2S0U6DMBSG730KgveQTY2asCZu6I3RLNle4AAH0gx6SHsg4e2thQ1UiOtV+///19OeNjInqbwWtZGkNv7KFzeeF6VUkj4gs1SF+VbOmiezjZ80zKSClBSj4kCRrqD0xe2bG1Hokv9RZGtey+SQ4ljmYf20ja9Chhr328d497wE1FBgkEB6KjQ1KrP53Wu8iu8m+WE6bUhkfnYHGqYDg2bBusEoHNe9b6DFFyUrYNtnazCaITnn9ExJVO81GtsuZ4ocSmOJP/p4hH0J3WUzcwZmnCXkKCsU6znEOT2moJWFU49djSLXaIv8EvskKkhKfMcuIdDZ5yUy3H3R7ml7x6bCD8pQ1JqqmqNwIrmHGZ/Bzu1XFl9QSwMEFAACAAgA5GyUVdebcJYrAwAAbw4AACEAAABub25lL2h0bWxfcHVibGlzaGluZ19zZXR0aW5ncy54bWzdV01PGzEQvedXWFtxbLaolwolQTQfalRIEBsonJCzdrIjvPbWH0nDr+94nYRAA10oEaiHKNnxzJvxm/FztnH4KxdkxrUBJZvRfv1TRLhMFQM5bUbno97HLxExlkpGhZK8GUkVkcNWrVG4sQCTJdxadDUEYaQ5KGwzyqwtDuJ4Pp/XwRTaryrhLOKbeqryuNDccGm5jgtBF/hlFwU30RKhAgB+ciWXYa1ajZBGQDpRzAlOgDWjARb7zeYiioPDmKY3U62cZG0llCZ6Om5GH9rdzn7n88ongHQg59KzYVpo9GZ7QBkDn5+KBG45yThMMywUuZoDs5n/FXvvRvwnRokctkw9Rlvh3qVdguOCcjrly2RoodbSNMN4a1oTKgxvxJumlRt4BmlqYYaV3YWHeidOiMQVhdK2ZbVDiAfGFUr8CExjojaSLZ/JWAmktiwKpyQfczagOc7EaU9GZEJzEItmNCy4JAmV2FGwVEC6jjBubCzYspO9pfeRBirIuQQcOU5OkuguZ9hKmlFt+GYtqxXj+UxbP5QTjCyUIwJuOLGKIKcux18ZJ5vEk4lWeWkV1FhiBGDGGfA5Z4clQUvAxxJdYYrcYSTOXyG4DRl+OrglYz5RGnE5neG0oh1MwK8/C7igxtyB0lWNe8lxv9O97g863cs9v0HKZlSmzwTHIeJ5YXeCTxdEKruKQzpS6gwvm8KAlWtV9lZ/eRvWc4x9fqVu3MM3kDtBXxN+TcgG9A5bvpssz2n8XyuonDajs/Kg+8NbQuMRB2xJwMSFFNUK5FL3KgCmVBIlxYLQFKXYeNmYgXIGLUEgArR5eYUhHse0fJrCDEVSacb105BsIVEo057SuW8mI/7Sa0ad9gg5G3XPjtqj/kV/dHU96l6Owh20Do+3qmcj9lK+Xdn9VfFQ2Mdvp+ynZ92LKoQPcO+VGtNNKsENq3gNv1fxOgtX0enGNVSpBJSWaTgqKC4CcsDev6NB2foXAJ6clDBbrzwo7+B4/Pe73tprs00WSMJz8EG71ofKBCTdk/7X4XFnp0xANSredhT+lYnwtHoliu+9tjTire83NbTff0ls1X4DUEsDBBQAAgAIAORslFWOc/b6agAAAOUAAAAaAAAAbm9uZS9odG1sX3NraW5fc2V0dGluZ3MuanOr5lIAAqUcJQUrhWowG8xPKi0pyc/TS87PK0nNK9HLyy/KTQSrUVJ2AwMlHZyK88tSiwgoTUtMTkUx1NTIwskFp0qEiSZO5i7OlsjqChLTU/WSEpOz04vyS/NSIMqcXV0MXYyVwKpquWoBUEsDBBQAAgAIAORslFW8fTX3SgAAAEkAAAAXAAAAbm9uZS9sb2NhbF9zZXR0aW5ncy54bWyzsa/IzVEoSy0qzszPs1Uy1DNQUkjNS85PycxLt1UKDXHTtVBSKC5JzEtJzMnPS7VVystXUrC347LJyU9OzAlOLSkBKizWt+MCAFBLAwQUAAIACADibJRVuOc88l4AAABjAAAAHAAAAHVuaXZlcnNhbC9sb2NhbF9zZXR0aW5ncy54bWwNyr0OQEAMAODdUzTd/W0Gx2a04AEaGpH0WnFHeHu3fcPX9q8XePgKh6nDuqgQWFfbDt0dLvOQNwghkm4kpuxQDaHvslZsJZk4xhQDnEIfXzP7hMgj+TSHWwTLLvsBUEsBAgAAFAACAAgANlmmUmtfMwTVAgAA9wcAAA8AAAAAAAAAAQAAAAAAAAAAAG5vbmUvcGxheWVyLnhtbFBLAQIAABQAAgAIAORslFUyG7oi+QMAAOAOAAAYAAAAAAAAAAEAAAAAAAIDAABub25lL2NvbW1vbl9tZXNzYWdlcy5sbmdQSwECAAAUAAIACADkbJRVFR5gG6MAAAB/AQAAKQAAAAAAAAABAAAAAAAxBwAAbm9uZS9wbGF5YmFja19hbmRfbmF2aWdhdGlvbl9zZXR0aW5ncy54bWxQSwECAAAUAAIACADkbJRVH1SKajADAADHDgAAIgAAAAAAAAABAAAAAAAbCAAAbm9uZS9mbGFzaF9wdWJsaXNoaW5nX3NldHRpbmdzLnhtbFBLAQIAABQAAgAIAORslFVxV5SdFQEAANECAAAcAAAAAAAAAAEAAAAAAIsLAABub25lL2ZsYXNoX3NraW5fc2V0dGluZ3MueG1sUEsBAgAAFAACAAgA5GyUVdebcJYrAwAAbw4AACEAAAAAAAAAAQAAAAAA2gwAAG5vbmUvaHRtbF9wdWJsaXNoaW5nX3NldHRpbmdzLnhtbFBLAQIAABQAAgAIAORslFWOc/b6agAAAOUAAAAaAAAAAAAAAAEAAAAAAEQQAABub25lL2h0bWxfc2tpbl9zZXR0aW5ncy5qc1BLAQIAABQAAgAIAORslFW8fTX3SgAAAEkAAAAXAAAAAAAAAAEAAAAAAOYQAABub25lL2xvY2FsX3NldHRpbmdzLnhtbFBLAQIAABQAAgAIAOJslFW45zzyXgAAAGMAAAAcAAAAAAAAAAEAAAAAAGURAAB1bml2ZXJzYWwvbG9jYWxfc2V0dGluZ3MueG1sUEsFBgAAAAAJAAkAmgIAAP0RAAAAAA=="/>
  <p:tag name="ISPRING_SCORM_ENDPOINT" val="&lt;endpoint&gt;&lt;enable&gt;0&lt;/enable&gt;&lt;lrs&gt;http://&lt;/lrs&gt;&lt;auth&gt;0&lt;/auth&gt;&lt;login&gt;&lt;/login&gt;&lt;password&gt;&lt;/password&gt;&lt;key&gt;&lt;/key&gt;&lt;name&gt;&lt;/name&gt;&lt;email&gt;&lt;/email&gt;&lt;/endpoint&gt;&#10;"/>
  <p:tag name="ISPRING_OUTPUT_FOLDER" val="[[&quot;\uFFFD\uFFFDѠ{470D6C13-14FF-448E-BAA5-BA4297F4EE77}&quot;,&quot;C:\\Users\\Lenovo\\Downloads&quot;],[&quot;\uFFFD\uFFFD\uFFFD@{0BAFFEDC-B28D-4569-9DD9-C3047805EE5E}&quot;,&quot;C:\\Users\\Lenovo\\Videos\\APK ne Putri&quot;],[&quot;-O\uFFFD\u001A{16A0E03C-8AE8-437B-96D0-E7F19C421B88}&quot;,&quot;C:\\Users\\DELL\\Downloads&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SLIDE_UID" val="{703865F9-EF75-4686-8C69-1FD018F14296}:264"/>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11.xml><?xml version="1.0" encoding="utf-8"?>
<p:tagLst xmlns:a="http://schemas.openxmlformats.org/drawingml/2006/main" xmlns:r="http://schemas.openxmlformats.org/officeDocument/2006/relationships" xmlns:p="http://schemas.openxmlformats.org/presentationml/2006/main">
  <p:tag name="GENSWF_SLIDE_UID" val="{9ACD0911-4D4A-47AF-817A-F1C3695BC71C}:265"/>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12.xml><?xml version="1.0" encoding="utf-8"?>
<p:tagLst xmlns:a="http://schemas.openxmlformats.org/drawingml/2006/main" xmlns:r="http://schemas.openxmlformats.org/officeDocument/2006/relationships" xmlns:p="http://schemas.openxmlformats.org/presentationml/2006/main">
  <p:tag name="GENSWF_SLIDE_UID" val="{4A434DEC-9814-4EAB-B562-B4FD99718FEB}:266"/>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13.xml><?xml version="1.0" encoding="utf-8"?>
<p:tagLst xmlns:a="http://schemas.openxmlformats.org/drawingml/2006/main" xmlns:r="http://schemas.openxmlformats.org/officeDocument/2006/relationships" xmlns:p="http://schemas.openxmlformats.org/presentationml/2006/main">
  <p:tag name="GENSWF_SLIDE_UID" val="{C69DE64D-E912-46B3-BF39-D70E7923FAFB}:267"/>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14.xml><?xml version="1.0" encoding="utf-8"?>
<p:tagLst xmlns:a="http://schemas.openxmlformats.org/drawingml/2006/main" xmlns:r="http://schemas.openxmlformats.org/officeDocument/2006/relationships" xmlns:p="http://schemas.openxmlformats.org/presentationml/2006/main">
  <p:tag name="GENSWF_SLIDE_UID" val="{9C63EB30-C50E-4419-9B13-F9A01B0ABFEE}:268"/>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15.xml><?xml version="1.0" encoding="utf-8"?>
<p:tagLst xmlns:a="http://schemas.openxmlformats.org/drawingml/2006/main" xmlns:r="http://schemas.openxmlformats.org/officeDocument/2006/relationships" xmlns:p="http://schemas.openxmlformats.org/presentationml/2006/main">
  <p:tag name="GENSWF_SLIDE_UID" val="{32833CB7-DC8A-4311-A0E6-A2953132B68F}:269"/>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16.xml><?xml version="1.0" encoding="utf-8"?>
<p:tagLst xmlns:a="http://schemas.openxmlformats.org/drawingml/2006/main" xmlns:r="http://schemas.openxmlformats.org/officeDocument/2006/relationships" xmlns:p="http://schemas.openxmlformats.org/presentationml/2006/main">
  <p:tag name="GENSWF_SLIDE_UID" val="{560846C0-897D-4705-A158-302A022F9857}:270"/>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17.xml><?xml version="1.0" encoding="utf-8"?>
<p:tagLst xmlns:a="http://schemas.openxmlformats.org/drawingml/2006/main" xmlns:r="http://schemas.openxmlformats.org/officeDocument/2006/relationships" xmlns:p="http://schemas.openxmlformats.org/presentationml/2006/main">
  <p:tag name="GENSWF_SLIDE_UID" val="{053CBD5F-643A-4EEB-BE95-7B7560080FD8}:271"/>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18.xml><?xml version="1.0" encoding="utf-8"?>
<p:tagLst xmlns:a="http://schemas.openxmlformats.org/drawingml/2006/main" xmlns:r="http://schemas.openxmlformats.org/officeDocument/2006/relationships" xmlns:p="http://schemas.openxmlformats.org/presentationml/2006/main">
  <p:tag name="GENSWF_SLIDE_UID" val="{E7A85F08-C237-4751-BE9E-5C41AF65151B}:272"/>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19.xml><?xml version="1.0" encoding="utf-8"?>
<p:tagLst xmlns:a="http://schemas.openxmlformats.org/drawingml/2006/main" xmlns:r="http://schemas.openxmlformats.org/officeDocument/2006/relationships" xmlns:p="http://schemas.openxmlformats.org/presentationml/2006/main">
  <p:tag name="GENSWF_SLIDE_UID" val="{33DBF50D-5087-43B9-9204-497B9D6F5196}:273"/>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xml><?xml version="1.0" encoding="utf-8"?>
<p:tagLst xmlns:a="http://schemas.openxmlformats.org/drawingml/2006/main" xmlns:r="http://schemas.openxmlformats.org/officeDocument/2006/relationships" xmlns:p="http://schemas.openxmlformats.org/presentationml/2006/main">
  <p:tag name="GENSWF_SLIDE_UID" val="{1126AF6F-0FC5-4D1E-A38D-5E136F26FADB}:256"/>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0.xml><?xml version="1.0" encoding="utf-8"?>
<p:tagLst xmlns:a="http://schemas.openxmlformats.org/drawingml/2006/main" xmlns:r="http://schemas.openxmlformats.org/officeDocument/2006/relationships" xmlns:p="http://schemas.openxmlformats.org/presentationml/2006/main">
  <p:tag name="GENSWF_SLIDE_UID" val="{4F1F2B61-D73F-4C17-A30C-4EFD74B9D5E7}:274"/>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1.xml><?xml version="1.0" encoding="utf-8"?>
<p:tagLst xmlns:a="http://schemas.openxmlformats.org/drawingml/2006/main" xmlns:r="http://schemas.openxmlformats.org/officeDocument/2006/relationships" xmlns:p="http://schemas.openxmlformats.org/presentationml/2006/main">
  <p:tag name="GENSWF_SLIDE_UID" val="{7D0220CC-5D0F-45DA-B3F3-42D3EA318B1A}:275"/>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2.xml><?xml version="1.0" encoding="utf-8"?>
<p:tagLst xmlns:a="http://schemas.openxmlformats.org/drawingml/2006/main" xmlns:r="http://schemas.openxmlformats.org/officeDocument/2006/relationships" xmlns:p="http://schemas.openxmlformats.org/presentationml/2006/main">
  <p:tag name="GENSWF_SLIDE_UID" val="{9A5DD60B-C6DB-4120-95A6-02B0F474E564}:276"/>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3.xml><?xml version="1.0" encoding="utf-8"?>
<p:tagLst xmlns:a="http://schemas.openxmlformats.org/drawingml/2006/main" xmlns:r="http://schemas.openxmlformats.org/officeDocument/2006/relationships" xmlns:p="http://schemas.openxmlformats.org/presentationml/2006/main">
  <p:tag name="GENSWF_SLIDE_UID" val="{ACC722D5-7421-4791-8420-C2C6CDE3AB76}:277"/>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4.xml><?xml version="1.0" encoding="utf-8"?>
<p:tagLst xmlns:a="http://schemas.openxmlformats.org/drawingml/2006/main" xmlns:r="http://schemas.openxmlformats.org/officeDocument/2006/relationships" xmlns:p="http://schemas.openxmlformats.org/presentationml/2006/main">
  <p:tag name="GENSWF_SLIDE_UID" val="{D0C21290-C17C-48FB-AA24-4A929A234A08}:278"/>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5.xml><?xml version="1.0" encoding="utf-8"?>
<p:tagLst xmlns:a="http://schemas.openxmlformats.org/drawingml/2006/main" xmlns:r="http://schemas.openxmlformats.org/officeDocument/2006/relationships" xmlns:p="http://schemas.openxmlformats.org/presentationml/2006/main">
  <p:tag name="GENSWF_SLIDE_UID" val="{95D406B1-21D2-47B3-AC75-9E78563C6E14}:279"/>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6.xml><?xml version="1.0" encoding="utf-8"?>
<p:tagLst xmlns:a="http://schemas.openxmlformats.org/drawingml/2006/main" xmlns:r="http://schemas.openxmlformats.org/officeDocument/2006/relationships" xmlns:p="http://schemas.openxmlformats.org/presentationml/2006/main">
  <p:tag name="GENSWF_SLIDE_UID" val="{95D406B1-21D2-47B3-AC75-9E78563C6E14}:279"/>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7.xml><?xml version="1.0" encoding="utf-8"?>
<p:tagLst xmlns:a="http://schemas.openxmlformats.org/drawingml/2006/main" xmlns:r="http://schemas.openxmlformats.org/officeDocument/2006/relationships" xmlns:p="http://schemas.openxmlformats.org/presentationml/2006/main">
  <p:tag name="GENSWF_SLIDE_UID" val="{DF81F869-C54C-4E9E-8833-47E618C173C0}:280"/>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28.xml><?xml version="1.0" encoding="utf-8"?>
<p:tagLst xmlns:a="http://schemas.openxmlformats.org/drawingml/2006/main" xmlns:r="http://schemas.openxmlformats.org/officeDocument/2006/relationships" xmlns:p="http://schemas.openxmlformats.org/presentationml/2006/main">
  <p:tag name="GENSWF_SLIDE_UID" val="{7942A917-3BAE-434D-9E73-EE5CF3635AAE}:281"/>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3.xml><?xml version="1.0" encoding="utf-8"?>
<p:tagLst xmlns:a="http://schemas.openxmlformats.org/drawingml/2006/main" xmlns:r="http://schemas.openxmlformats.org/officeDocument/2006/relationships" xmlns:p="http://schemas.openxmlformats.org/presentationml/2006/main">
  <p:tag name="GENSWF_SLIDE_UID" val="{DC152DC3-336C-4445-9ABF-B89CD8679059}:257"/>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4.xml><?xml version="1.0" encoding="utf-8"?>
<p:tagLst xmlns:a="http://schemas.openxmlformats.org/drawingml/2006/main" xmlns:r="http://schemas.openxmlformats.org/officeDocument/2006/relationships" xmlns:p="http://schemas.openxmlformats.org/presentationml/2006/main">
  <p:tag name="GENSWF_SLIDE_UID" val="{AA2C2B5B-A6F7-4F0E-85D5-B06624D16A9C}:258"/>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5.xml><?xml version="1.0" encoding="utf-8"?>
<p:tagLst xmlns:a="http://schemas.openxmlformats.org/drawingml/2006/main" xmlns:r="http://schemas.openxmlformats.org/officeDocument/2006/relationships" xmlns:p="http://schemas.openxmlformats.org/presentationml/2006/main">
  <p:tag name="GENSWF_SLIDE_UID" val="{9BDC84D7-2D33-49D6-A8C3-C6693B15525C}:259"/>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6.xml><?xml version="1.0" encoding="utf-8"?>
<p:tagLst xmlns:a="http://schemas.openxmlformats.org/drawingml/2006/main" xmlns:r="http://schemas.openxmlformats.org/officeDocument/2006/relationships" xmlns:p="http://schemas.openxmlformats.org/presentationml/2006/main">
  <p:tag name="GENSWF_SLIDE_UID" val="{1CB7321B-38C5-4582-A10E-5D99A2CE695A}:260"/>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7.xml><?xml version="1.0" encoding="utf-8"?>
<p:tagLst xmlns:a="http://schemas.openxmlformats.org/drawingml/2006/main" xmlns:r="http://schemas.openxmlformats.org/officeDocument/2006/relationships" xmlns:p="http://schemas.openxmlformats.org/presentationml/2006/main">
  <p:tag name="GENSWF_SLIDE_UID" val="{53F3480A-2CFB-48C4-A83D-8CAC2CB91D1B}:261"/>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8.xml><?xml version="1.0" encoding="utf-8"?>
<p:tagLst xmlns:a="http://schemas.openxmlformats.org/drawingml/2006/main" xmlns:r="http://schemas.openxmlformats.org/officeDocument/2006/relationships" xmlns:p="http://schemas.openxmlformats.org/presentationml/2006/main">
  <p:tag name="GENSWF_SLIDE_UID" val="{FA385B9B-E77B-4C79-A354-40FDD27DBC62}:262"/>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ags/tag9.xml><?xml version="1.0" encoding="utf-8"?>
<p:tagLst xmlns:a="http://schemas.openxmlformats.org/drawingml/2006/main" xmlns:r="http://schemas.openxmlformats.org/officeDocument/2006/relationships" xmlns:p="http://schemas.openxmlformats.org/presentationml/2006/main">
  <p:tag name="GENSWF_SLIDE_UID" val="{EE4A36C9-8182-4CE2-B0B0-4C33F75D354F}:263"/>
  <p:tag name="ISPRING_SLIDE_INDENT_LEVEL" val="0"/>
  <p:tag name="ISPRING_CUSTOM_TIMING_USED" val="0"/>
  <p:tag name="ISPRING_PLAYER_PLAYLIST_ID" val="0bfb9af63cafba14b890f8af385cb37ea02672e1"/>
  <p:tag name="ISPRING_SLIDE_BRANCHING_PROPERTIES" val="&lt;BranchingProperties&gt;&lt;nextAction&gt;&lt;action&gt;1&lt;/action&gt;&lt;/nextAction&gt;&lt;prevAction&gt;&lt;action&gt;1&lt;/action&gt;&lt;/prevAction&gt;&lt;lock&gt;0&lt;/lock&gt;&lt;/BranchingProperties&gt;&#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452</TotalTime>
  <Words>751</Words>
  <Application>Microsoft Office PowerPoint</Application>
  <PresentationFormat>Custom</PresentationFormat>
  <Paragraphs>172</Paragraphs>
  <Slides>27</Slides>
  <Notes>27</Notes>
  <HiddenSlides>0</HiddenSlides>
  <MMClips>27</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TENAGA ENDOGEN DAN EKSOGEN Materi Geografi Kelas 10 SMA IPS</vt:lpstr>
      <vt:lpstr>PowerPoint Presentation</vt:lpstr>
      <vt:lpstr>Peta Konsep</vt:lpstr>
      <vt:lpstr>Tenaga Endogen</vt:lpstr>
      <vt:lpstr>Materi</vt:lpstr>
      <vt:lpstr>Materi</vt:lpstr>
      <vt:lpstr>Materi</vt:lpstr>
      <vt:lpstr>Materi</vt:lpstr>
      <vt:lpstr>Materi</vt:lpstr>
      <vt:lpstr>Materi</vt:lpstr>
      <vt:lpstr>Materi</vt:lpstr>
      <vt:lpstr>Materi</vt:lpstr>
      <vt:lpstr>Materi</vt:lpstr>
      <vt:lpstr>Materi</vt:lpstr>
      <vt:lpstr>Materi</vt:lpstr>
      <vt:lpstr>Materi</vt:lpstr>
      <vt:lpstr>Materi</vt:lpstr>
      <vt:lpstr>Materi</vt:lpstr>
      <vt:lpstr>Materi</vt:lpstr>
      <vt:lpstr>Materi</vt:lpstr>
      <vt:lpstr>Materi</vt:lpstr>
      <vt:lpstr>Materi</vt:lpstr>
      <vt:lpstr>Rangkuman</vt:lpstr>
      <vt:lpstr>Video Interaktif</vt:lpstr>
      <vt:lpstr>Video Interaktif</vt:lpstr>
      <vt:lpstr>Quiz</vt:lpstr>
      <vt:lpstr>Profil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Endogen Eksogen</dc:title>
  <dc:creator>Edited with https://pdfresizer.com</dc:creator>
  <cp:keywords>DAFT_jn9pcI,BAE_G93fvYQ</cp:keywords>
  <cp:lastModifiedBy>ASUS</cp:lastModifiedBy>
  <cp:revision>60</cp:revision>
  <dcterms:created xsi:type="dcterms:W3CDTF">2022-12-19T12:22:56Z</dcterms:created>
  <dcterms:modified xsi:type="dcterms:W3CDTF">2022-12-21T12:55:13Z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2022-12-19T00:00:00Z</vt:filetime>
  </property>
  <property fmtid="{D5CDD505-2E9C-101B-9397-08002B2CF9AE}" pid="3" name="Creator">
    <vt:lpwstr>Canva</vt:lpwstr>
  </property>
  <property fmtid="{D5CDD505-2E9C-101B-9397-08002B2CF9AE}" pid="4" name="LastSaved">
    <vt:filetime>2022-12-19T00:00:00Z</vt:filetime>
  </property>
  <property fmtid="{D5CDD505-2E9C-101B-9397-08002B2CF9AE}" pid="5" name="Producer">
    <vt:lpwstr>GPL Ghostscript 9.27</vt:lpwstr>
  </property>
</Properties>
</file>